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ffiths, Ian" userId="4190e3a3-487d-49e4-a10f-ca39f95e64c1" providerId="ADAL" clId="{7043599E-9488-4027-929A-7304BB908E95}"/>
    <pc:docChg chg="undo custSel delSld modSld">
      <pc:chgData name="Griffiths, Ian" userId="4190e3a3-487d-49e4-a10f-ca39f95e64c1" providerId="ADAL" clId="{7043599E-9488-4027-929A-7304BB908E95}" dt="2021-04-22T11:00:49.587" v="47" actId="14100"/>
      <pc:docMkLst>
        <pc:docMk/>
      </pc:docMkLst>
      <pc:sldChg chg="modSp mod">
        <pc:chgData name="Griffiths, Ian" userId="4190e3a3-487d-49e4-a10f-ca39f95e64c1" providerId="ADAL" clId="{7043599E-9488-4027-929A-7304BB908E95}" dt="2021-04-22T10:59:53.707" v="26" actId="20577"/>
        <pc:sldMkLst>
          <pc:docMk/>
          <pc:sldMk cId="3517139215" sldId="260"/>
        </pc:sldMkLst>
        <pc:spChg chg="mod">
          <ac:chgData name="Griffiths, Ian" userId="4190e3a3-487d-49e4-a10f-ca39f95e64c1" providerId="ADAL" clId="{7043599E-9488-4027-929A-7304BB908E95}" dt="2021-04-22T10:59:53.707" v="26" actId="20577"/>
          <ac:spMkLst>
            <pc:docMk/>
            <pc:sldMk cId="3517139215" sldId="260"/>
            <ac:spMk id="4" creationId="{00000000-0000-0000-0000-000000000000}"/>
          </ac:spMkLst>
        </pc:spChg>
      </pc:sldChg>
      <pc:sldChg chg="addSp delSp modSp mod setBg">
        <pc:chgData name="Griffiths, Ian" userId="4190e3a3-487d-49e4-a10f-ca39f95e64c1" providerId="ADAL" clId="{7043599E-9488-4027-929A-7304BB908E95}" dt="2021-04-22T11:00:49.587" v="47" actId="14100"/>
        <pc:sldMkLst>
          <pc:docMk/>
          <pc:sldMk cId="2756209784" sldId="262"/>
        </pc:sldMkLst>
        <pc:spChg chg="add del">
          <ac:chgData name="Griffiths, Ian" userId="4190e3a3-487d-49e4-a10f-ca39f95e64c1" providerId="ADAL" clId="{7043599E-9488-4027-929A-7304BB908E95}" dt="2021-04-22T11:00:24.476" v="36" actId="26606"/>
          <ac:spMkLst>
            <pc:docMk/>
            <pc:sldMk cId="2756209784" sldId="262"/>
            <ac:spMk id="5" creationId="{F3060C83-F051-4F0E-ABAD-AA0DFC48B218}"/>
          </ac:spMkLst>
        </pc:spChg>
        <pc:spChg chg="add del">
          <ac:chgData name="Griffiths, Ian" userId="4190e3a3-487d-49e4-a10f-ca39f95e64c1" providerId="ADAL" clId="{7043599E-9488-4027-929A-7304BB908E95}" dt="2021-04-22T11:00:24.476" v="36" actId="26606"/>
          <ac:spMkLst>
            <pc:docMk/>
            <pc:sldMk cId="2756209784" sldId="262"/>
            <ac:spMk id="6" creationId="{83C98ABE-055B-441F-B07E-44F97F083C39}"/>
          </ac:spMkLst>
        </pc:spChg>
        <pc:spChg chg="add del">
          <ac:chgData name="Griffiths, Ian" userId="4190e3a3-487d-49e4-a10f-ca39f95e64c1" providerId="ADAL" clId="{7043599E-9488-4027-929A-7304BB908E95}" dt="2021-04-22T11:00:24.476" v="36" actId="26606"/>
          <ac:spMkLst>
            <pc:docMk/>
            <pc:sldMk cId="2756209784" sldId="262"/>
            <ac:spMk id="7" creationId="{29FDB030-9B49-4CED-8CCD-4D99382388AC}"/>
          </ac:spMkLst>
        </pc:spChg>
        <pc:spChg chg="add del">
          <ac:chgData name="Griffiths, Ian" userId="4190e3a3-487d-49e4-a10f-ca39f95e64c1" providerId="ADAL" clId="{7043599E-9488-4027-929A-7304BB908E95}" dt="2021-04-22T11:00:22.209" v="32" actId="26606"/>
          <ac:spMkLst>
            <pc:docMk/>
            <pc:sldMk cId="2756209784" sldId="262"/>
            <ac:spMk id="8" creationId="{AB8C311F-7253-4AED-9701-7FC0708C41C7}"/>
          </ac:spMkLst>
        </pc:spChg>
        <pc:spChg chg="add del">
          <ac:chgData name="Griffiths, Ian" userId="4190e3a3-487d-49e4-a10f-ca39f95e64c1" providerId="ADAL" clId="{7043599E-9488-4027-929A-7304BB908E95}" dt="2021-04-22T11:00:24.476" v="36" actId="26606"/>
          <ac:spMkLst>
            <pc:docMk/>
            <pc:sldMk cId="2756209784" sldId="262"/>
            <ac:spMk id="9" creationId="{3783CA14-24A1-485C-8B30-D6A5D87987AD}"/>
          </ac:spMkLst>
        </pc:spChg>
        <pc:spChg chg="add del">
          <ac:chgData name="Griffiths, Ian" userId="4190e3a3-487d-49e4-a10f-ca39f95e64c1" providerId="ADAL" clId="{7043599E-9488-4027-929A-7304BB908E95}" dt="2021-04-22T11:00:22.209" v="32" actId="26606"/>
          <ac:spMkLst>
            <pc:docMk/>
            <pc:sldMk cId="2756209784" sldId="262"/>
            <ac:spMk id="10" creationId="{E2384209-CB15-4CDF-9D31-C44FD9A3F20D}"/>
          </ac:spMkLst>
        </pc:spChg>
        <pc:spChg chg="add del">
          <ac:chgData name="Griffiths, Ian" userId="4190e3a3-487d-49e4-a10f-ca39f95e64c1" providerId="ADAL" clId="{7043599E-9488-4027-929A-7304BB908E95}" dt="2021-04-22T11:00:22.209" v="32" actId="26606"/>
          <ac:spMkLst>
            <pc:docMk/>
            <pc:sldMk cId="2756209784" sldId="262"/>
            <ac:spMk id="12" creationId="{2633B3B5-CC90-43F0-8714-D31D1F3F0209}"/>
          </ac:spMkLst>
        </pc:spChg>
        <pc:spChg chg="add del">
          <ac:chgData name="Griffiths, Ian" userId="4190e3a3-487d-49e4-a10f-ca39f95e64c1" providerId="ADAL" clId="{7043599E-9488-4027-929A-7304BB908E95}" dt="2021-04-22T11:00:22.209" v="32" actId="26606"/>
          <ac:spMkLst>
            <pc:docMk/>
            <pc:sldMk cId="2756209784" sldId="262"/>
            <ac:spMk id="14" creationId="{A8D57A06-A426-446D-B02C-A2DC6B62E45E}"/>
          </ac:spMkLst>
        </pc:spChg>
        <pc:spChg chg="add del">
          <ac:chgData name="Griffiths, Ian" userId="4190e3a3-487d-49e4-a10f-ca39f95e64c1" providerId="ADAL" clId="{7043599E-9488-4027-929A-7304BB908E95}" dt="2021-04-22T11:00:24.476" v="36" actId="26606"/>
          <ac:spMkLst>
            <pc:docMk/>
            <pc:sldMk cId="2756209784" sldId="262"/>
            <ac:spMk id="16" creationId="{9A97C86A-04D6-40F7-AE84-31AB43E6A846}"/>
          </ac:spMkLst>
        </pc:spChg>
        <pc:spChg chg="add del">
          <ac:chgData name="Griffiths, Ian" userId="4190e3a3-487d-49e4-a10f-ca39f95e64c1" providerId="ADAL" clId="{7043599E-9488-4027-929A-7304BB908E95}" dt="2021-04-22T11:00:24.476" v="36" actId="26606"/>
          <ac:spMkLst>
            <pc:docMk/>
            <pc:sldMk cId="2756209784" sldId="262"/>
            <ac:spMk id="18" creationId="{FF9F2414-84E8-453E-B1F3-389FDE8192D9}"/>
          </ac:spMkLst>
        </pc:spChg>
        <pc:spChg chg="add del">
          <ac:chgData name="Griffiths, Ian" userId="4190e3a3-487d-49e4-a10f-ca39f95e64c1" providerId="ADAL" clId="{7043599E-9488-4027-929A-7304BB908E95}" dt="2021-04-22T11:00:24.476" v="36" actId="26606"/>
          <ac:spMkLst>
            <pc:docMk/>
            <pc:sldMk cId="2756209784" sldId="262"/>
            <ac:spMk id="20" creationId="{3ECA69A1-7536-43AC-85EF-C7106179F5ED}"/>
          </ac:spMkLst>
        </pc:spChg>
        <pc:spChg chg="add del">
          <ac:chgData name="Griffiths, Ian" userId="4190e3a3-487d-49e4-a10f-ca39f95e64c1" providerId="ADAL" clId="{7043599E-9488-4027-929A-7304BB908E95}" dt="2021-04-22T11:00:27.085" v="38" actId="26606"/>
          <ac:spMkLst>
            <pc:docMk/>
            <pc:sldMk cId="2756209784" sldId="262"/>
            <ac:spMk id="22" creationId="{32BC26D8-82FB-445E-AA49-62A77D7C1EE0}"/>
          </ac:spMkLst>
        </pc:spChg>
        <pc:spChg chg="add del">
          <ac:chgData name="Griffiths, Ian" userId="4190e3a3-487d-49e4-a10f-ca39f95e64c1" providerId="ADAL" clId="{7043599E-9488-4027-929A-7304BB908E95}" dt="2021-04-22T11:00:27.085" v="38" actId="26606"/>
          <ac:spMkLst>
            <pc:docMk/>
            <pc:sldMk cId="2756209784" sldId="262"/>
            <ac:spMk id="23" creationId="{CB44330D-EA18-4254-AA95-EB49948539B8}"/>
          </ac:spMkLst>
        </pc:spChg>
        <pc:spChg chg="add">
          <ac:chgData name="Griffiths, Ian" userId="4190e3a3-487d-49e4-a10f-ca39f95e64c1" providerId="ADAL" clId="{7043599E-9488-4027-929A-7304BB908E95}" dt="2021-04-22T11:00:27.101" v="39" actId="26606"/>
          <ac:spMkLst>
            <pc:docMk/>
            <pc:sldMk cId="2756209784" sldId="262"/>
            <ac:spMk id="25" creationId="{F3060C83-F051-4F0E-ABAD-AA0DFC48B218}"/>
          </ac:spMkLst>
        </pc:spChg>
        <pc:spChg chg="add">
          <ac:chgData name="Griffiths, Ian" userId="4190e3a3-487d-49e4-a10f-ca39f95e64c1" providerId="ADAL" clId="{7043599E-9488-4027-929A-7304BB908E95}" dt="2021-04-22T11:00:27.101" v="39" actId="26606"/>
          <ac:spMkLst>
            <pc:docMk/>
            <pc:sldMk cId="2756209784" sldId="262"/>
            <ac:spMk id="26" creationId="{83C98ABE-055B-441F-B07E-44F97F083C39}"/>
          </ac:spMkLst>
        </pc:spChg>
        <pc:spChg chg="add">
          <ac:chgData name="Griffiths, Ian" userId="4190e3a3-487d-49e4-a10f-ca39f95e64c1" providerId="ADAL" clId="{7043599E-9488-4027-929A-7304BB908E95}" dt="2021-04-22T11:00:27.101" v="39" actId="26606"/>
          <ac:spMkLst>
            <pc:docMk/>
            <pc:sldMk cId="2756209784" sldId="262"/>
            <ac:spMk id="27" creationId="{29FDB030-9B49-4CED-8CCD-4D99382388AC}"/>
          </ac:spMkLst>
        </pc:spChg>
        <pc:spChg chg="add">
          <ac:chgData name="Griffiths, Ian" userId="4190e3a3-487d-49e4-a10f-ca39f95e64c1" providerId="ADAL" clId="{7043599E-9488-4027-929A-7304BB908E95}" dt="2021-04-22T11:00:27.101" v="39" actId="26606"/>
          <ac:spMkLst>
            <pc:docMk/>
            <pc:sldMk cId="2756209784" sldId="262"/>
            <ac:spMk id="28" creationId="{3783CA14-24A1-485C-8B30-D6A5D87987AD}"/>
          </ac:spMkLst>
        </pc:spChg>
        <pc:spChg chg="add">
          <ac:chgData name="Griffiths, Ian" userId="4190e3a3-487d-49e4-a10f-ca39f95e64c1" providerId="ADAL" clId="{7043599E-9488-4027-929A-7304BB908E95}" dt="2021-04-22T11:00:27.101" v="39" actId="26606"/>
          <ac:spMkLst>
            <pc:docMk/>
            <pc:sldMk cId="2756209784" sldId="262"/>
            <ac:spMk id="29" creationId="{9A97C86A-04D6-40F7-AE84-31AB43E6A846}"/>
          </ac:spMkLst>
        </pc:spChg>
        <pc:spChg chg="add">
          <ac:chgData name="Griffiths, Ian" userId="4190e3a3-487d-49e4-a10f-ca39f95e64c1" providerId="ADAL" clId="{7043599E-9488-4027-929A-7304BB908E95}" dt="2021-04-22T11:00:27.101" v="39" actId="26606"/>
          <ac:spMkLst>
            <pc:docMk/>
            <pc:sldMk cId="2756209784" sldId="262"/>
            <ac:spMk id="30" creationId="{FF9F2414-84E8-453E-B1F3-389FDE8192D9}"/>
          </ac:spMkLst>
        </pc:spChg>
        <pc:spChg chg="add">
          <ac:chgData name="Griffiths, Ian" userId="4190e3a3-487d-49e4-a10f-ca39f95e64c1" providerId="ADAL" clId="{7043599E-9488-4027-929A-7304BB908E95}" dt="2021-04-22T11:00:27.101" v="39" actId="26606"/>
          <ac:spMkLst>
            <pc:docMk/>
            <pc:sldMk cId="2756209784" sldId="262"/>
            <ac:spMk id="31" creationId="{3ECA69A1-7536-43AC-85EF-C7106179F5ED}"/>
          </ac:spMkLst>
        </pc:spChg>
        <pc:picChg chg="add mod">
          <ac:chgData name="Griffiths, Ian" userId="4190e3a3-487d-49e4-a10f-ca39f95e64c1" providerId="ADAL" clId="{7043599E-9488-4027-929A-7304BB908E95}" dt="2021-04-22T11:00:49.587" v="47" actId="14100"/>
          <ac:picMkLst>
            <pc:docMk/>
            <pc:sldMk cId="2756209784" sldId="262"/>
            <ac:picMk id="3" creationId="{FC9A1F5C-45FF-47DB-A98A-D4463DCC5C62}"/>
          </ac:picMkLst>
        </pc:picChg>
        <pc:picChg chg="del mod">
          <ac:chgData name="Griffiths, Ian" userId="4190e3a3-487d-49e4-a10f-ca39f95e64c1" providerId="ADAL" clId="{7043599E-9488-4027-929A-7304BB908E95}" dt="2021-04-22T10:59:33.357" v="9" actId="478"/>
          <ac:picMkLst>
            <pc:docMk/>
            <pc:sldMk cId="2756209784" sldId="262"/>
            <ac:picMk id="4" creationId="{00000000-0000-0000-0000-000000000000}"/>
          </ac:picMkLst>
        </pc:picChg>
      </pc:sldChg>
      <pc:sldChg chg="delSp modSp del mod">
        <pc:chgData name="Griffiths, Ian" userId="4190e3a3-487d-49e4-a10f-ca39f95e64c1" providerId="ADAL" clId="{7043599E-9488-4027-929A-7304BB908E95}" dt="2021-04-22T11:00:07.740" v="30" actId="47"/>
        <pc:sldMkLst>
          <pc:docMk/>
          <pc:sldMk cId="1913861356" sldId="263"/>
        </pc:sldMkLst>
        <pc:picChg chg="del mod">
          <ac:chgData name="Griffiths, Ian" userId="4190e3a3-487d-49e4-a10f-ca39f95e64c1" providerId="ADAL" clId="{7043599E-9488-4027-929A-7304BB908E95}" dt="2021-04-22T11:00:02.146" v="27" actId="478"/>
          <ac:picMkLst>
            <pc:docMk/>
            <pc:sldMk cId="1913861356" sldId="263"/>
            <ac:picMk id="2" creationId="{00000000-0000-0000-0000-000000000000}"/>
          </ac:picMkLst>
        </pc:picChg>
      </pc:sldChg>
      <pc:sldChg chg="delSp modSp del mod">
        <pc:chgData name="Griffiths, Ian" userId="4190e3a3-487d-49e4-a10f-ca39f95e64c1" providerId="ADAL" clId="{7043599E-9488-4027-929A-7304BB908E95}" dt="2021-04-22T11:00:07.036" v="29" actId="47"/>
        <pc:sldMkLst>
          <pc:docMk/>
          <pc:sldMk cId="3402501322" sldId="264"/>
        </pc:sldMkLst>
        <pc:picChg chg="del mod">
          <ac:chgData name="Griffiths, Ian" userId="4190e3a3-487d-49e4-a10f-ca39f95e64c1" providerId="ADAL" clId="{7043599E-9488-4027-929A-7304BB908E95}" dt="2021-04-22T11:00:04.849" v="28" actId="478"/>
          <ac:picMkLst>
            <pc:docMk/>
            <pc:sldMk cId="3402501322" sldId="264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2BF6-81CA-486A-8080-993F5EB6EF3F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913A-3E67-4D9D-B4ED-6190A39EF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02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2BF6-81CA-486A-8080-993F5EB6EF3F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913A-3E67-4D9D-B4ED-6190A39EF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1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2BF6-81CA-486A-8080-993F5EB6EF3F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913A-3E67-4D9D-B4ED-6190A39EF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2BF6-81CA-486A-8080-993F5EB6EF3F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913A-3E67-4D9D-B4ED-6190A39EF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9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2BF6-81CA-486A-8080-993F5EB6EF3F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913A-3E67-4D9D-B4ED-6190A39EF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89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2BF6-81CA-486A-8080-993F5EB6EF3F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913A-3E67-4D9D-B4ED-6190A39EF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1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2BF6-81CA-486A-8080-993F5EB6EF3F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913A-3E67-4D9D-B4ED-6190A39EF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2BF6-81CA-486A-8080-993F5EB6EF3F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913A-3E67-4D9D-B4ED-6190A39EF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6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2BF6-81CA-486A-8080-993F5EB6EF3F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913A-3E67-4D9D-B4ED-6190A39EF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96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2BF6-81CA-486A-8080-993F5EB6EF3F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913A-3E67-4D9D-B4ED-6190A39EF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31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2BF6-81CA-486A-8080-993F5EB6EF3F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913A-3E67-4D9D-B4ED-6190A39EF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7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22BF6-81CA-486A-8080-993F5EB6EF3F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5913A-3E67-4D9D-B4ED-6190A39EF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71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99545"/>
            <a:ext cx="9301655" cy="73866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4400" b="1" dirty="0">
                <a:latin typeface="Comic Sans MS" panose="030F0702030302020204" pitchFamily="66" charset="0"/>
              </a:rPr>
              <a:t>Compressor</a:t>
            </a:r>
          </a:p>
          <a:p>
            <a:pPr algn="ctr"/>
            <a:endParaRPr lang="en-GB" sz="4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4400" b="1" dirty="0">
                <a:latin typeface="Comic Sans MS" panose="030F0702030302020204" pitchFamily="66" charset="0"/>
              </a:rPr>
              <a:t>Parts List</a:t>
            </a:r>
            <a:r>
              <a:rPr lang="en-GB" sz="2400" b="1" dirty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713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9A1F5C-45FF-47DB-A98A-D4463DCC5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</p:pic>
      <p:sp>
        <p:nvSpPr>
          <p:cNvPr id="31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097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>NPTC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Clay, Paul</dc:creator>
  <cp:lastModifiedBy>Griffiths, Ian</cp:lastModifiedBy>
  <cp:revision>17</cp:revision>
  <dcterms:created xsi:type="dcterms:W3CDTF">2018-01-17T09:54:39Z</dcterms:created>
  <dcterms:modified xsi:type="dcterms:W3CDTF">2021-04-22T11:00:51Z</dcterms:modified>
</cp:coreProperties>
</file>