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8" r:id="rId2"/>
    <p:sldId id="265" r:id="rId3"/>
    <p:sldId id="272" r:id="rId4"/>
    <p:sldId id="269" r:id="rId5"/>
    <p:sldId id="266" r:id="rId6"/>
    <p:sldId id="270" r:id="rId7"/>
    <p:sldId id="271" r:id="rId8"/>
    <p:sldId id="268" r:id="rId9"/>
    <p:sldId id="264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199187B-0929-4452-8806-C41979185DBA}">
          <p14:sldIdLst>
            <p14:sldId id="258"/>
          </p14:sldIdLst>
        </p14:section>
        <p14:section name="Untitled Section" id="{0B49EE55-6B0C-4D01-842A-56CA387FC113}">
          <p14:sldIdLst>
            <p14:sldId id="265"/>
            <p14:sldId id="272"/>
            <p14:sldId id="269"/>
            <p14:sldId id="266"/>
            <p14:sldId id="270"/>
            <p14:sldId id="271"/>
            <p14:sldId id="268"/>
            <p14:sldId id="264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E74F6A-E959-404E-80D4-76F186E8A0E8}" v="6" dt="2022-03-23T16:09:06.831"/>
    <p1510:client id="{EB80E300-866C-421D-B2F9-40A435707C21}" v="460" dt="2022-03-23T15:22:06.5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85696" autoAdjust="0"/>
  </p:normalViewPr>
  <p:slideViewPr>
    <p:cSldViewPr snapToGrid="0">
      <p:cViewPr varScale="1">
        <p:scale>
          <a:sx n="63" d="100"/>
          <a:sy n="63" d="100"/>
        </p:scale>
        <p:origin x="21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 Williams" userId="02d21938-0b29-4943-b0cc-61ec56fa04af" providerId="ADAL" clId="{5722E860-C8F9-49F0-A411-ED50EFE01154}"/>
    <pc:docChg chg="undo custSel addSld delSld modSld sldOrd addSection modSection">
      <pc:chgData name="Luc Williams" userId="02d21938-0b29-4943-b0cc-61ec56fa04af" providerId="ADAL" clId="{5722E860-C8F9-49F0-A411-ED50EFE01154}" dt="2022-03-07T23:09:27.758" v="2311" actId="478"/>
      <pc:docMkLst>
        <pc:docMk/>
      </pc:docMkLst>
      <pc:sldChg chg="addSp delSp modSp mod">
        <pc:chgData name="Luc Williams" userId="02d21938-0b29-4943-b0cc-61ec56fa04af" providerId="ADAL" clId="{5722E860-C8F9-49F0-A411-ED50EFE01154}" dt="2022-02-25T15:21:00.912" v="54" actId="403"/>
        <pc:sldMkLst>
          <pc:docMk/>
          <pc:sldMk cId="4058904119" sldId="258"/>
        </pc:sldMkLst>
        <pc:spChg chg="mod">
          <ac:chgData name="Luc Williams" userId="02d21938-0b29-4943-b0cc-61ec56fa04af" providerId="ADAL" clId="{5722E860-C8F9-49F0-A411-ED50EFE01154}" dt="2022-02-25T15:21:00.912" v="54" actId="403"/>
          <ac:spMkLst>
            <pc:docMk/>
            <pc:sldMk cId="4058904119" sldId="258"/>
            <ac:spMk id="2" creationId="{00000000-0000-0000-0000-000000000000}"/>
          </ac:spMkLst>
        </pc:spChg>
        <pc:spChg chg="mod">
          <ac:chgData name="Luc Williams" userId="02d21938-0b29-4943-b0cc-61ec56fa04af" providerId="ADAL" clId="{5722E860-C8F9-49F0-A411-ED50EFE01154}" dt="2022-02-25T15:20:25.676" v="43" actId="20577"/>
          <ac:spMkLst>
            <pc:docMk/>
            <pc:sldMk cId="4058904119" sldId="258"/>
            <ac:spMk id="4" creationId="{7F7AA11B-54AA-44AA-A95C-6B0055675B99}"/>
          </ac:spMkLst>
        </pc:spChg>
        <pc:spChg chg="mod">
          <ac:chgData name="Luc Williams" userId="02d21938-0b29-4943-b0cc-61ec56fa04af" providerId="ADAL" clId="{5722E860-C8F9-49F0-A411-ED50EFE01154}" dt="2022-02-25T15:20:15.894" v="32" actId="20577"/>
          <ac:spMkLst>
            <pc:docMk/>
            <pc:sldMk cId="4058904119" sldId="258"/>
            <ac:spMk id="5" creationId="{5D6AAA3F-C23F-47A6-B412-671E3DD2C17F}"/>
          </ac:spMkLst>
        </pc:spChg>
        <pc:picChg chg="del">
          <ac:chgData name="Luc Williams" userId="02d21938-0b29-4943-b0cc-61ec56fa04af" providerId="ADAL" clId="{5722E860-C8F9-49F0-A411-ED50EFE01154}" dt="2022-02-25T15:20:33.033" v="49" actId="478"/>
          <ac:picMkLst>
            <pc:docMk/>
            <pc:sldMk cId="4058904119" sldId="258"/>
            <ac:picMk id="7" creationId="{0E465BAC-131B-4112-9804-7BA2D8EB09B4}"/>
          </ac:picMkLst>
        </pc:picChg>
        <pc:picChg chg="add mod">
          <ac:chgData name="Luc Williams" userId="02d21938-0b29-4943-b0cc-61ec56fa04af" providerId="ADAL" clId="{5722E860-C8F9-49F0-A411-ED50EFE01154}" dt="2022-02-25T15:20:58.221" v="53" actId="1076"/>
          <ac:picMkLst>
            <pc:docMk/>
            <pc:sldMk cId="4058904119" sldId="258"/>
            <ac:picMk id="12" creationId="{44E8124C-AC3C-49C3-A6D6-BD4089066CF2}"/>
          </ac:picMkLst>
        </pc:picChg>
      </pc:sldChg>
      <pc:sldChg chg="modSp add del modTransition">
        <pc:chgData name="Luc Williams" userId="02d21938-0b29-4943-b0cc-61ec56fa04af" providerId="ADAL" clId="{5722E860-C8F9-49F0-A411-ED50EFE01154}" dt="2022-03-07T21:55:37.617" v="494"/>
        <pc:sldMkLst>
          <pc:docMk/>
          <pc:sldMk cId="0" sldId="262"/>
        </pc:sldMkLst>
        <pc:picChg chg="mod">
          <ac:chgData name="Luc Williams" userId="02d21938-0b29-4943-b0cc-61ec56fa04af" providerId="ADAL" clId="{5722E860-C8F9-49F0-A411-ED50EFE01154}" dt="2022-03-07T21:55:37.082" v="493" actId="1076"/>
          <ac:picMkLst>
            <pc:docMk/>
            <pc:sldMk cId="0" sldId="262"/>
            <ac:picMk id="156678" creationId="{3515B1AE-DA15-41F0-8186-A8E36CD7CBEB}"/>
          </ac:picMkLst>
        </pc:picChg>
      </pc:sldChg>
      <pc:sldChg chg="del">
        <pc:chgData name="Luc Williams" userId="02d21938-0b29-4943-b0cc-61ec56fa04af" providerId="ADAL" clId="{5722E860-C8F9-49F0-A411-ED50EFE01154}" dt="2022-02-25T15:20:04.352" v="22" actId="47"/>
        <pc:sldMkLst>
          <pc:docMk/>
          <pc:sldMk cId="2774966191" sldId="262"/>
        </pc:sldMkLst>
      </pc:sldChg>
      <pc:sldChg chg="del">
        <pc:chgData name="Luc Williams" userId="02d21938-0b29-4943-b0cc-61ec56fa04af" providerId="ADAL" clId="{5722E860-C8F9-49F0-A411-ED50EFE01154}" dt="2022-02-25T15:20:04.316" v="21" actId="47"/>
        <pc:sldMkLst>
          <pc:docMk/>
          <pc:sldMk cId="1017554453" sldId="263"/>
        </pc:sldMkLst>
      </pc:sldChg>
      <pc:sldChg chg="addSp delSp modSp mod delAnim modAnim">
        <pc:chgData name="Luc Williams" userId="02d21938-0b29-4943-b0cc-61ec56fa04af" providerId="ADAL" clId="{5722E860-C8F9-49F0-A411-ED50EFE01154}" dt="2022-03-07T22:20:34.606" v="1313"/>
        <pc:sldMkLst>
          <pc:docMk/>
          <pc:sldMk cId="4092273024" sldId="264"/>
        </pc:sldMkLst>
        <pc:spChg chg="add mod">
          <ac:chgData name="Luc Williams" userId="02d21938-0b29-4943-b0cc-61ec56fa04af" providerId="ADAL" clId="{5722E860-C8F9-49F0-A411-ED50EFE01154}" dt="2022-03-07T22:20:18.755" v="1307" actId="20577"/>
          <ac:spMkLst>
            <pc:docMk/>
            <pc:sldMk cId="4092273024" sldId="264"/>
            <ac:spMk id="2" creationId="{6DFEFDFD-9262-41CD-8F9B-F42E2D1BF42C}"/>
          </ac:spMkLst>
        </pc:spChg>
        <pc:spChg chg="mod">
          <ac:chgData name="Luc Williams" userId="02d21938-0b29-4943-b0cc-61ec56fa04af" providerId="ADAL" clId="{5722E860-C8F9-49F0-A411-ED50EFE01154}" dt="2022-03-07T22:15:11.385" v="1105" actId="20577"/>
          <ac:spMkLst>
            <pc:docMk/>
            <pc:sldMk cId="4092273024" sldId="264"/>
            <ac:spMk id="4" creationId="{D2187476-4E19-4A8A-82EC-C3B8B6FCA9A5}"/>
          </ac:spMkLst>
        </pc:spChg>
        <pc:spChg chg="del">
          <ac:chgData name="Luc Williams" userId="02d21938-0b29-4943-b0cc-61ec56fa04af" providerId="ADAL" clId="{5722E860-C8F9-49F0-A411-ED50EFE01154}" dt="2022-03-07T22:18:15.723" v="1111" actId="478"/>
          <ac:spMkLst>
            <pc:docMk/>
            <pc:sldMk cId="4092273024" sldId="264"/>
            <ac:spMk id="5" creationId="{7B177741-DE0A-431E-8F78-B1C02D4FE71B}"/>
          </ac:spMkLst>
        </pc:spChg>
        <pc:spChg chg="del">
          <ac:chgData name="Luc Williams" userId="02d21938-0b29-4943-b0cc-61ec56fa04af" providerId="ADAL" clId="{5722E860-C8F9-49F0-A411-ED50EFE01154}" dt="2022-03-07T22:17:59.793" v="1108" actId="478"/>
          <ac:spMkLst>
            <pc:docMk/>
            <pc:sldMk cId="4092273024" sldId="264"/>
            <ac:spMk id="6" creationId="{44953362-F566-4EC6-A589-B83928A1FC3B}"/>
          </ac:spMkLst>
        </pc:spChg>
        <pc:spChg chg="add mod">
          <ac:chgData name="Luc Williams" userId="02d21938-0b29-4943-b0cc-61ec56fa04af" providerId="ADAL" clId="{5722E860-C8F9-49F0-A411-ED50EFE01154}" dt="2022-03-07T22:18:40.793" v="1115" actId="1076"/>
          <ac:spMkLst>
            <pc:docMk/>
            <pc:sldMk cId="4092273024" sldId="264"/>
            <ac:spMk id="7" creationId="{3EF1A97E-B857-4E03-BB7C-7DF58B971D93}"/>
          </ac:spMkLst>
        </pc:spChg>
        <pc:picChg chg="add mod">
          <ac:chgData name="Luc Williams" userId="02d21938-0b29-4943-b0cc-61ec56fa04af" providerId="ADAL" clId="{5722E860-C8F9-49F0-A411-ED50EFE01154}" dt="2022-03-07T22:18:23.369" v="1114" actId="1076"/>
          <ac:picMkLst>
            <pc:docMk/>
            <pc:sldMk cId="4092273024" sldId="264"/>
            <ac:picMk id="8" creationId="{8F6FE64E-DB3F-40E4-9677-E7280C8B4B93}"/>
          </ac:picMkLst>
        </pc:picChg>
        <pc:picChg chg="del">
          <ac:chgData name="Luc Williams" userId="02d21938-0b29-4943-b0cc-61ec56fa04af" providerId="ADAL" clId="{5722E860-C8F9-49F0-A411-ED50EFE01154}" dt="2022-03-07T22:17:56.765" v="1106" actId="478"/>
          <ac:picMkLst>
            <pc:docMk/>
            <pc:sldMk cId="4092273024" sldId="264"/>
            <ac:picMk id="4100" creationId="{646B3FA2-E94A-4665-A9AF-24A250B904DC}"/>
          </ac:picMkLst>
        </pc:picChg>
        <pc:picChg chg="del">
          <ac:chgData name="Luc Williams" userId="02d21938-0b29-4943-b0cc-61ec56fa04af" providerId="ADAL" clId="{5722E860-C8F9-49F0-A411-ED50EFE01154}" dt="2022-03-07T22:17:57.219" v="1107" actId="478"/>
          <ac:picMkLst>
            <pc:docMk/>
            <pc:sldMk cId="4092273024" sldId="264"/>
            <ac:picMk id="4102" creationId="{20EB4443-D860-4951-A371-F9DABA3542DC}"/>
          </ac:picMkLst>
        </pc:picChg>
      </pc:sldChg>
      <pc:sldChg chg="addSp delSp modSp add del mod modAnim">
        <pc:chgData name="Luc Williams" userId="02d21938-0b29-4943-b0cc-61ec56fa04af" providerId="ADAL" clId="{5722E860-C8F9-49F0-A411-ED50EFE01154}" dt="2022-03-07T22:07:55.742" v="784" actId="47"/>
        <pc:sldMkLst>
          <pc:docMk/>
          <pc:sldMk cId="3189500952" sldId="265"/>
        </pc:sldMkLst>
        <pc:spChg chg="mod">
          <ac:chgData name="Luc Williams" userId="02d21938-0b29-4943-b0cc-61ec56fa04af" providerId="ADAL" clId="{5722E860-C8F9-49F0-A411-ED50EFE01154}" dt="2022-03-07T22:06:47.186" v="740" actId="20577"/>
          <ac:spMkLst>
            <pc:docMk/>
            <pc:sldMk cId="3189500952" sldId="265"/>
            <ac:spMk id="2" creationId="{584F469D-C364-4BB4-9EF8-0F13EE9DC85C}"/>
          </ac:spMkLst>
        </pc:spChg>
        <pc:spChg chg="mod">
          <ac:chgData name="Luc Williams" userId="02d21938-0b29-4943-b0cc-61ec56fa04af" providerId="ADAL" clId="{5722E860-C8F9-49F0-A411-ED50EFE01154}" dt="2022-03-07T22:07:20.309" v="782" actId="20577"/>
          <ac:spMkLst>
            <pc:docMk/>
            <pc:sldMk cId="3189500952" sldId="265"/>
            <ac:spMk id="3" creationId="{E59616B6-280D-41E8-BF7A-0A026B44A85F}"/>
          </ac:spMkLst>
        </pc:spChg>
        <pc:picChg chg="add mod">
          <ac:chgData name="Luc Williams" userId="02d21938-0b29-4943-b0cc-61ec56fa04af" providerId="ADAL" clId="{5722E860-C8F9-49F0-A411-ED50EFE01154}" dt="2022-03-07T22:05:34.056" v="625" actId="14100"/>
          <ac:picMkLst>
            <pc:docMk/>
            <pc:sldMk cId="3189500952" sldId="265"/>
            <ac:picMk id="5" creationId="{CD3C6F4C-C586-47A5-A3EA-A7C8769B2CCA}"/>
          </ac:picMkLst>
        </pc:picChg>
        <pc:picChg chg="del">
          <ac:chgData name="Luc Williams" userId="02d21938-0b29-4943-b0cc-61ec56fa04af" providerId="ADAL" clId="{5722E860-C8F9-49F0-A411-ED50EFE01154}" dt="2022-02-25T15:21:30.620" v="91" actId="478"/>
          <ac:picMkLst>
            <pc:docMk/>
            <pc:sldMk cId="3189500952" sldId="265"/>
            <ac:picMk id="1026" creationId="{C6535822-D9FB-4364-8778-371E99F2D595}"/>
          </ac:picMkLst>
        </pc:picChg>
      </pc:sldChg>
      <pc:sldChg chg="addSp delSp modSp mod delAnim modAnim">
        <pc:chgData name="Luc Williams" userId="02d21938-0b29-4943-b0cc-61ec56fa04af" providerId="ADAL" clId="{5722E860-C8F9-49F0-A411-ED50EFE01154}" dt="2022-03-07T21:54:37.517" v="488" actId="207"/>
        <pc:sldMkLst>
          <pc:docMk/>
          <pc:sldMk cId="1013935070" sldId="266"/>
        </pc:sldMkLst>
        <pc:spChg chg="del">
          <ac:chgData name="Luc Williams" userId="02d21938-0b29-4943-b0cc-61ec56fa04af" providerId="ADAL" clId="{5722E860-C8F9-49F0-A411-ED50EFE01154}" dt="2022-03-07T21:51:34.354" v="447" actId="478"/>
          <ac:spMkLst>
            <pc:docMk/>
            <pc:sldMk cId="1013935070" sldId="266"/>
            <ac:spMk id="2" creationId="{584F469D-C364-4BB4-9EF8-0F13EE9DC85C}"/>
          </ac:spMkLst>
        </pc:spChg>
        <pc:spChg chg="del">
          <ac:chgData name="Luc Williams" userId="02d21938-0b29-4943-b0cc-61ec56fa04af" providerId="ADAL" clId="{5722E860-C8F9-49F0-A411-ED50EFE01154}" dt="2022-03-07T21:51:30.816" v="444" actId="478"/>
          <ac:spMkLst>
            <pc:docMk/>
            <pc:sldMk cId="1013935070" sldId="266"/>
            <ac:spMk id="3" creationId="{E59616B6-280D-41E8-BF7A-0A026B44A85F}"/>
          </ac:spMkLst>
        </pc:spChg>
        <pc:spChg chg="del">
          <ac:chgData name="Luc Williams" userId="02d21938-0b29-4943-b0cc-61ec56fa04af" providerId="ADAL" clId="{5722E860-C8F9-49F0-A411-ED50EFE01154}" dt="2022-03-07T21:51:36.020" v="448" actId="478"/>
          <ac:spMkLst>
            <pc:docMk/>
            <pc:sldMk cId="1013935070" sldId="266"/>
            <ac:spMk id="4" creationId="{D6319F80-7FF9-47F4-B8DC-8CB407CA2D26}"/>
          </ac:spMkLst>
        </pc:spChg>
        <pc:spChg chg="add del mod">
          <ac:chgData name="Luc Williams" userId="02d21938-0b29-4943-b0cc-61ec56fa04af" providerId="ADAL" clId="{5722E860-C8F9-49F0-A411-ED50EFE01154}" dt="2022-03-07T21:51:32.531" v="445" actId="478"/>
          <ac:spMkLst>
            <pc:docMk/>
            <pc:sldMk cId="1013935070" sldId="266"/>
            <ac:spMk id="6" creationId="{ACB4CB17-00B6-4568-A5D9-4A977C49EFE0}"/>
          </ac:spMkLst>
        </pc:spChg>
        <pc:spChg chg="mod">
          <ac:chgData name="Luc Williams" userId="02d21938-0b29-4943-b0cc-61ec56fa04af" providerId="ADAL" clId="{5722E860-C8F9-49F0-A411-ED50EFE01154}" dt="2022-03-07T21:52:45.203" v="463" actId="1076"/>
          <ac:spMkLst>
            <pc:docMk/>
            <pc:sldMk cId="1013935070" sldId="266"/>
            <ac:spMk id="14" creationId="{0BFBB4A9-1A4D-4719-8EC8-1EC68901F1A4}"/>
          </ac:spMkLst>
        </pc:spChg>
        <pc:spChg chg="add mod">
          <ac:chgData name="Luc Williams" userId="02d21938-0b29-4943-b0cc-61ec56fa04af" providerId="ADAL" clId="{5722E860-C8F9-49F0-A411-ED50EFE01154}" dt="2022-03-07T21:54:34.526" v="487" actId="207"/>
          <ac:spMkLst>
            <pc:docMk/>
            <pc:sldMk cId="1013935070" sldId="266"/>
            <ac:spMk id="16" creationId="{1D10EF2E-EBC1-4984-8396-75E11545A762}"/>
          </ac:spMkLst>
        </pc:spChg>
        <pc:spChg chg="add mod">
          <ac:chgData name="Luc Williams" userId="02d21938-0b29-4943-b0cc-61ec56fa04af" providerId="ADAL" clId="{5722E860-C8F9-49F0-A411-ED50EFE01154}" dt="2022-03-07T21:52:56.441" v="468" actId="1076"/>
          <ac:spMkLst>
            <pc:docMk/>
            <pc:sldMk cId="1013935070" sldId="266"/>
            <ac:spMk id="17" creationId="{8028029A-E8B3-4CD5-8AA9-AE455AD748F2}"/>
          </ac:spMkLst>
        </pc:spChg>
        <pc:spChg chg="add mod">
          <ac:chgData name="Luc Williams" userId="02d21938-0b29-4943-b0cc-61ec56fa04af" providerId="ADAL" clId="{5722E860-C8F9-49F0-A411-ED50EFE01154}" dt="2022-03-07T21:53:58.122" v="481" actId="1076"/>
          <ac:spMkLst>
            <pc:docMk/>
            <pc:sldMk cId="1013935070" sldId="266"/>
            <ac:spMk id="19" creationId="{C215FC17-27FA-480E-BF34-9F3D29846014}"/>
          </ac:spMkLst>
        </pc:spChg>
        <pc:spChg chg="add mod">
          <ac:chgData name="Luc Williams" userId="02d21938-0b29-4943-b0cc-61ec56fa04af" providerId="ADAL" clId="{5722E860-C8F9-49F0-A411-ED50EFE01154}" dt="2022-03-07T21:54:37.517" v="488" actId="207"/>
          <ac:spMkLst>
            <pc:docMk/>
            <pc:sldMk cId="1013935070" sldId="266"/>
            <ac:spMk id="20" creationId="{3809AAD8-9A13-4B49-92FA-23C17F3802E6}"/>
          </ac:spMkLst>
        </pc:spChg>
        <pc:grpChg chg="add mod">
          <ac:chgData name="Luc Williams" userId="02d21938-0b29-4943-b0cc-61ec56fa04af" providerId="ADAL" clId="{5722E860-C8F9-49F0-A411-ED50EFE01154}" dt="2022-03-07T21:52:45.203" v="463" actId="1076"/>
          <ac:grpSpMkLst>
            <pc:docMk/>
            <pc:sldMk cId="1013935070" sldId="266"/>
            <ac:grpSpMk id="12" creationId="{C74DF534-5F55-485E-9872-423083330BFB}"/>
          </ac:grpSpMkLst>
        </pc:grpChg>
        <pc:picChg chg="mod">
          <ac:chgData name="Luc Williams" userId="02d21938-0b29-4943-b0cc-61ec56fa04af" providerId="ADAL" clId="{5722E860-C8F9-49F0-A411-ED50EFE01154}" dt="2022-03-07T21:52:45.203" v="463" actId="1076"/>
          <ac:picMkLst>
            <pc:docMk/>
            <pc:sldMk cId="1013935070" sldId="266"/>
            <ac:picMk id="13" creationId="{BDF606E7-D7C7-46C5-98C1-F0CEAA0DC510}"/>
          </ac:picMkLst>
        </pc:picChg>
        <pc:picChg chg="add mod">
          <ac:chgData name="Luc Williams" userId="02d21938-0b29-4943-b0cc-61ec56fa04af" providerId="ADAL" clId="{5722E860-C8F9-49F0-A411-ED50EFE01154}" dt="2022-03-07T21:53:59.657" v="482" actId="1076"/>
          <ac:picMkLst>
            <pc:docMk/>
            <pc:sldMk cId="1013935070" sldId="266"/>
            <ac:picMk id="15" creationId="{0E8F471B-AE71-4295-9516-ADB6C6B5C600}"/>
          </ac:picMkLst>
        </pc:picChg>
        <pc:picChg chg="del">
          <ac:chgData name="Luc Williams" userId="02d21938-0b29-4943-b0cc-61ec56fa04af" providerId="ADAL" clId="{5722E860-C8F9-49F0-A411-ED50EFE01154}" dt="2022-03-07T21:51:33.245" v="446" actId="478"/>
          <ac:picMkLst>
            <pc:docMk/>
            <pc:sldMk cId="1013935070" sldId="266"/>
            <ac:picMk id="2050" creationId="{44AD9742-F890-433E-8AA2-2CF372BBE075}"/>
          </ac:picMkLst>
        </pc:picChg>
      </pc:sldChg>
      <pc:sldChg chg="del">
        <pc:chgData name="Luc Williams" userId="02d21938-0b29-4943-b0cc-61ec56fa04af" providerId="ADAL" clId="{5722E860-C8F9-49F0-A411-ED50EFE01154}" dt="2022-03-07T22:08:00.688" v="785" actId="2696"/>
        <pc:sldMkLst>
          <pc:docMk/>
          <pc:sldMk cId="1177720363" sldId="267"/>
        </pc:sldMkLst>
      </pc:sldChg>
      <pc:sldChg chg="addSp delSp modSp mod modAnim">
        <pc:chgData name="Luc Williams" userId="02d21938-0b29-4943-b0cc-61ec56fa04af" providerId="ADAL" clId="{5722E860-C8F9-49F0-A411-ED50EFE01154}" dt="2022-03-07T22:13:26.828" v="1095"/>
        <pc:sldMkLst>
          <pc:docMk/>
          <pc:sldMk cId="3485060380" sldId="268"/>
        </pc:sldMkLst>
        <pc:spChg chg="mod">
          <ac:chgData name="Luc Williams" userId="02d21938-0b29-4943-b0cc-61ec56fa04af" providerId="ADAL" clId="{5722E860-C8F9-49F0-A411-ED50EFE01154}" dt="2022-03-07T22:12:20.853" v="1079" actId="20577"/>
          <ac:spMkLst>
            <pc:docMk/>
            <pc:sldMk cId="3485060380" sldId="268"/>
            <ac:spMk id="2" creationId="{5A90A4FA-0B6E-4F6A-809B-BD4C8A9E3A7E}"/>
          </ac:spMkLst>
        </pc:spChg>
        <pc:spChg chg="mod">
          <ac:chgData name="Luc Williams" userId="02d21938-0b29-4943-b0cc-61ec56fa04af" providerId="ADAL" clId="{5722E860-C8F9-49F0-A411-ED50EFE01154}" dt="2022-03-07T22:08:08.625" v="795" actId="20577"/>
          <ac:spMkLst>
            <pc:docMk/>
            <pc:sldMk cId="3485060380" sldId="268"/>
            <ac:spMk id="4" creationId="{D2187476-4E19-4A8A-82EC-C3B8B6FCA9A5}"/>
          </ac:spMkLst>
        </pc:spChg>
        <pc:picChg chg="add mod">
          <ac:chgData name="Luc Williams" userId="02d21938-0b29-4943-b0cc-61ec56fa04af" providerId="ADAL" clId="{5722E860-C8F9-49F0-A411-ED50EFE01154}" dt="2022-03-07T22:08:18.761" v="798" actId="1076"/>
          <ac:picMkLst>
            <pc:docMk/>
            <pc:sldMk cId="3485060380" sldId="268"/>
            <ac:picMk id="5" creationId="{E4A496E0-1C0F-4E31-92C4-098340101833}"/>
          </ac:picMkLst>
        </pc:picChg>
        <pc:picChg chg="add mod">
          <ac:chgData name="Luc Williams" userId="02d21938-0b29-4943-b0cc-61ec56fa04af" providerId="ADAL" clId="{5722E860-C8F9-49F0-A411-ED50EFE01154}" dt="2022-03-07T22:12:33.922" v="1080" actId="14100"/>
          <ac:picMkLst>
            <pc:docMk/>
            <pc:sldMk cId="3485060380" sldId="268"/>
            <ac:picMk id="6" creationId="{F1806D7F-E51D-434C-BE94-8B0F26A8595C}"/>
          </ac:picMkLst>
        </pc:picChg>
        <pc:picChg chg="del">
          <ac:chgData name="Luc Williams" userId="02d21938-0b29-4943-b0cc-61ec56fa04af" providerId="ADAL" clId="{5722E860-C8F9-49F0-A411-ED50EFE01154}" dt="2022-03-07T22:08:15.993" v="797" actId="478"/>
          <ac:picMkLst>
            <pc:docMk/>
            <pc:sldMk cId="3485060380" sldId="268"/>
            <ac:picMk id="7" creationId="{E21A292F-A36D-4BFF-B590-DBC244ED10C9}"/>
          </ac:picMkLst>
        </pc:picChg>
        <pc:picChg chg="add mod">
          <ac:chgData name="Luc Williams" userId="02d21938-0b29-4943-b0cc-61ec56fa04af" providerId="ADAL" clId="{5722E860-C8F9-49F0-A411-ED50EFE01154}" dt="2022-03-07T22:10:47.681" v="972" actId="1076"/>
          <ac:picMkLst>
            <pc:docMk/>
            <pc:sldMk cId="3485060380" sldId="268"/>
            <ac:picMk id="8" creationId="{682D58F9-1575-4671-9990-CC9E8E23B439}"/>
          </ac:picMkLst>
        </pc:picChg>
        <pc:picChg chg="add mod">
          <ac:chgData name="Luc Williams" userId="02d21938-0b29-4943-b0cc-61ec56fa04af" providerId="ADAL" clId="{5722E860-C8F9-49F0-A411-ED50EFE01154}" dt="2022-03-07T22:11:00.664" v="976" actId="1076"/>
          <ac:picMkLst>
            <pc:docMk/>
            <pc:sldMk cId="3485060380" sldId="268"/>
            <ac:picMk id="9" creationId="{C349BF11-DFBE-4022-A176-A7F4DA1A7571}"/>
          </ac:picMkLst>
        </pc:picChg>
        <pc:picChg chg="add mod">
          <ac:chgData name="Luc Williams" userId="02d21938-0b29-4943-b0cc-61ec56fa04af" providerId="ADAL" clId="{5722E860-C8F9-49F0-A411-ED50EFE01154}" dt="2022-03-07T22:11:14.249" v="980" actId="1076"/>
          <ac:picMkLst>
            <pc:docMk/>
            <pc:sldMk cId="3485060380" sldId="268"/>
            <ac:picMk id="10" creationId="{0EAEFD3E-AA2C-4383-B71E-253905C2FF53}"/>
          </ac:picMkLst>
        </pc:picChg>
        <pc:picChg chg="add mod">
          <ac:chgData name="Luc Williams" userId="02d21938-0b29-4943-b0cc-61ec56fa04af" providerId="ADAL" clId="{5722E860-C8F9-49F0-A411-ED50EFE01154}" dt="2022-03-07T22:11:22.417" v="982" actId="1076"/>
          <ac:picMkLst>
            <pc:docMk/>
            <pc:sldMk cId="3485060380" sldId="268"/>
            <ac:picMk id="11" creationId="{9590BF87-AB04-4A4E-A597-586E409AB516}"/>
          </ac:picMkLst>
        </pc:picChg>
        <pc:picChg chg="add mod">
          <ac:chgData name="Luc Williams" userId="02d21938-0b29-4943-b0cc-61ec56fa04af" providerId="ADAL" clId="{5722E860-C8F9-49F0-A411-ED50EFE01154}" dt="2022-03-07T22:11:32.360" v="984" actId="1076"/>
          <ac:picMkLst>
            <pc:docMk/>
            <pc:sldMk cId="3485060380" sldId="268"/>
            <ac:picMk id="12" creationId="{A6F21B5D-0C2B-4149-A832-34801DE75086}"/>
          </ac:picMkLst>
        </pc:picChg>
        <pc:picChg chg="add mod">
          <ac:chgData name="Luc Williams" userId="02d21938-0b29-4943-b0cc-61ec56fa04af" providerId="ADAL" clId="{5722E860-C8F9-49F0-A411-ED50EFE01154}" dt="2022-03-07T22:11:41.394" v="986" actId="1076"/>
          <ac:picMkLst>
            <pc:docMk/>
            <pc:sldMk cId="3485060380" sldId="268"/>
            <ac:picMk id="13" creationId="{7EFF059F-D11B-46C7-B334-5154317B420A}"/>
          </ac:picMkLst>
        </pc:picChg>
        <pc:picChg chg="add mod">
          <ac:chgData name="Luc Williams" userId="02d21938-0b29-4943-b0cc-61ec56fa04af" providerId="ADAL" clId="{5722E860-C8F9-49F0-A411-ED50EFE01154}" dt="2022-03-07T22:11:50.258" v="988" actId="1076"/>
          <ac:picMkLst>
            <pc:docMk/>
            <pc:sldMk cId="3485060380" sldId="268"/>
            <ac:picMk id="14" creationId="{746F2DFE-4B2E-4355-8DFD-9643F51CD1B3}"/>
          </ac:picMkLst>
        </pc:picChg>
      </pc:sldChg>
      <pc:sldChg chg="del">
        <pc:chgData name="Luc Williams" userId="02d21938-0b29-4943-b0cc-61ec56fa04af" providerId="ADAL" clId="{5722E860-C8F9-49F0-A411-ED50EFE01154}" dt="2022-02-25T15:20:04.287" v="20" actId="47"/>
        <pc:sldMkLst>
          <pc:docMk/>
          <pc:sldMk cId="1276183677" sldId="269"/>
        </pc:sldMkLst>
      </pc:sldChg>
      <pc:sldChg chg="addSp delSp modSp add mod modAnim">
        <pc:chgData name="Luc Williams" userId="02d21938-0b29-4943-b0cc-61ec56fa04af" providerId="ADAL" clId="{5722E860-C8F9-49F0-A411-ED50EFE01154}" dt="2022-02-25T15:29:46.169" v="443"/>
        <pc:sldMkLst>
          <pc:docMk/>
          <pc:sldMk cId="3345983528" sldId="269"/>
        </pc:sldMkLst>
        <pc:spChg chg="mod">
          <ac:chgData name="Luc Williams" userId="02d21938-0b29-4943-b0cc-61ec56fa04af" providerId="ADAL" clId="{5722E860-C8F9-49F0-A411-ED50EFE01154}" dt="2022-02-25T15:26:06.181" v="419" actId="1076"/>
          <ac:spMkLst>
            <pc:docMk/>
            <pc:sldMk cId="3345983528" sldId="269"/>
            <ac:spMk id="2" creationId="{584F469D-C364-4BB4-9EF8-0F13EE9DC85C}"/>
          </ac:spMkLst>
        </pc:spChg>
        <pc:spChg chg="del mod">
          <ac:chgData name="Luc Williams" userId="02d21938-0b29-4943-b0cc-61ec56fa04af" providerId="ADAL" clId="{5722E860-C8F9-49F0-A411-ED50EFE01154}" dt="2022-02-25T15:26:09.080" v="421" actId="478"/>
          <ac:spMkLst>
            <pc:docMk/>
            <pc:sldMk cId="3345983528" sldId="269"/>
            <ac:spMk id="3" creationId="{E59616B6-280D-41E8-BF7A-0A026B44A85F}"/>
          </ac:spMkLst>
        </pc:spChg>
        <pc:spChg chg="add del mod">
          <ac:chgData name="Luc Williams" userId="02d21938-0b29-4943-b0cc-61ec56fa04af" providerId="ADAL" clId="{5722E860-C8F9-49F0-A411-ED50EFE01154}" dt="2022-02-25T15:26:10.238" v="422" actId="478"/>
          <ac:spMkLst>
            <pc:docMk/>
            <pc:sldMk cId="3345983528" sldId="269"/>
            <ac:spMk id="6" creationId="{F6D509E7-C05D-4A48-A246-0D217ED38543}"/>
          </ac:spMkLst>
        </pc:spChg>
        <pc:picChg chg="del">
          <ac:chgData name="Luc Williams" userId="02d21938-0b29-4943-b0cc-61ec56fa04af" providerId="ADAL" clId="{5722E860-C8F9-49F0-A411-ED50EFE01154}" dt="2022-02-25T15:26:07.697" v="420" actId="478"/>
          <ac:picMkLst>
            <pc:docMk/>
            <pc:sldMk cId="3345983528" sldId="269"/>
            <ac:picMk id="5" creationId="{CD3C6F4C-C586-47A5-A3EA-A7C8769B2CCA}"/>
          </ac:picMkLst>
        </pc:picChg>
        <pc:picChg chg="add mod">
          <ac:chgData name="Luc Williams" userId="02d21938-0b29-4943-b0cc-61ec56fa04af" providerId="ADAL" clId="{5722E860-C8F9-49F0-A411-ED50EFE01154}" dt="2022-02-25T15:27:11.965" v="434" actId="1076"/>
          <ac:picMkLst>
            <pc:docMk/>
            <pc:sldMk cId="3345983528" sldId="269"/>
            <ac:picMk id="7" creationId="{1333C9A4-213A-4A4B-9CB9-61AEC0043B23}"/>
          </ac:picMkLst>
        </pc:picChg>
        <pc:picChg chg="add mod">
          <ac:chgData name="Luc Williams" userId="02d21938-0b29-4943-b0cc-61ec56fa04af" providerId="ADAL" clId="{5722E860-C8F9-49F0-A411-ED50EFE01154}" dt="2022-02-25T15:26:33.236" v="429" actId="14100"/>
          <ac:picMkLst>
            <pc:docMk/>
            <pc:sldMk cId="3345983528" sldId="269"/>
            <ac:picMk id="8" creationId="{0898B75A-CBBF-442A-B557-183E03543DDB}"/>
          </ac:picMkLst>
        </pc:picChg>
        <pc:picChg chg="add mod">
          <ac:chgData name="Luc Williams" userId="02d21938-0b29-4943-b0cc-61ec56fa04af" providerId="ADAL" clId="{5722E860-C8F9-49F0-A411-ED50EFE01154}" dt="2022-02-25T15:29:43.667" v="442" actId="1076"/>
          <ac:picMkLst>
            <pc:docMk/>
            <pc:sldMk cId="3345983528" sldId="269"/>
            <ac:picMk id="1026" creationId="{7E1004E6-CD31-4159-B1DD-FDB599635F76}"/>
          </ac:picMkLst>
        </pc:picChg>
        <pc:picChg chg="add mod">
          <ac:chgData name="Luc Williams" userId="02d21938-0b29-4943-b0cc-61ec56fa04af" providerId="ADAL" clId="{5722E860-C8F9-49F0-A411-ED50EFE01154}" dt="2022-02-25T15:29:30.835" v="438" actId="1076"/>
          <ac:picMkLst>
            <pc:docMk/>
            <pc:sldMk cId="3345983528" sldId="269"/>
            <ac:picMk id="1028" creationId="{CD5DB338-5DCB-49B2-AF9D-E176558077AE}"/>
          </ac:picMkLst>
        </pc:picChg>
      </pc:sldChg>
      <pc:sldChg chg="del">
        <pc:chgData name="Luc Williams" userId="02d21938-0b29-4943-b0cc-61ec56fa04af" providerId="ADAL" clId="{5722E860-C8F9-49F0-A411-ED50EFE01154}" dt="2022-02-25T15:20:04.269" v="19" actId="47"/>
        <pc:sldMkLst>
          <pc:docMk/>
          <pc:sldMk cId="1478301315" sldId="270"/>
        </pc:sldMkLst>
      </pc:sldChg>
      <pc:sldChg chg="addSp delSp modSp add mod delAnim modAnim">
        <pc:chgData name="Luc Williams" userId="02d21938-0b29-4943-b0cc-61ec56fa04af" providerId="ADAL" clId="{5722E860-C8F9-49F0-A411-ED50EFE01154}" dt="2022-03-07T22:21:27.519" v="1316"/>
        <pc:sldMkLst>
          <pc:docMk/>
          <pc:sldMk cId="2191301184" sldId="270"/>
        </pc:sldMkLst>
        <pc:spChg chg="add del mod">
          <ac:chgData name="Luc Williams" userId="02d21938-0b29-4943-b0cc-61ec56fa04af" providerId="ADAL" clId="{5722E860-C8F9-49F0-A411-ED50EFE01154}" dt="2022-03-07T21:55:53.731" v="499" actId="478"/>
          <ac:spMkLst>
            <pc:docMk/>
            <pc:sldMk cId="2191301184" sldId="270"/>
            <ac:spMk id="3" creationId="{E244FAE5-3EA2-45A2-9796-0B459CE6C54C}"/>
          </ac:spMkLst>
        </pc:spChg>
        <pc:spChg chg="del">
          <ac:chgData name="Luc Williams" userId="02d21938-0b29-4943-b0cc-61ec56fa04af" providerId="ADAL" clId="{5722E860-C8F9-49F0-A411-ED50EFE01154}" dt="2022-03-07T21:56:17.774" v="506" actId="478"/>
          <ac:spMkLst>
            <pc:docMk/>
            <pc:sldMk cId="2191301184" sldId="270"/>
            <ac:spMk id="16" creationId="{1D10EF2E-EBC1-4984-8396-75E11545A762}"/>
          </ac:spMkLst>
        </pc:spChg>
        <pc:spChg chg="del mod">
          <ac:chgData name="Luc Williams" userId="02d21938-0b29-4943-b0cc-61ec56fa04af" providerId="ADAL" clId="{5722E860-C8F9-49F0-A411-ED50EFE01154}" dt="2022-03-07T21:55:51.705" v="498" actId="478"/>
          <ac:spMkLst>
            <pc:docMk/>
            <pc:sldMk cId="2191301184" sldId="270"/>
            <ac:spMk id="17" creationId="{8028029A-E8B3-4CD5-8AA9-AE455AD748F2}"/>
          </ac:spMkLst>
        </pc:spChg>
        <pc:spChg chg="add mod">
          <ac:chgData name="Luc Williams" userId="02d21938-0b29-4943-b0cc-61ec56fa04af" providerId="ADAL" clId="{5722E860-C8F9-49F0-A411-ED50EFE01154}" dt="2022-03-07T21:57:15.538" v="531" actId="404"/>
          <ac:spMkLst>
            <pc:docMk/>
            <pc:sldMk cId="2191301184" sldId="270"/>
            <ac:spMk id="18" creationId="{8C852E93-464E-49AC-B723-E04C23FC6197}"/>
          </ac:spMkLst>
        </pc:spChg>
        <pc:spChg chg="mod">
          <ac:chgData name="Luc Williams" userId="02d21938-0b29-4943-b0cc-61ec56fa04af" providerId="ADAL" clId="{5722E860-C8F9-49F0-A411-ED50EFE01154}" dt="2022-03-07T21:57:11.217" v="530" actId="1076"/>
          <ac:spMkLst>
            <pc:docMk/>
            <pc:sldMk cId="2191301184" sldId="270"/>
            <ac:spMk id="19" creationId="{C215FC17-27FA-480E-BF34-9F3D29846014}"/>
          </ac:spMkLst>
        </pc:spChg>
        <pc:spChg chg="mod">
          <ac:chgData name="Luc Williams" userId="02d21938-0b29-4943-b0cc-61ec56fa04af" providerId="ADAL" clId="{5722E860-C8F9-49F0-A411-ED50EFE01154}" dt="2022-03-07T22:01:35.707" v="554" actId="5793"/>
          <ac:spMkLst>
            <pc:docMk/>
            <pc:sldMk cId="2191301184" sldId="270"/>
            <ac:spMk id="20" creationId="{3809AAD8-9A13-4B49-92FA-23C17F3802E6}"/>
          </ac:spMkLst>
        </pc:spChg>
        <pc:spChg chg="add mod">
          <ac:chgData name="Luc Williams" userId="02d21938-0b29-4943-b0cc-61ec56fa04af" providerId="ADAL" clId="{5722E860-C8F9-49F0-A411-ED50EFE01154}" dt="2022-03-07T22:01:23.187" v="550" actId="20577"/>
          <ac:spMkLst>
            <pc:docMk/>
            <pc:sldMk cId="2191301184" sldId="270"/>
            <ac:spMk id="22" creationId="{89AD0B53-DA4F-4686-8E89-41F0BF5C24B2}"/>
          </ac:spMkLst>
        </pc:spChg>
        <pc:grpChg chg="del">
          <ac:chgData name="Luc Williams" userId="02d21938-0b29-4943-b0cc-61ec56fa04af" providerId="ADAL" clId="{5722E860-C8F9-49F0-A411-ED50EFE01154}" dt="2022-03-07T21:55:59.427" v="501" actId="478"/>
          <ac:grpSpMkLst>
            <pc:docMk/>
            <pc:sldMk cId="2191301184" sldId="270"/>
            <ac:grpSpMk id="12" creationId="{C74DF534-5F55-485E-9872-423083330BFB}"/>
          </ac:grpSpMkLst>
        </pc:grpChg>
        <pc:picChg chg="del">
          <ac:chgData name="Luc Williams" userId="02d21938-0b29-4943-b0cc-61ec56fa04af" providerId="ADAL" clId="{5722E860-C8F9-49F0-A411-ED50EFE01154}" dt="2022-03-07T21:57:17.858" v="532" actId="478"/>
          <ac:picMkLst>
            <pc:docMk/>
            <pc:sldMk cId="2191301184" sldId="270"/>
            <ac:picMk id="15" creationId="{0E8F471B-AE71-4295-9516-ADB6C6B5C600}"/>
          </ac:picMkLst>
        </pc:picChg>
        <pc:picChg chg="add mod">
          <ac:chgData name="Luc Williams" userId="02d21938-0b29-4943-b0cc-61ec56fa04af" providerId="ADAL" clId="{5722E860-C8F9-49F0-A411-ED50EFE01154}" dt="2022-03-07T21:56:09.385" v="505" actId="1076"/>
          <ac:picMkLst>
            <pc:docMk/>
            <pc:sldMk cId="2191301184" sldId="270"/>
            <ac:picMk id="21" creationId="{F39FA7AF-54DE-4EAF-A07B-92EEC8A07522}"/>
          </ac:picMkLst>
        </pc:picChg>
        <pc:picChg chg="add mod">
          <ac:chgData name="Luc Williams" userId="02d21938-0b29-4943-b0cc-61ec56fa04af" providerId="ADAL" clId="{5722E860-C8F9-49F0-A411-ED50EFE01154}" dt="2022-03-07T21:57:27.593" v="536" actId="1076"/>
          <ac:picMkLst>
            <pc:docMk/>
            <pc:sldMk cId="2191301184" sldId="270"/>
            <ac:picMk id="23" creationId="{5DE0304E-32B7-42C3-A96D-833E5DEEF617}"/>
          </ac:picMkLst>
        </pc:picChg>
        <pc:picChg chg="add mod">
          <ac:chgData name="Luc Williams" userId="02d21938-0b29-4943-b0cc-61ec56fa04af" providerId="ADAL" clId="{5722E860-C8F9-49F0-A411-ED50EFE01154}" dt="2022-03-07T22:21:25.146" v="1315" actId="1076"/>
          <ac:picMkLst>
            <pc:docMk/>
            <pc:sldMk cId="2191301184" sldId="270"/>
            <ac:picMk id="24" creationId="{89F19378-192F-49C5-872B-0D7CA9959270}"/>
          </ac:picMkLst>
        </pc:picChg>
      </pc:sldChg>
      <pc:sldChg chg="addSp delSp modSp add mod modAnim">
        <pc:chgData name="Luc Williams" userId="02d21938-0b29-4943-b0cc-61ec56fa04af" providerId="ADAL" clId="{5722E860-C8F9-49F0-A411-ED50EFE01154}" dt="2022-03-07T22:04:31.511" v="597" actId="403"/>
        <pc:sldMkLst>
          <pc:docMk/>
          <pc:sldMk cId="575261267" sldId="271"/>
        </pc:sldMkLst>
        <pc:spChg chg="add mod">
          <ac:chgData name="Luc Williams" userId="02d21938-0b29-4943-b0cc-61ec56fa04af" providerId="ADAL" clId="{5722E860-C8F9-49F0-A411-ED50EFE01154}" dt="2022-03-07T22:04:31.511" v="597" actId="403"/>
          <ac:spMkLst>
            <pc:docMk/>
            <pc:sldMk cId="575261267" sldId="271"/>
            <ac:spMk id="14" creationId="{07CDBFC8-1FD3-4F68-91D2-8773F32C2B13}"/>
          </ac:spMkLst>
        </pc:spChg>
        <pc:spChg chg="mod">
          <ac:chgData name="Luc Williams" userId="02d21938-0b29-4943-b0cc-61ec56fa04af" providerId="ADAL" clId="{5722E860-C8F9-49F0-A411-ED50EFE01154}" dt="2022-03-07T22:02:15.505" v="567" actId="1076"/>
          <ac:spMkLst>
            <pc:docMk/>
            <pc:sldMk cId="575261267" sldId="271"/>
            <ac:spMk id="18" creationId="{8C852E93-464E-49AC-B723-E04C23FC6197}"/>
          </ac:spMkLst>
        </pc:spChg>
        <pc:spChg chg="del">
          <ac:chgData name="Luc Williams" userId="02d21938-0b29-4943-b0cc-61ec56fa04af" providerId="ADAL" clId="{5722E860-C8F9-49F0-A411-ED50EFE01154}" dt="2022-03-07T22:02:17.754" v="568" actId="478"/>
          <ac:spMkLst>
            <pc:docMk/>
            <pc:sldMk cId="575261267" sldId="271"/>
            <ac:spMk id="19" creationId="{C215FC17-27FA-480E-BF34-9F3D29846014}"/>
          </ac:spMkLst>
        </pc:spChg>
        <pc:spChg chg="del">
          <ac:chgData name="Luc Williams" userId="02d21938-0b29-4943-b0cc-61ec56fa04af" providerId="ADAL" clId="{5722E860-C8F9-49F0-A411-ED50EFE01154}" dt="2022-03-07T22:02:19.837" v="570" actId="478"/>
          <ac:spMkLst>
            <pc:docMk/>
            <pc:sldMk cId="575261267" sldId="271"/>
            <ac:spMk id="20" creationId="{3809AAD8-9A13-4B49-92FA-23C17F3802E6}"/>
          </ac:spMkLst>
        </pc:spChg>
        <pc:spChg chg="del">
          <ac:chgData name="Luc Williams" userId="02d21938-0b29-4943-b0cc-61ec56fa04af" providerId="ADAL" clId="{5722E860-C8F9-49F0-A411-ED50EFE01154}" dt="2022-03-07T22:02:45.862" v="577" actId="478"/>
          <ac:spMkLst>
            <pc:docMk/>
            <pc:sldMk cId="575261267" sldId="271"/>
            <ac:spMk id="22" creationId="{89AD0B53-DA4F-4686-8E89-41F0BF5C24B2}"/>
          </ac:spMkLst>
        </pc:spChg>
        <pc:picChg chg="add mod">
          <ac:chgData name="Luc Williams" userId="02d21938-0b29-4943-b0cc-61ec56fa04af" providerId="ADAL" clId="{5722E860-C8F9-49F0-A411-ED50EFE01154}" dt="2022-03-07T22:04:23.200" v="592" actId="14100"/>
          <ac:picMkLst>
            <pc:docMk/>
            <pc:sldMk cId="575261267" sldId="271"/>
            <ac:picMk id="12" creationId="{31F669C6-F281-46C6-8A55-67E93C51A79B}"/>
          </ac:picMkLst>
        </pc:picChg>
        <pc:picChg chg="del">
          <ac:chgData name="Luc Williams" userId="02d21938-0b29-4943-b0cc-61ec56fa04af" providerId="ADAL" clId="{5722E860-C8F9-49F0-A411-ED50EFE01154}" dt="2022-03-07T22:01:58.939" v="556" actId="478"/>
          <ac:picMkLst>
            <pc:docMk/>
            <pc:sldMk cId="575261267" sldId="271"/>
            <ac:picMk id="21" creationId="{F39FA7AF-54DE-4EAF-A07B-92EEC8A07522}"/>
          </ac:picMkLst>
        </pc:picChg>
        <pc:picChg chg="del">
          <ac:chgData name="Luc Williams" userId="02d21938-0b29-4943-b0cc-61ec56fa04af" providerId="ADAL" clId="{5722E860-C8F9-49F0-A411-ED50EFE01154}" dt="2022-03-07T22:02:18.269" v="569" actId="478"/>
          <ac:picMkLst>
            <pc:docMk/>
            <pc:sldMk cId="575261267" sldId="271"/>
            <ac:picMk id="23" creationId="{5DE0304E-32B7-42C3-A96D-833E5DEEF617}"/>
          </ac:picMkLst>
        </pc:picChg>
      </pc:sldChg>
      <pc:sldChg chg="del">
        <pc:chgData name="Luc Williams" userId="02d21938-0b29-4943-b0cc-61ec56fa04af" providerId="ADAL" clId="{5722E860-C8F9-49F0-A411-ED50EFE01154}" dt="2022-02-25T15:20:04.252" v="18" actId="47"/>
        <pc:sldMkLst>
          <pc:docMk/>
          <pc:sldMk cId="1063523773" sldId="271"/>
        </pc:sldMkLst>
      </pc:sldChg>
      <pc:sldChg chg="del">
        <pc:chgData name="Luc Williams" userId="02d21938-0b29-4943-b0cc-61ec56fa04af" providerId="ADAL" clId="{5722E860-C8F9-49F0-A411-ED50EFE01154}" dt="2022-02-25T15:20:04.232" v="17" actId="47"/>
        <pc:sldMkLst>
          <pc:docMk/>
          <pc:sldMk cId="3087962425" sldId="272"/>
        </pc:sldMkLst>
      </pc:sldChg>
      <pc:sldChg chg="add">
        <pc:chgData name="Luc Williams" userId="02d21938-0b29-4943-b0cc-61ec56fa04af" providerId="ADAL" clId="{5722E860-C8F9-49F0-A411-ED50EFE01154}" dt="2022-03-07T22:05:15.700" v="598" actId="2890"/>
        <pc:sldMkLst>
          <pc:docMk/>
          <pc:sldMk cId="3691527609" sldId="272"/>
        </pc:sldMkLst>
      </pc:sldChg>
      <pc:sldChg chg="del">
        <pc:chgData name="Luc Williams" userId="02d21938-0b29-4943-b0cc-61ec56fa04af" providerId="ADAL" clId="{5722E860-C8F9-49F0-A411-ED50EFE01154}" dt="2022-02-25T15:20:04.173" v="16" actId="47"/>
        <pc:sldMkLst>
          <pc:docMk/>
          <pc:sldMk cId="1057911123" sldId="273"/>
        </pc:sldMkLst>
      </pc:sldChg>
      <pc:sldChg chg="addSp delSp modSp add mod ord modAnim">
        <pc:chgData name="Luc Williams" userId="02d21938-0b29-4943-b0cc-61ec56fa04af" providerId="ADAL" clId="{5722E860-C8F9-49F0-A411-ED50EFE01154}" dt="2022-03-07T22:27:50.689" v="1370" actId="1076"/>
        <pc:sldMkLst>
          <pc:docMk/>
          <pc:sldMk cId="3131739746" sldId="273"/>
        </pc:sldMkLst>
        <pc:spChg chg="add mod">
          <ac:chgData name="Luc Williams" userId="02d21938-0b29-4943-b0cc-61ec56fa04af" providerId="ADAL" clId="{5722E860-C8F9-49F0-A411-ED50EFE01154}" dt="2022-03-07T22:24:41.457" v="1358" actId="1076"/>
          <ac:spMkLst>
            <pc:docMk/>
            <pc:sldMk cId="3131739746" sldId="273"/>
            <ac:spMk id="2" creationId="{37C3CF60-D00F-49A7-B5FB-22D35918F53B}"/>
          </ac:spMkLst>
        </pc:spChg>
        <pc:spChg chg="del mod">
          <ac:chgData name="Luc Williams" userId="02d21938-0b29-4943-b0cc-61ec56fa04af" providerId="ADAL" clId="{5722E860-C8F9-49F0-A411-ED50EFE01154}" dt="2022-03-07T22:22:08.722" v="1322" actId="478"/>
          <ac:spMkLst>
            <pc:docMk/>
            <pc:sldMk cId="3131739746" sldId="273"/>
            <ac:spMk id="18" creationId="{8C852E93-464E-49AC-B723-E04C23FC6197}"/>
          </ac:spMkLst>
        </pc:spChg>
        <pc:spChg chg="del mod">
          <ac:chgData name="Luc Williams" userId="02d21938-0b29-4943-b0cc-61ec56fa04af" providerId="ADAL" clId="{5722E860-C8F9-49F0-A411-ED50EFE01154}" dt="2022-03-07T22:22:10.481" v="1325" actId="478"/>
          <ac:spMkLst>
            <pc:docMk/>
            <pc:sldMk cId="3131739746" sldId="273"/>
            <ac:spMk id="19" creationId="{C215FC17-27FA-480E-BF34-9F3D29846014}"/>
          </ac:spMkLst>
        </pc:spChg>
        <pc:spChg chg="del">
          <ac:chgData name="Luc Williams" userId="02d21938-0b29-4943-b0cc-61ec56fa04af" providerId="ADAL" clId="{5722E860-C8F9-49F0-A411-ED50EFE01154}" dt="2022-03-07T22:22:11.543" v="1326" actId="478"/>
          <ac:spMkLst>
            <pc:docMk/>
            <pc:sldMk cId="3131739746" sldId="273"/>
            <ac:spMk id="20" creationId="{3809AAD8-9A13-4B49-92FA-23C17F3802E6}"/>
          </ac:spMkLst>
        </pc:spChg>
        <pc:spChg chg="del">
          <ac:chgData name="Luc Williams" userId="02d21938-0b29-4943-b0cc-61ec56fa04af" providerId="ADAL" clId="{5722E860-C8F9-49F0-A411-ED50EFE01154}" dt="2022-03-07T22:22:13.546" v="1328" actId="478"/>
          <ac:spMkLst>
            <pc:docMk/>
            <pc:sldMk cId="3131739746" sldId="273"/>
            <ac:spMk id="22" creationId="{89AD0B53-DA4F-4686-8E89-41F0BF5C24B2}"/>
          </ac:spMkLst>
        </pc:spChg>
        <pc:spChg chg="add mod">
          <ac:chgData name="Luc Williams" userId="02d21938-0b29-4943-b0cc-61ec56fa04af" providerId="ADAL" clId="{5722E860-C8F9-49F0-A411-ED50EFE01154}" dt="2022-03-07T22:27:15.618" v="1368" actId="1076"/>
          <ac:spMkLst>
            <pc:docMk/>
            <pc:sldMk cId="3131739746" sldId="273"/>
            <ac:spMk id="25" creationId="{7966A804-CFCF-4A79-AB47-958B2DC81B5F}"/>
          </ac:spMkLst>
        </pc:spChg>
        <pc:picChg chg="add mod">
          <ac:chgData name="Luc Williams" userId="02d21938-0b29-4943-b0cc-61ec56fa04af" providerId="ADAL" clId="{5722E860-C8F9-49F0-A411-ED50EFE01154}" dt="2022-03-07T22:24:28.553" v="1352" actId="1076"/>
          <ac:picMkLst>
            <pc:docMk/>
            <pc:sldMk cId="3131739746" sldId="273"/>
            <ac:picMk id="4" creationId="{D1C10EBD-46AA-4CCB-A842-52D0C31AD28E}"/>
          </ac:picMkLst>
        </pc:picChg>
        <pc:picChg chg="add mod">
          <ac:chgData name="Luc Williams" userId="02d21938-0b29-4943-b0cc-61ec56fa04af" providerId="ADAL" clId="{5722E860-C8F9-49F0-A411-ED50EFE01154}" dt="2022-03-07T22:24:57.042" v="1360" actId="1076"/>
          <ac:picMkLst>
            <pc:docMk/>
            <pc:sldMk cId="3131739746" sldId="273"/>
            <ac:picMk id="6" creationId="{4621213E-E107-4CE0-A96A-BB8C8B12F526}"/>
          </ac:picMkLst>
        </pc:picChg>
        <pc:picChg chg="add mod">
          <ac:chgData name="Luc Williams" userId="02d21938-0b29-4943-b0cc-61ec56fa04af" providerId="ADAL" clId="{5722E860-C8F9-49F0-A411-ED50EFE01154}" dt="2022-03-07T22:27:50.689" v="1370" actId="1076"/>
          <ac:picMkLst>
            <pc:docMk/>
            <pc:sldMk cId="3131739746" sldId="273"/>
            <ac:picMk id="9" creationId="{3438CC5E-E6D7-488B-8A58-A2B7668C0D8F}"/>
          </ac:picMkLst>
        </pc:picChg>
        <pc:picChg chg="add mod">
          <ac:chgData name="Luc Williams" userId="02d21938-0b29-4943-b0cc-61ec56fa04af" providerId="ADAL" clId="{5722E860-C8F9-49F0-A411-ED50EFE01154}" dt="2022-03-07T22:24:38.936" v="1357" actId="1076"/>
          <ac:picMkLst>
            <pc:docMk/>
            <pc:sldMk cId="3131739746" sldId="273"/>
            <ac:picMk id="14" creationId="{34CA1604-D354-4160-BBB1-6F8A5D188957}"/>
          </ac:picMkLst>
        </pc:picChg>
        <pc:picChg chg="del">
          <ac:chgData name="Luc Williams" userId="02d21938-0b29-4943-b0cc-61ec56fa04af" providerId="ADAL" clId="{5722E860-C8F9-49F0-A411-ED50EFE01154}" dt="2022-03-07T22:22:07.007" v="1320" actId="478"/>
          <ac:picMkLst>
            <pc:docMk/>
            <pc:sldMk cId="3131739746" sldId="273"/>
            <ac:picMk id="21" creationId="{F39FA7AF-54DE-4EAF-A07B-92EEC8A07522}"/>
          </ac:picMkLst>
        </pc:picChg>
        <pc:picChg chg="del">
          <ac:chgData name="Luc Williams" userId="02d21938-0b29-4943-b0cc-61ec56fa04af" providerId="ADAL" clId="{5722E860-C8F9-49F0-A411-ED50EFE01154}" dt="2022-03-07T22:22:09.394" v="1323" actId="478"/>
          <ac:picMkLst>
            <pc:docMk/>
            <pc:sldMk cId="3131739746" sldId="273"/>
            <ac:picMk id="23" creationId="{5DE0304E-32B7-42C3-A96D-833E5DEEF617}"/>
          </ac:picMkLst>
        </pc:picChg>
        <pc:picChg chg="del">
          <ac:chgData name="Luc Williams" userId="02d21938-0b29-4943-b0cc-61ec56fa04af" providerId="ADAL" clId="{5722E860-C8F9-49F0-A411-ED50EFE01154}" dt="2022-03-07T22:22:12.270" v="1327" actId="478"/>
          <ac:picMkLst>
            <pc:docMk/>
            <pc:sldMk cId="3131739746" sldId="273"/>
            <ac:picMk id="24" creationId="{89F19378-192F-49C5-872B-0D7CA9959270}"/>
          </ac:picMkLst>
        </pc:picChg>
      </pc:sldChg>
      <pc:sldChg chg="addSp delSp modSp add mod modAnim">
        <pc:chgData name="Luc Williams" userId="02d21938-0b29-4943-b0cc-61ec56fa04af" providerId="ADAL" clId="{5722E860-C8F9-49F0-A411-ED50EFE01154}" dt="2022-03-07T22:45:45.088" v="1485" actId="1076"/>
        <pc:sldMkLst>
          <pc:docMk/>
          <pc:sldMk cId="1646044605" sldId="274"/>
        </pc:sldMkLst>
        <pc:spChg chg="mod">
          <ac:chgData name="Luc Williams" userId="02d21938-0b29-4943-b0cc-61ec56fa04af" providerId="ADAL" clId="{5722E860-C8F9-49F0-A411-ED50EFE01154}" dt="2022-03-07T22:33:20.844" v="1381" actId="20577"/>
          <ac:spMkLst>
            <pc:docMk/>
            <pc:sldMk cId="1646044605" sldId="274"/>
            <ac:spMk id="2" creationId="{37C3CF60-D00F-49A7-B5FB-22D35918F53B}"/>
          </ac:spMkLst>
        </pc:spChg>
        <pc:spChg chg="add mod">
          <ac:chgData name="Luc Williams" userId="02d21938-0b29-4943-b0cc-61ec56fa04af" providerId="ADAL" clId="{5722E860-C8F9-49F0-A411-ED50EFE01154}" dt="2022-03-07T22:45:45.088" v="1485" actId="1076"/>
          <ac:spMkLst>
            <pc:docMk/>
            <pc:sldMk cId="1646044605" sldId="274"/>
            <ac:spMk id="12" creationId="{F98C7139-EC9C-44C6-83E6-F7AA040B0C7F}"/>
          </ac:spMkLst>
        </pc:spChg>
        <pc:spChg chg="add mod">
          <ac:chgData name="Luc Williams" userId="02d21938-0b29-4943-b0cc-61ec56fa04af" providerId="ADAL" clId="{5722E860-C8F9-49F0-A411-ED50EFE01154}" dt="2022-03-07T22:45:30.079" v="1480" actId="403"/>
          <ac:spMkLst>
            <pc:docMk/>
            <pc:sldMk cId="1646044605" sldId="274"/>
            <ac:spMk id="13" creationId="{8EA62FEB-3450-4237-95E4-5DD7DA344A8A}"/>
          </ac:spMkLst>
        </pc:spChg>
        <pc:spChg chg="mod">
          <ac:chgData name="Luc Williams" userId="02d21938-0b29-4943-b0cc-61ec56fa04af" providerId="ADAL" clId="{5722E860-C8F9-49F0-A411-ED50EFE01154}" dt="2022-03-07T22:34:19.681" v="1468" actId="1076"/>
          <ac:spMkLst>
            <pc:docMk/>
            <pc:sldMk cId="1646044605" sldId="274"/>
            <ac:spMk id="25" creationId="{7966A804-CFCF-4A79-AB47-958B2DC81B5F}"/>
          </ac:spMkLst>
        </pc:spChg>
        <pc:picChg chg="del">
          <ac:chgData name="Luc Williams" userId="02d21938-0b29-4943-b0cc-61ec56fa04af" providerId="ADAL" clId="{5722E860-C8F9-49F0-A411-ED50EFE01154}" dt="2022-03-07T22:34:44.017" v="1471" actId="478"/>
          <ac:picMkLst>
            <pc:docMk/>
            <pc:sldMk cId="1646044605" sldId="274"/>
            <ac:picMk id="4" creationId="{D1C10EBD-46AA-4CCB-A842-52D0C31AD28E}"/>
          </ac:picMkLst>
        </pc:picChg>
        <pc:picChg chg="del mod">
          <ac:chgData name="Luc Williams" userId="02d21938-0b29-4943-b0cc-61ec56fa04af" providerId="ADAL" clId="{5722E860-C8F9-49F0-A411-ED50EFE01154}" dt="2022-03-07T22:34:43.392" v="1470" actId="478"/>
          <ac:picMkLst>
            <pc:docMk/>
            <pc:sldMk cId="1646044605" sldId="274"/>
            <ac:picMk id="6" creationId="{4621213E-E107-4CE0-A96A-BB8C8B12F526}"/>
          </ac:picMkLst>
        </pc:picChg>
        <pc:picChg chg="del">
          <ac:chgData name="Luc Williams" userId="02d21938-0b29-4943-b0cc-61ec56fa04af" providerId="ADAL" clId="{5722E860-C8F9-49F0-A411-ED50EFE01154}" dt="2022-03-07T22:34:44.931" v="1472" actId="478"/>
          <ac:picMkLst>
            <pc:docMk/>
            <pc:sldMk cId="1646044605" sldId="274"/>
            <ac:picMk id="9" creationId="{3438CC5E-E6D7-488B-8A58-A2B7668C0D8F}"/>
          </ac:picMkLst>
        </pc:picChg>
        <pc:picChg chg="del">
          <ac:chgData name="Luc Williams" userId="02d21938-0b29-4943-b0cc-61ec56fa04af" providerId="ADAL" clId="{5722E860-C8F9-49F0-A411-ED50EFE01154}" dt="2022-03-07T22:34:17.349" v="1467" actId="478"/>
          <ac:picMkLst>
            <pc:docMk/>
            <pc:sldMk cId="1646044605" sldId="274"/>
            <ac:picMk id="14" creationId="{34CA1604-D354-4160-BBB1-6F8A5D188957}"/>
          </ac:picMkLst>
        </pc:picChg>
        <pc:picChg chg="add mod">
          <ac:chgData name="Luc Williams" userId="02d21938-0b29-4943-b0cc-61ec56fa04af" providerId="ADAL" clId="{5722E860-C8F9-49F0-A411-ED50EFE01154}" dt="2022-03-07T22:35:12.248" v="1478" actId="1076"/>
          <ac:picMkLst>
            <pc:docMk/>
            <pc:sldMk cId="1646044605" sldId="274"/>
            <ac:picMk id="15" creationId="{A0ADFE16-1018-4B6B-8D80-EC6BC2E56F7C}"/>
          </ac:picMkLst>
        </pc:picChg>
      </pc:sldChg>
      <pc:sldChg chg="del">
        <pc:chgData name="Luc Williams" userId="02d21938-0b29-4943-b0cc-61ec56fa04af" providerId="ADAL" clId="{5722E860-C8F9-49F0-A411-ED50EFE01154}" dt="2022-02-25T15:20:03.994" v="12" actId="47"/>
        <pc:sldMkLst>
          <pc:docMk/>
          <pc:sldMk cId="1759897075" sldId="274"/>
        </pc:sldMkLst>
      </pc:sldChg>
      <pc:sldChg chg="del">
        <pc:chgData name="Luc Williams" userId="02d21938-0b29-4943-b0cc-61ec56fa04af" providerId="ADAL" clId="{5722E860-C8F9-49F0-A411-ED50EFE01154}" dt="2022-02-25T15:20:04.114" v="14" actId="47"/>
        <pc:sldMkLst>
          <pc:docMk/>
          <pc:sldMk cId="609369453" sldId="275"/>
        </pc:sldMkLst>
      </pc:sldChg>
      <pc:sldChg chg="delSp modSp add mod modAnim">
        <pc:chgData name="Luc Williams" userId="02d21938-0b29-4943-b0cc-61ec56fa04af" providerId="ADAL" clId="{5722E860-C8F9-49F0-A411-ED50EFE01154}" dt="2022-03-07T22:50:01.429" v="1657"/>
        <pc:sldMkLst>
          <pc:docMk/>
          <pc:sldMk cId="4277524683" sldId="275"/>
        </pc:sldMkLst>
        <pc:spChg chg="mod">
          <ac:chgData name="Luc Williams" userId="02d21938-0b29-4943-b0cc-61ec56fa04af" providerId="ADAL" clId="{5722E860-C8F9-49F0-A411-ED50EFE01154}" dt="2022-03-07T22:47:59.857" v="1492" actId="20577"/>
          <ac:spMkLst>
            <pc:docMk/>
            <pc:sldMk cId="4277524683" sldId="275"/>
            <ac:spMk id="2" creationId="{37C3CF60-D00F-49A7-B5FB-22D35918F53B}"/>
          </ac:spMkLst>
        </pc:spChg>
        <pc:spChg chg="del">
          <ac:chgData name="Luc Williams" userId="02d21938-0b29-4943-b0cc-61ec56fa04af" providerId="ADAL" clId="{5722E860-C8F9-49F0-A411-ED50EFE01154}" dt="2022-03-07T22:48:11.170" v="1494" actId="478"/>
          <ac:spMkLst>
            <pc:docMk/>
            <pc:sldMk cId="4277524683" sldId="275"/>
            <ac:spMk id="12" creationId="{F98C7139-EC9C-44C6-83E6-F7AA040B0C7F}"/>
          </ac:spMkLst>
        </pc:spChg>
        <pc:spChg chg="del">
          <ac:chgData name="Luc Williams" userId="02d21938-0b29-4943-b0cc-61ec56fa04af" providerId="ADAL" clId="{5722E860-C8F9-49F0-A411-ED50EFE01154}" dt="2022-03-07T22:48:08.958" v="1493" actId="478"/>
          <ac:spMkLst>
            <pc:docMk/>
            <pc:sldMk cId="4277524683" sldId="275"/>
            <ac:spMk id="13" creationId="{8EA62FEB-3450-4237-95E4-5DD7DA344A8A}"/>
          </ac:spMkLst>
        </pc:spChg>
        <pc:spChg chg="mod">
          <ac:chgData name="Luc Williams" userId="02d21938-0b29-4943-b0cc-61ec56fa04af" providerId="ADAL" clId="{5722E860-C8F9-49F0-A411-ED50EFE01154}" dt="2022-03-07T22:49:54.225" v="1656" actId="20577"/>
          <ac:spMkLst>
            <pc:docMk/>
            <pc:sldMk cId="4277524683" sldId="275"/>
            <ac:spMk id="25" creationId="{7966A804-CFCF-4A79-AB47-958B2DC81B5F}"/>
          </ac:spMkLst>
        </pc:spChg>
      </pc:sldChg>
      <pc:sldChg chg="del">
        <pc:chgData name="Luc Williams" userId="02d21938-0b29-4943-b0cc-61ec56fa04af" providerId="ADAL" clId="{5722E860-C8F9-49F0-A411-ED50EFE01154}" dt="2022-02-25T15:20:04.060" v="13" actId="47"/>
        <pc:sldMkLst>
          <pc:docMk/>
          <pc:sldMk cId="170040677" sldId="276"/>
        </pc:sldMkLst>
      </pc:sldChg>
      <pc:sldChg chg="addSp modSp add mod modAnim">
        <pc:chgData name="Luc Williams" userId="02d21938-0b29-4943-b0cc-61ec56fa04af" providerId="ADAL" clId="{5722E860-C8F9-49F0-A411-ED50EFE01154}" dt="2022-03-07T22:59:48.307" v="1908"/>
        <pc:sldMkLst>
          <pc:docMk/>
          <pc:sldMk cId="1260968558" sldId="276"/>
        </pc:sldMkLst>
        <pc:spChg chg="add mod">
          <ac:chgData name="Luc Williams" userId="02d21938-0b29-4943-b0cc-61ec56fa04af" providerId="ADAL" clId="{5722E860-C8F9-49F0-A411-ED50EFE01154}" dt="2022-03-07T22:59:45.857" v="1907" actId="14100"/>
          <ac:spMkLst>
            <pc:docMk/>
            <pc:sldMk cId="1260968558" sldId="276"/>
            <ac:spMk id="10" creationId="{3B7CF070-1A8F-4315-A831-71D5B0D30835}"/>
          </ac:spMkLst>
        </pc:spChg>
        <pc:spChg chg="mod">
          <ac:chgData name="Luc Williams" userId="02d21938-0b29-4943-b0cc-61ec56fa04af" providerId="ADAL" clId="{5722E860-C8F9-49F0-A411-ED50EFE01154}" dt="2022-03-07T22:59:27.466" v="1900" actId="20577"/>
          <ac:spMkLst>
            <pc:docMk/>
            <pc:sldMk cId="1260968558" sldId="276"/>
            <ac:spMk id="25" creationId="{7966A804-CFCF-4A79-AB47-958B2DC81B5F}"/>
          </ac:spMkLst>
        </pc:spChg>
      </pc:sldChg>
      <pc:sldChg chg="del">
        <pc:chgData name="Luc Williams" userId="02d21938-0b29-4943-b0cc-61ec56fa04af" providerId="ADAL" clId="{5722E860-C8F9-49F0-A411-ED50EFE01154}" dt="2022-02-25T15:20:04.124" v="15" actId="47"/>
        <pc:sldMkLst>
          <pc:docMk/>
          <pc:sldMk cId="2064725272" sldId="277"/>
        </pc:sldMkLst>
      </pc:sldChg>
      <pc:sldChg chg="addSp delSp modSp add mod delAnim modAnim">
        <pc:chgData name="Luc Williams" userId="02d21938-0b29-4943-b0cc-61ec56fa04af" providerId="ADAL" clId="{5722E860-C8F9-49F0-A411-ED50EFE01154}" dt="2022-03-07T23:02:46.752" v="2079" actId="20577"/>
        <pc:sldMkLst>
          <pc:docMk/>
          <pc:sldMk cId="3592585987" sldId="277"/>
        </pc:sldMkLst>
        <pc:spChg chg="mod">
          <ac:chgData name="Luc Williams" userId="02d21938-0b29-4943-b0cc-61ec56fa04af" providerId="ADAL" clId="{5722E860-C8F9-49F0-A411-ED50EFE01154}" dt="2022-03-07T23:02:46.752" v="2079" actId="20577"/>
          <ac:spMkLst>
            <pc:docMk/>
            <pc:sldMk cId="3592585987" sldId="277"/>
            <ac:spMk id="2" creationId="{37C3CF60-D00F-49A7-B5FB-22D35918F53B}"/>
          </ac:spMkLst>
        </pc:spChg>
        <pc:spChg chg="del">
          <ac:chgData name="Luc Williams" userId="02d21938-0b29-4943-b0cc-61ec56fa04af" providerId="ADAL" clId="{5722E860-C8F9-49F0-A411-ED50EFE01154}" dt="2022-03-07T23:01:02.321" v="1910" actId="478"/>
          <ac:spMkLst>
            <pc:docMk/>
            <pc:sldMk cId="3592585987" sldId="277"/>
            <ac:spMk id="10" creationId="{3B7CF070-1A8F-4315-A831-71D5B0D30835}"/>
          </ac:spMkLst>
        </pc:spChg>
        <pc:spChg chg="mod">
          <ac:chgData name="Luc Williams" userId="02d21938-0b29-4943-b0cc-61ec56fa04af" providerId="ADAL" clId="{5722E860-C8F9-49F0-A411-ED50EFE01154}" dt="2022-03-07T23:02:10.468" v="2066" actId="12"/>
          <ac:spMkLst>
            <pc:docMk/>
            <pc:sldMk cId="3592585987" sldId="277"/>
            <ac:spMk id="25" creationId="{7966A804-CFCF-4A79-AB47-958B2DC81B5F}"/>
          </ac:spMkLst>
        </pc:spChg>
        <pc:picChg chg="add mod">
          <ac:chgData name="Luc Williams" userId="02d21938-0b29-4943-b0cc-61ec56fa04af" providerId="ADAL" clId="{5722E860-C8F9-49F0-A411-ED50EFE01154}" dt="2022-03-07T23:02:25.152" v="2068" actId="1076"/>
          <ac:picMkLst>
            <pc:docMk/>
            <pc:sldMk cId="3592585987" sldId="277"/>
            <ac:picMk id="4" creationId="{BFC8FCB8-5AE9-40FB-8E26-56DC7ED6E155}"/>
          </ac:picMkLst>
        </pc:picChg>
      </pc:sldChg>
      <pc:sldChg chg="del">
        <pc:chgData name="Luc Williams" userId="02d21938-0b29-4943-b0cc-61ec56fa04af" providerId="ADAL" clId="{5722E860-C8F9-49F0-A411-ED50EFE01154}" dt="2022-02-25T15:20:03.982" v="11" actId="47"/>
        <pc:sldMkLst>
          <pc:docMk/>
          <pc:sldMk cId="1072165961" sldId="278"/>
        </pc:sldMkLst>
      </pc:sldChg>
      <pc:sldChg chg="addSp delSp modSp add mod modAnim">
        <pc:chgData name="Luc Williams" userId="02d21938-0b29-4943-b0cc-61ec56fa04af" providerId="ADAL" clId="{5722E860-C8F9-49F0-A411-ED50EFE01154}" dt="2022-03-07T23:09:27.758" v="2311" actId="478"/>
        <pc:sldMkLst>
          <pc:docMk/>
          <pc:sldMk cId="3704134598" sldId="278"/>
        </pc:sldMkLst>
        <pc:spChg chg="mod">
          <ac:chgData name="Luc Williams" userId="02d21938-0b29-4943-b0cc-61ec56fa04af" providerId="ADAL" clId="{5722E860-C8F9-49F0-A411-ED50EFE01154}" dt="2022-03-07T23:02:58.367" v="2089" actId="20577"/>
          <ac:spMkLst>
            <pc:docMk/>
            <pc:sldMk cId="3704134598" sldId="278"/>
            <ac:spMk id="2" creationId="{37C3CF60-D00F-49A7-B5FB-22D35918F53B}"/>
          </ac:spMkLst>
        </pc:spChg>
        <pc:spChg chg="mod">
          <ac:chgData name="Luc Williams" userId="02d21938-0b29-4943-b0cc-61ec56fa04af" providerId="ADAL" clId="{5722E860-C8F9-49F0-A411-ED50EFE01154}" dt="2022-03-07T23:09:23.118" v="2310" actId="207"/>
          <ac:spMkLst>
            <pc:docMk/>
            <pc:sldMk cId="3704134598" sldId="278"/>
            <ac:spMk id="25" creationId="{7966A804-CFCF-4A79-AB47-958B2DC81B5F}"/>
          </ac:spMkLst>
        </pc:spChg>
        <pc:picChg chg="del mod">
          <ac:chgData name="Luc Williams" userId="02d21938-0b29-4943-b0cc-61ec56fa04af" providerId="ADAL" clId="{5722E860-C8F9-49F0-A411-ED50EFE01154}" dt="2022-03-07T23:09:27.758" v="2311" actId="478"/>
          <ac:picMkLst>
            <pc:docMk/>
            <pc:sldMk cId="3704134598" sldId="278"/>
            <ac:picMk id="4" creationId="{BFC8FCB8-5AE9-40FB-8E26-56DC7ED6E155}"/>
          </ac:picMkLst>
        </pc:picChg>
        <pc:picChg chg="add mod">
          <ac:chgData name="Luc Williams" userId="02d21938-0b29-4943-b0cc-61ec56fa04af" providerId="ADAL" clId="{5722E860-C8F9-49F0-A411-ED50EFE01154}" dt="2022-03-07T23:05:47.087" v="2301" actId="1076"/>
          <ac:picMkLst>
            <pc:docMk/>
            <pc:sldMk cId="3704134598" sldId="278"/>
            <ac:picMk id="5" creationId="{D9C3CDDE-9BAD-412B-9A77-67D08A8669CF}"/>
          </ac:picMkLst>
        </pc:picChg>
        <pc:picChg chg="add mod">
          <ac:chgData name="Luc Williams" userId="02d21938-0b29-4943-b0cc-61ec56fa04af" providerId="ADAL" clId="{5722E860-C8F9-49F0-A411-ED50EFE01154}" dt="2022-03-07T23:09:08.920" v="2308" actId="1076"/>
          <ac:picMkLst>
            <pc:docMk/>
            <pc:sldMk cId="3704134598" sldId="278"/>
            <ac:picMk id="7" creationId="{CF1D117A-44C7-41C8-827F-9B3DA161F340}"/>
          </ac:picMkLst>
        </pc:picChg>
        <pc:picChg chg="del">
          <ac:chgData name="Luc Williams" userId="02d21938-0b29-4943-b0cc-61ec56fa04af" providerId="ADAL" clId="{5722E860-C8F9-49F0-A411-ED50EFE01154}" dt="2022-03-07T23:08:59.542" v="2302" actId="478"/>
          <ac:picMkLst>
            <pc:docMk/>
            <pc:sldMk cId="3704134598" sldId="278"/>
            <ac:picMk id="15" creationId="{A0ADFE16-1018-4B6B-8D80-EC6BC2E56F7C}"/>
          </ac:picMkLst>
        </pc:picChg>
      </pc:sldChg>
      <pc:sldChg chg="del">
        <pc:chgData name="Luc Williams" userId="02d21938-0b29-4943-b0cc-61ec56fa04af" providerId="ADAL" clId="{5722E860-C8F9-49F0-A411-ED50EFE01154}" dt="2022-02-25T15:20:01.821" v="0" actId="47"/>
        <pc:sldMkLst>
          <pc:docMk/>
          <pc:sldMk cId="158007082" sldId="279"/>
        </pc:sldMkLst>
      </pc:sldChg>
      <pc:sldChg chg="del">
        <pc:chgData name="Luc Williams" userId="02d21938-0b29-4943-b0cc-61ec56fa04af" providerId="ADAL" clId="{5722E860-C8F9-49F0-A411-ED50EFE01154}" dt="2022-02-25T15:20:03.976" v="10" actId="47"/>
        <pc:sldMkLst>
          <pc:docMk/>
          <pc:sldMk cId="2478806652" sldId="280"/>
        </pc:sldMkLst>
      </pc:sldChg>
      <pc:sldChg chg="del">
        <pc:chgData name="Luc Williams" userId="02d21938-0b29-4943-b0cc-61ec56fa04af" providerId="ADAL" clId="{5722E860-C8F9-49F0-A411-ED50EFE01154}" dt="2022-02-25T15:20:03.860" v="9" actId="47"/>
        <pc:sldMkLst>
          <pc:docMk/>
          <pc:sldMk cId="4287913772" sldId="281"/>
        </pc:sldMkLst>
      </pc:sldChg>
      <pc:sldChg chg="del">
        <pc:chgData name="Luc Williams" userId="02d21938-0b29-4943-b0cc-61ec56fa04af" providerId="ADAL" clId="{5722E860-C8F9-49F0-A411-ED50EFE01154}" dt="2022-02-25T15:20:03.348" v="8" actId="47"/>
        <pc:sldMkLst>
          <pc:docMk/>
          <pc:sldMk cId="370412030" sldId="282"/>
        </pc:sldMkLst>
      </pc:sldChg>
      <pc:sldChg chg="del">
        <pc:chgData name="Luc Williams" userId="02d21938-0b29-4943-b0cc-61ec56fa04af" providerId="ADAL" clId="{5722E860-C8F9-49F0-A411-ED50EFE01154}" dt="2022-02-25T15:20:03.159" v="7" actId="47"/>
        <pc:sldMkLst>
          <pc:docMk/>
          <pc:sldMk cId="3647876030" sldId="283"/>
        </pc:sldMkLst>
      </pc:sldChg>
      <pc:sldChg chg="del">
        <pc:chgData name="Luc Williams" userId="02d21938-0b29-4943-b0cc-61ec56fa04af" providerId="ADAL" clId="{5722E860-C8F9-49F0-A411-ED50EFE01154}" dt="2022-02-25T15:20:03.031" v="6" actId="47"/>
        <pc:sldMkLst>
          <pc:docMk/>
          <pc:sldMk cId="501973173" sldId="284"/>
        </pc:sldMkLst>
      </pc:sldChg>
      <pc:sldChg chg="del">
        <pc:chgData name="Luc Williams" userId="02d21938-0b29-4943-b0cc-61ec56fa04af" providerId="ADAL" clId="{5722E860-C8F9-49F0-A411-ED50EFE01154}" dt="2022-02-25T15:20:02.930" v="5" actId="47"/>
        <pc:sldMkLst>
          <pc:docMk/>
          <pc:sldMk cId="4016331604" sldId="285"/>
        </pc:sldMkLst>
      </pc:sldChg>
      <pc:sldChg chg="del">
        <pc:chgData name="Luc Williams" userId="02d21938-0b29-4943-b0cc-61ec56fa04af" providerId="ADAL" clId="{5722E860-C8F9-49F0-A411-ED50EFE01154}" dt="2022-02-25T15:20:02.793" v="4" actId="47"/>
        <pc:sldMkLst>
          <pc:docMk/>
          <pc:sldMk cId="3926584458" sldId="286"/>
        </pc:sldMkLst>
      </pc:sldChg>
      <pc:sldChg chg="del">
        <pc:chgData name="Luc Williams" userId="02d21938-0b29-4943-b0cc-61ec56fa04af" providerId="ADAL" clId="{5722E860-C8F9-49F0-A411-ED50EFE01154}" dt="2022-02-25T15:20:02.596" v="3" actId="47"/>
        <pc:sldMkLst>
          <pc:docMk/>
          <pc:sldMk cId="595526695" sldId="287"/>
        </pc:sldMkLst>
      </pc:sldChg>
      <pc:sldChg chg="del">
        <pc:chgData name="Luc Williams" userId="02d21938-0b29-4943-b0cc-61ec56fa04af" providerId="ADAL" clId="{5722E860-C8F9-49F0-A411-ED50EFE01154}" dt="2022-02-25T15:20:02.031" v="2" actId="47"/>
        <pc:sldMkLst>
          <pc:docMk/>
          <pc:sldMk cId="215126081" sldId="288"/>
        </pc:sldMkLst>
      </pc:sldChg>
      <pc:sldChg chg="del">
        <pc:chgData name="Luc Williams" userId="02d21938-0b29-4943-b0cc-61ec56fa04af" providerId="ADAL" clId="{5722E860-C8F9-49F0-A411-ED50EFE01154}" dt="2022-02-25T15:20:01.953" v="1" actId="47"/>
        <pc:sldMkLst>
          <pc:docMk/>
          <pc:sldMk cId="3589762405" sldId="289"/>
        </pc:sldMkLst>
      </pc:sldChg>
    </pc:docChg>
  </pc:docChgLst>
  <pc:docChgLst>
    <pc:chgData name="Luc Williams" userId="02d21938-0b29-4943-b0cc-61ec56fa04af" providerId="ADAL" clId="{DBE74F6A-E959-404E-80D4-76F186E8A0E8}"/>
    <pc:docChg chg="custSel addSld modSld modSection">
      <pc:chgData name="Luc Williams" userId="02d21938-0b29-4943-b0cc-61ec56fa04af" providerId="ADAL" clId="{DBE74F6A-E959-404E-80D4-76F186E8A0E8}" dt="2022-03-23T16:09:12.291" v="315" actId="14100"/>
      <pc:docMkLst>
        <pc:docMk/>
      </pc:docMkLst>
      <pc:sldChg chg="modSp mod">
        <pc:chgData name="Luc Williams" userId="02d21938-0b29-4943-b0cc-61ec56fa04af" providerId="ADAL" clId="{DBE74F6A-E959-404E-80D4-76F186E8A0E8}" dt="2022-03-23T16:09:12.291" v="315" actId="14100"/>
        <pc:sldMkLst>
          <pc:docMk/>
          <pc:sldMk cId="1218675713" sldId="280"/>
        </pc:sldMkLst>
        <pc:spChg chg="mod">
          <ac:chgData name="Luc Williams" userId="02d21938-0b29-4943-b0cc-61ec56fa04af" providerId="ADAL" clId="{DBE74F6A-E959-404E-80D4-76F186E8A0E8}" dt="2022-03-09T16:13:57.243" v="54" actId="20577"/>
          <ac:spMkLst>
            <pc:docMk/>
            <pc:sldMk cId="1218675713" sldId="280"/>
            <ac:spMk id="2" creationId="{37C3CF60-D00F-49A7-B5FB-22D35918F53B}"/>
          </ac:spMkLst>
        </pc:spChg>
        <pc:spChg chg="mod">
          <ac:chgData name="Luc Williams" userId="02d21938-0b29-4943-b0cc-61ec56fa04af" providerId="ADAL" clId="{DBE74F6A-E959-404E-80D4-76F186E8A0E8}" dt="2022-03-23T16:09:12.291" v="315" actId="14100"/>
          <ac:spMkLst>
            <pc:docMk/>
            <pc:sldMk cId="1218675713" sldId="280"/>
            <ac:spMk id="6" creationId="{F5687868-1846-4CBF-B7D0-4A4C674056E8}"/>
          </ac:spMkLst>
        </pc:spChg>
      </pc:sldChg>
      <pc:sldChg chg="addSp delSp modSp add mod">
        <pc:chgData name="Luc Williams" userId="02d21938-0b29-4943-b0cc-61ec56fa04af" providerId="ADAL" clId="{DBE74F6A-E959-404E-80D4-76F186E8A0E8}" dt="2022-03-09T16:16:59.093" v="308" actId="1076"/>
        <pc:sldMkLst>
          <pc:docMk/>
          <pc:sldMk cId="4261971326" sldId="281"/>
        </pc:sldMkLst>
        <pc:spChg chg="mod">
          <ac:chgData name="Luc Williams" userId="02d21938-0b29-4943-b0cc-61ec56fa04af" providerId="ADAL" clId="{DBE74F6A-E959-404E-80D4-76F186E8A0E8}" dt="2022-03-09T16:14:02.168" v="57" actId="20577"/>
          <ac:spMkLst>
            <pc:docMk/>
            <pc:sldMk cId="4261971326" sldId="281"/>
            <ac:spMk id="2" creationId="{37C3CF60-D00F-49A7-B5FB-22D35918F53B}"/>
          </ac:spMkLst>
        </pc:spChg>
        <pc:spChg chg="add mod">
          <ac:chgData name="Luc Williams" userId="02d21938-0b29-4943-b0cc-61ec56fa04af" providerId="ADAL" clId="{DBE74F6A-E959-404E-80D4-76F186E8A0E8}" dt="2022-03-09T16:15:38.735" v="295" actId="403"/>
          <ac:spMkLst>
            <pc:docMk/>
            <pc:sldMk cId="4261971326" sldId="281"/>
            <ac:spMk id="3" creationId="{CB9FC19E-68E6-41D0-B915-7E8A1474D1EA}"/>
          </ac:spMkLst>
        </pc:spChg>
        <pc:spChg chg="mod">
          <ac:chgData name="Luc Williams" userId="02d21938-0b29-4943-b0cc-61ec56fa04af" providerId="ADAL" clId="{DBE74F6A-E959-404E-80D4-76F186E8A0E8}" dt="2022-03-09T16:16:59.093" v="308" actId="1076"/>
          <ac:spMkLst>
            <pc:docMk/>
            <pc:sldMk cId="4261971326" sldId="281"/>
            <ac:spMk id="6" creationId="{F5687868-1846-4CBF-B7D0-4A4C674056E8}"/>
          </ac:spMkLst>
        </pc:spChg>
        <pc:picChg chg="del">
          <ac:chgData name="Luc Williams" userId="02d21938-0b29-4943-b0cc-61ec56fa04af" providerId="ADAL" clId="{DBE74F6A-E959-404E-80D4-76F186E8A0E8}" dt="2022-03-09T16:14:03.499" v="58" actId="478"/>
          <ac:picMkLst>
            <pc:docMk/>
            <pc:sldMk cId="4261971326" sldId="281"/>
            <ac:picMk id="5" creationId="{3B604F0F-733F-4F05-9E03-33C6860CE6BA}"/>
          </ac:picMkLst>
        </pc:picChg>
      </pc:sldChg>
    </pc:docChg>
  </pc:docChgLst>
  <pc:docChgLst>
    <pc:chgData name="Williams, Luc" userId="02d21938-0b29-4943-b0cc-61ec56fa04af" providerId="ADAL" clId="{C24DF0B8-755B-41D4-BA35-F9389819026F}"/>
    <pc:docChg chg="custSel addSld delSld modSld sldOrd delMainMaster">
      <pc:chgData name="Williams, Luc" userId="02d21938-0b29-4943-b0cc-61ec56fa04af" providerId="ADAL" clId="{C24DF0B8-755B-41D4-BA35-F9389819026F}" dt="2021-08-20T14:01:57.779" v="6408"/>
      <pc:docMkLst>
        <pc:docMk/>
      </pc:docMkLst>
      <pc:sldChg chg="del">
        <pc:chgData name="Williams, Luc" userId="02d21938-0b29-4943-b0cc-61ec56fa04af" providerId="ADAL" clId="{C24DF0B8-755B-41D4-BA35-F9389819026F}" dt="2021-07-28T12:18:28.288" v="1319" actId="47"/>
        <pc:sldMkLst>
          <pc:docMk/>
          <pc:sldMk cId="3748667521" sldId="256"/>
        </pc:sldMkLst>
      </pc:sldChg>
      <pc:sldChg chg="del">
        <pc:chgData name="Williams, Luc" userId="02d21938-0b29-4943-b0cc-61ec56fa04af" providerId="ADAL" clId="{C24DF0B8-755B-41D4-BA35-F9389819026F}" dt="2021-07-28T12:18:29.808" v="1320" actId="47"/>
        <pc:sldMkLst>
          <pc:docMk/>
          <pc:sldMk cId="1683866232" sldId="257"/>
        </pc:sldMkLst>
      </pc:sldChg>
      <pc:sldChg chg="addSp delSp modSp mod ord">
        <pc:chgData name="Williams, Luc" userId="02d21938-0b29-4943-b0cc-61ec56fa04af" providerId="ADAL" clId="{C24DF0B8-755B-41D4-BA35-F9389819026F}" dt="2021-07-27T17:52:19.413" v="950" actId="1076"/>
        <pc:sldMkLst>
          <pc:docMk/>
          <pc:sldMk cId="2774966191" sldId="262"/>
        </pc:sldMkLst>
        <pc:spChg chg="mod">
          <ac:chgData name="Williams, Luc" userId="02d21938-0b29-4943-b0cc-61ec56fa04af" providerId="ADAL" clId="{C24DF0B8-755B-41D4-BA35-F9389819026F}" dt="2021-07-27T17:45:20.164" v="936" actId="20577"/>
          <ac:spMkLst>
            <pc:docMk/>
            <pc:sldMk cId="2774966191" sldId="262"/>
            <ac:spMk id="2" creationId="{00000000-0000-0000-0000-000000000000}"/>
          </ac:spMkLst>
        </pc:spChg>
        <pc:spChg chg="del">
          <ac:chgData name="Williams, Luc" userId="02d21938-0b29-4943-b0cc-61ec56fa04af" providerId="ADAL" clId="{C24DF0B8-755B-41D4-BA35-F9389819026F}" dt="2021-07-27T17:14:59.241" v="16" actId="478"/>
          <ac:spMkLst>
            <pc:docMk/>
            <pc:sldMk cId="2774966191" sldId="262"/>
            <ac:spMk id="3" creationId="{00000000-0000-0000-0000-000000000000}"/>
          </ac:spMkLst>
        </pc:spChg>
        <pc:spChg chg="add del mod">
          <ac:chgData name="Williams, Luc" userId="02d21938-0b29-4943-b0cc-61ec56fa04af" providerId="ADAL" clId="{C24DF0B8-755B-41D4-BA35-F9389819026F}" dt="2021-07-27T17:46:05.973" v="937" actId="478"/>
          <ac:spMkLst>
            <pc:docMk/>
            <pc:sldMk cId="2774966191" sldId="262"/>
            <ac:spMk id="4" creationId="{FB109C05-11D0-4827-B3D6-A6AE91D09949}"/>
          </ac:spMkLst>
        </pc:spChg>
        <pc:picChg chg="add mod">
          <ac:chgData name="Williams, Luc" userId="02d21938-0b29-4943-b0cc-61ec56fa04af" providerId="ADAL" clId="{C24DF0B8-755B-41D4-BA35-F9389819026F}" dt="2021-07-27T17:52:11.207" v="948" actId="1076"/>
          <ac:picMkLst>
            <pc:docMk/>
            <pc:sldMk cId="2774966191" sldId="262"/>
            <ac:picMk id="5122" creationId="{28B50B53-2B35-47EA-9FCF-EA01AE27CE34}"/>
          </ac:picMkLst>
        </pc:picChg>
        <pc:picChg chg="add mod">
          <ac:chgData name="Williams, Luc" userId="02d21938-0b29-4943-b0cc-61ec56fa04af" providerId="ADAL" clId="{C24DF0B8-755B-41D4-BA35-F9389819026F}" dt="2021-07-27T17:52:07.163" v="946" actId="1076"/>
          <ac:picMkLst>
            <pc:docMk/>
            <pc:sldMk cId="2774966191" sldId="262"/>
            <ac:picMk id="5124" creationId="{82DD469C-FDFA-4A54-BF7C-BF047F26BD87}"/>
          </ac:picMkLst>
        </pc:picChg>
        <pc:picChg chg="add mod">
          <ac:chgData name="Williams, Luc" userId="02d21938-0b29-4943-b0cc-61ec56fa04af" providerId="ADAL" clId="{C24DF0B8-755B-41D4-BA35-F9389819026F}" dt="2021-07-27T17:52:19.413" v="950" actId="1076"/>
          <ac:picMkLst>
            <pc:docMk/>
            <pc:sldMk cId="2774966191" sldId="262"/>
            <ac:picMk id="5126" creationId="{D3C4F937-6FF5-4E95-8BAB-37E1D39601D5}"/>
          </ac:picMkLst>
        </pc:picChg>
      </pc:sldChg>
      <pc:sldChg chg="addSp delSp modSp mod delAnim modAnim">
        <pc:chgData name="Williams, Luc" userId="02d21938-0b29-4943-b0cc-61ec56fa04af" providerId="ADAL" clId="{C24DF0B8-755B-41D4-BA35-F9389819026F}" dt="2021-07-28T12:52:48.546" v="1419" actId="478"/>
        <pc:sldMkLst>
          <pc:docMk/>
          <pc:sldMk cId="1017554453" sldId="263"/>
        </pc:sldMkLst>
        <pc:spChg chg="del">
          <ac:chgData name="Williams, Luc" userId="02d21938-0b29-4943-b0cc-61ec56fa04af" providerId="ADAL" clId="{C24DF0B8-755B-41D4-BA35-F9389819026F}" dt="2021-07-27T19:16:59.768" v="1315" actId="478"/>
          <ac:spMkLst>
            <pc:docMk/>
            <pc:sldMk cId="1017554453" sldId="263"/>
            <ac:spMk id="3" creationId="{00000000-0000-0000-0000-000000000000}"/>
          </ac:spMkLst>
        </pc:spChg>
        <pc:picChg chg="add mod">
          <ac:chgData name="Williams, Luc" userId="02d21938-0b29-4943-b0cc-61ec56fa04af" providerId="ADAL" clId="{C24DF0B8-755B-41D4-BA35-F9389819026F}" dt="2021-07-27T19:17:35.359" v="1318" actId="1076"/>
          <ac:picMkLst>
            <pc:docMk/>
            <pc:sldMk cId="1017554453" sldId="263"/>
            <ac:picMk id="4" creationId="{9D3E2B9B-054C-46F5-BD3F-9C3B76D1671A}"/>
          </ac:picMkLst>
        </pc:picChg>
        <pc:picChg chg="add del mod">
          <ac:chgData name="Williams, Luc" userId="02d21938-0b29-4943-b0cc-61ec56fa04af" providerId="ADAL" clId="{C24DF0B8-755B-41D4-BA35-F9389819026F}" dt="2021-07-28T12:52:48.546" v="1419" actId="478"/>
          <ac:picMkLst>
            <pc:docMk/>
            <pc:sldMk cId="1017554453" sldId="263"/>
            <ac:picMk id="6" creationId="{0D667520-13EA-4710-9EDA-DF2E51034D21}"/>
          </ac:picMkLst>
        </pc:picChg>
      </pc:sldChg>
      <pc:sldChg chg="addSp delSp modSp mod ord modAnim">
        <pc:chgData name="Williams, Luc" userId="02d21938-0b29-4943-b0cc-61ec56fa04af" providerId="ADAL" clId="{C24DF0B8-755B-41D4-BA35-F9389819026F}" dt="2021-07-27T17:37:54.513" v="916"/>
        <pc:sldMkLst>
          <pc:docMk/>
          <pc:sldMk cId="4092273024" sldId="264"/>
        </pc:sldMkLst>
        <pc:spChg chg="del">
          <ac:chgData name="Williams, Luc" userId="02d21938-0b29-4943-b0cc-61ec56fa04af" providerId="ADAL" clId="{C24DF0B8-755B-41D4-BA35-F9389819026F}" dt="2021-07-27T17:20:34.760" v="528" actId="478"/>
          <ac:spMkLst>
            <pc:docMk/>
            <pc:sldMk cId="4092273024" sldId="264"/>
            <ac:spMk id="3" creationId="{E59616B6-280D-41E8-BF7A-0A026B44A85F}"/>
          </ac:spMkLst>
        </pc:spChg>
        <pc:spChg chg="add mod">
          <ac:chgData name="Williams, Luc" userId="02d21938-0b29-4943-b0cc-61ec56fa04af" providerId="ADAL" clId="{C24DF0B8-755B-41D4-BA35-F9389819026F}" dt="2021-07-27T17:20:29.240" v="527" actId="113"/>
          <ac:spMkLst>
            <pc:docMk/>
            <pc:sldMk cId="4092273024" sldId="264"/>
            <ac:spMk id="4" creationId="{D2187476-4E19-4A8A-82EC-C3B8B6FCA9A5}"/>
          </ac:spMkLst>
        </pc:spChg>
        <pc:spChg chg="add mod">
          <ac:chgData name="Williams, Luc" userId="02d21938-0b29-4943-b0cc-61ec56fa04af" providerId="ADAL" clId="{C24DF0B8-755B-41D4-BA35-F9389819026F}" dt="2021-07-27T17:26:34.378" v="795" actId="5793"/>
          <ac:spMkLst>
            <pc:docMk/>
            <pc:sldMk cId="4092273024" sldId="264"/>
            <ac:spMk id="5" creationId="{7B177741-DE0A-431E-8F78-B1C02D4FE71B}"/>
          </ac:spMkLst>
        </pc:spChg>
        <pc:spChg chg="add mod">
          <ac:chgData name="Williams, Luc" userId="02d21938-0b29-4943-b0cc-61ec56fa04af" providerId="ADAL" clId="{C24DF0B8-755B-41D4-BA35-F9389819026F}" dt="2021-07-27T17:27:43.486" v="910" actId="1076"/>
          <ac:spMkLst>
            <pc:docMk/>
            <pc:sldMk cId="4092273024" sldId="264"/>
            <ac:spMk id="6" creationId="{44953362-F566-4EC6-A589-B83928A1FC3B}"/>
          </ac:spMkLst>
        </pc:spChg>
        <pc:picChg chg="add del mod">
          <ac:chgData name="Williams, Luc" userId="02d21938-0b29-4943-b0cc-61ec56fa04af" providerId="ADAL" clId="{C24DF0B8-755B-41D4-BA35-F9389819026F}" dt="2021-07-27T17:23:40.791" v="696" actId="478"/>
          <ac:picMkLst>
            <pc:docMk/>
            <pc:sldMk cId="4092273024" sldId="264"/>
            <ac:picMk id="4098" creationId="{7CE21594-1C2E-44F1-9008-658020645E23}"/>
          </ac:picMkLst>
        </pc:picChg>
        <pc:picChg chg="add mod">
          <ac:chgData name="Williams, Luc" userId="02d21938-0b29-4943-b0cc-61ec56fa04af" providerId="ADAL" clId="{C24DF0B8-755B-41D4-BA35-F9389819026F}" dt="2021-07-27T17:26:47.073" v="798" actId="1076"/>
          <ac:picMkLst>
            <pc:docMk/>
            <pc:sldMk cId="4092273024" sldId="264"/>
            <ac:picMk id="4100" creationId="{646B3FA2-E94A-4665-A9AF-24A250B904DC}"/>
          </ac:picMkLst>
        </pc:picChg>
        <pc:picChg chg="add mod">
          <ac:chgData name="Williams, Luc" userId="02d21938-0b29-4943-b0cc-61ec56fa04af" providerId="ADAL" clId="{C24DF0B8-755B-41D4-BA35-F9389819026F}" dt="2021-07-27T17:37:53.035" v="915" actId="1076"/>
          <ac:picMkLst>
            <pc:docMk/>
            <pc:sldMk cId="4092273024" sldId="264"/>
            <ac:picMk id="4102" creationId="{20EB4443-D860-4951-A371-F9DABA3542DC}"/>
          </ac:picMkLst>
        </pc:picChg>
      </pc:sldChg>
      <pc:sldChg chg="addSp modSp mod">
        <pc:chgData name="Williams, Luc" userId="02d21938-0b29-4943-b0cc-61ec56fa04af" providerId="ADAL" clId="{C24DF0B8-755B-41D4-BA35-F9389819026F}" dt="2021-07-28T12:28:58.771" v="1413" actId="1076"/>
        <pc:sldMkLst>
          <pc:docMk/>
          <pc:sldMk cId="1013935070" sldId="266"/>
        </pc:sldMkLst>
        <pc:spChg chg="mod">
          <ac:chgData name="Williams, Luc" userId="02d21938-0b29-4943-b0cc-61ec56fa04af" providerId="ADAL" clId="{C24DF0B8-755B-41D4-BA35-F9389819026F}" dt="2021-07-28T12:27:36.445" v="1330" actId="20577"/>
          <ac:spMkLst>
            <pc:docMk/>
            <pc:sldMk cId="1013935070" sldId="266"/>
            <ac:spMk id="3" creationId="{E59616B6-280D-41E8-BF7A-0A026B44A85F}"/>
          </ac:spMkLst>
        </pc:spChg>
        <pc:spChg chg="add mod">
          <ac:chgData name="Williams, Luc" userId="02d21938-0b29-4943-b0cc-61ec56fa04af" providerId="ADAL" clId="{C24DF0B8-755B-41D4-BA35-F9389819026F}" dt="2021-07-28T12:28:58.771" v="1413" actId="1076"/>
          <ac:spMkLst>
            <pc:docMk/>
            <pc:sldMk cId="1013935070" sldId="266"/>
            <ac:spMk id="4" creationId="{D6319F80-7FF9-47F4-B8DC-8CB407CA2D26}"/>
          </ac:spMkLst>
        </pc:spChg>
      </pc:sldChg>
      <pc:sldChg chg="addSp delSp modSp add mod ord delAnim modAnim">
        <pc:chgData name="Williams, Luc" userId="02d21938-0b29-4943-b0cc-61ec56fa04af" providerId="ADAL" clId="{C24DF0B8-755B-41D4-BA35-F9389819026F}" dt="2021-07-28T12:35:17.063" v="1417"/>
        <pc:sldMkLst>
          <pc:docMk/>
          <pc:sldMk cId="3485060380" sldId="268"/>
        </pc:sldMkLst>
        <pc:spChg chg="add mod">
          <ac:chgData name="Williams, Luc" userId="02d21938-0b29-4943-b0cc-61ec56fa04af" providerId="ADAL" clId="{C24DF0B8-755B-41D4-BA35-F9389819026F}" dt="2021-07-27T17:56:40.032" v="1312" actId="1076"/>
          <ac:spMkLst>
            <pc:docMk/>
            <pc:sldMk cId="3485060380" sldId="268"/>
            <ac:spMk id="2" creationId="{5A90A4FA-0B6E-4F6A-809B-BD4C8A9E3A7E}"/>
          </ac:spMkLst>
        </pc:spChg>
        <pc:spChg chg="mod">
          <ac:chgData name="Williams, Luc" userId="02d21938-0b29-4943-b0cc-61ec56fa04af" providerId="ADAL" clId="{C24DF0B8-755B-41D4-BA35-F9389819026F}" dt="2021-07-27T17:53:36.553" v="982" actId="14100"/>
          <ac:spMkLst>
            <pc:docMk/>
            <pc:sldMk cId="3485060380" sldId="268"/>
            <ac:spMk id="4" creationId="{D2187476-4E19-4A8A-82EC-C3B8B6FCA9A5}"/>
          </ac:spMkLst>
        </pc:spChg>
        <pc:spChg chg="del">
          <ac:chgData name="Williams, Luc" userId="02d21938-0b29-4943-b0cc-61ec56fa04af" providerId="ADAL" clId="{C24DF0B8-755B-41D4-BA35-F9389819026F}" dt="2021-07-27T17:53:25.283" v="956" actId="478"/>
          <ac:spMkLst>
            <pc:docMk/>
            <pc:sldMk cId="3485060380" sldId="268"/>
            <ac:spMk id="5" creationId="{7B177741-DE0A-431E-8F78-B1C02D4FE71B}"/>
          </ac:spMkLst>
        </pc:spChg>
        <pc:spChg chg="del mod">
          <ac:chgData name="Williams, Luc" userId="02d21938-0b29-4943-b0cc-61ec56fa04af" providerId="ADAL" clId="{C24DF0B8-755B-41D4-BA35-F9389819026F}" dt="2021-07-27T17:53:18.413" v="955" actId="478"/>
          <ac:spMkLst>
            <pc:docMk/>
            <pc:sldMk cId="3485060380" sldId="268"/>
            <ac:spMk id="6" creationId="{44953362-F566-4EC6-A589-B83928A1FC3B}"/>
          </ac:spMkLst>
        </pc:spChg>
        <pc:picChg chg="add mod">
          <ac:chgData name="Williams, Luc" userId="02d21938-0b29-4943-b0cc-61ec56fa04af" providerId="ADAL" clId="{C24DF0B8-755B-41D4-BA35-F9389819026F}" dt="2021-07-27T17:57:34.969" v="1314" actId="1076"/>
          <ac:picMkLst>
            <pc:docMk/>
            <pc:sldMk cId="3485060380" sldId="268"/>
            <ac:picMk id="7" creationId="{E21A292F-A36D-4BFF-B590-DBC244ED10C9}"/>
          </ac:picMkLst>
        </pc:picChg>
        <pc:picChg chg="del">
          <ac:chgData name="Williams, Luc" userId="02d21938-0b29-4943-b0cc-61ec56fa04af" providerId="ADAL" clId="{C24DF0B8-755B-41D4-BA35-F9389819026F}" dt="2021-07-27T17:53:13.540" v="952" actId="478"/>
          <ac:picMkLst>
            <pc:docMk/>
            <pc:sldMk cId="3485060380" sldId="268"/>
            <ac:picMk id="4100" creationId="{646B3FA2-E94A-4665-A9AF-24A250B904DC}"/>
          </ac:picMkLst>
        </pc:picChg>
        <pc:picChg chg="del">
          <ac:chgData name="Williams, Luc" userId="02d21938-0b29-4943-b0cc-61ec56fa04af" providerId="ADAL" clId="{C24DF0B8-755B-41D4-BA35-F9389819026F}" dt="2021-07-27T17:53:12.966" v="951" actId="478"/>
          <ac:picMkLst>
            <pc:docMk/>
            <pc:sldMk cId="3485060380" sldId="268"/>
            <ac:picMk id="4102" creationId="{20EB4443-D860-4951-A371-F9DABA3542DC}"/>
          </ac:picMkLst>
        </pc:picChg>
      </pc:sldChg>
      <pc:sldChg chg="addSp delSp modSp add mod delAnim modAnim">
        <pc:chgData name="Williams, Luc" userId="02d21938-0b29-4943-b0cc-61ec56fa04af" providerId="ADAL" clId="{C24DF0B8-755B-41D4-BA35-F9389819026F}" dt="2021-08-03T10:05:39.291" v="3550"/>
        <pc:sldMkLst>
          <pc:docMk/>
          <pc:sldMk cId="1276183677" sldId="269"/>
        </pc:sldMkLst>
        <pc:spChg chg="mod">
          <ac:chgData name="Williams, Luc" userId="02d21938-0b29-4943-b0cc-61ec56fa04af" providerId="ADAL" clId="{C24DF0B8-755B-41D4-BA35-F9389819026F}" dt="2021-07-28T13:04:06.921" v="1803" actId="20577"/>
          <ac:spMkLst>
            <pc:docMk/>
            <pc:sldMk cId="1276183677" sldId="269"/>
            <ac:spMk id="4" creationId="{D2187476-4E19-4A8A-82EC-C3B8B6FCA9A5}"/>
          </ac:spMkLst>
        </pc:spChg>
        <pc:spChg chg="mod">
          <ac:chgData name="Williams, Luc" userId="02d21938-0b29-4943-b0cc-61ec56fa04af" providerId="ADAL" clId="{C24DF0B8-755B-41D4-BA35-F9389819026F}" dt="2021-07-28T13:03:58.566" v="1788" actId="20577"/>
          <ac:spMkLst>
            <pc:docMk/>
            <pc:sldMk cId="1276183677" sldId="269"/>
            <ac:spMk id="5" creationId="{7B177741-DE0A-431E-8F78-B1C02D4FE71B}"/>
          </ac:spMkLst>
        </pc:spChg>
        <pc:spChg chg="del">
          <ac:chgData name="Williams, Luc" userId="02d21938-0b29-4943-b0cc-61ec56fa04af" providerId="ADAL" clId="{C24DF0B8-755B-41D4-BA35-F9389819026F}" dt="2021-07-28T12:52:57.688" v="1421" actId="478"/>
          <ac:spMkLst>
            <pc:docMk/>
            <pc:sldMk cId="1276183677" sldId="269"/>
            <ac:spMk id="6" creationId="{44953362-F566-4EC6-A589-B83928A1FC3B}"/>
          </ac:spMkLst>
        </pc:spChg>
        <pc:picChg chg="add mod">
          <ac:chgData name="Williams, Luc" userId="02d21938-0b29-4943-b0cc-61ec56fa04af" providerId="ADAL" clId="{C24DF0B8-755B-41D4-BA35-F9389819026F}" dt="2021-07-28T13:05:46.559" v="1806" actId="14100"/>
          <ac:picMkLst>
            <pc:docMk/>
            <pc:sldMk cId="1276183677" sldId="269"/>
            <ac:picMk id="1026" creationId="{28DAE243-98C8-4170-B046-72344B110402}"/>
          </ac:picMkLst>
        </pc:picChg>
        <pc:picChg chg="del">
          <ac:chgData name="Williams, Luc" userId="02d21938-0b29-4943-b0cc-61ec56fa04af" providerId="ADAL" clId="{C24DF0B8-755B-41D4-BA35-F9389819026F}" dt="2021-07-28T12:52:58.978" v="1422" actId="478"/>
          <ac:picMkLst>
            <pc:docMk/>
            <pc:sldMk cId="1276183677" sldId="269"/>
            <ac:picMk id="4100" creationId="{646B3FA2-E94A-4665-A9AF-24A250B904DC}"/>
          </ac:picMkLst>
        </pc:picChg>
        <pc:picChg chg="del">
          <ac:chgData name="Williams, Luc" userId="02d21938-0b29-4943-b0cc-61ec56fa04af" providerId="ADAL" clId="{C24DF0B8-755B-41D4-BA35-F9389819026F}" dt="2021-07-28T12:52:59.618" v="1423" actId="478"/>
          <ac:picMkLst>
            <pc:docMk/>
            <pc:sldMk cId="1276183677" sldId="269"/>
            <ac:picMk id="4102" creationId="{20EB4443-D860-4951-A371-F9DABA3542DC}"/>
          </ac:picMkLst>
        </pc:picChg>
      </pc:sldChg>
      <pc:sldChg chg="addSp delSp modSp add mod setBg">
        <pc:chgData name="Williams, Luc" userId="02d21938-0b29-4943-b0cc-61ec56fa04af" providerId="ADAL" clId="{C24DF0B8-755B-41D4-BA35-F9389819026F}" dt="2021-07-28T13:17:12.938" v="1917" actId="26606"/>
        <pc:sldMkLst>
          <pc:docMk/>
          <pc:sldMk cId="1478301315" sldId="270"/>
        </pc:sldMkLst>
        <pc:spChg chg="mod">
          <ac:chgData name="Williams, Luc" userId="02d21938-0b29-4943-b0cc-61ec56fa04af" providerId="ADAL" clId="{C24DF0B8-755B-41D4-BA35-F9389819026F}" dt="2021-07-28T13:17:12.938" v="1917" actId="26606"/>
          <ac:spMkLst>
            <pc:docMk/>
            <pc:sldMk cId="1478301315" sldId="270"/>
            <ac:spMk id="4" creationId="{D2187476-4E19-4A8A-82EC-C3B8B6FCA9A5}"/>
          </ac:spMkLst>
        </pc:spChg>
        <pc:spChg chg="del mod">
          <ac:chgData name="Williams, Luc" userId="02d21938-0b29-4943-b0cc-61ec56fa04af" providerId="ADAL" clId="{C24DF0B8-755B-41D4-BA35-F9389819026F}" dt="2021-07-28T13:17:12.938" v="1917" actId="26606"/>
          <ac:spMkLst>
            <pc:docMk/>
            <pc:sldMk cId="1478301315" sldId="270"/>
            <ac:spMk id="5" creationId="{7B177741-DE0A-431E-8F78-B1C02D4FE71B}"/>
          </ac:spMkLst>
        </pc:spChg>
        <pc:graphicFrameChg chg="add">
          <ac:chgData name="Williams, Luc" userId="02d21938-0b29-4943-b0cc-61ec56fa04af" providerId="ADAL" clId="{C24DF0B8-755B-41D4-BA35-F9389819026F}" dt="2021-07-28T13:17:12.938" v="1917" actId="26606"/>
          <ac:graphicFrameMkLst>
            <pc:docMk/>
            <pc:sldMk cId="1478301315" sldId="270"/>
            <ac:graphicFrameMk id="7" creationId="{E5D6FC5F-61E7-4782-A502-01BF85B7D78F}"/>
          </ac:graphicFrameMkLst>
        </pc:graphicFrameChg>
        <pc:picChg chg="del">
          <ac:chgData name="Williams, Luc" userId="02d21938-0b29-4943-b0cc-61ec56fa04af" providerId="ADAL" clId="{C24DF0B8-755B-41D4-BA35-F9389819026F}" dt="2021-07-28T13:13:37.143" v="1808" actId="478"/>
          <ac:picMkLst>
            <pc:docMk/>
            <pc:sldMk cId="1478301315" sldId="270"/>
            <ac:picMk id="1026" creationId="{28DAE243-98C8-4170-B046-72344B110402}"/>
          </ac:picMkLst>
        </pc:picChg>
      </pc:sldChg>
      <pc:sldChg chg="addSp delSp modSp add mod modAnim">
        <pc:chgData name="Williams, Luc" userId="02d21938-0b29-4943-b0cc-61ec56fa04af" providerId="ADAL" clId="{C24DF0B8-755B-41D4-BA35-F9389819026F}" dt="2021-08-20T14:01:28.579" v="6403"/>
        <pc:sldMkLst>
          <pc:docMk/>
          <pc:sldMk cId="1063523773" sldId="271"/>
        </pc:sldMkLst>
        <pc:spChg chg="mod">
          <ac:chgData name="Williams, Luc" userId="02d21938-0b29-4943-b0cc-61ec56fa04af" providerId="ADAL" clId="{C24DF0B8-755B-41D4-BA35-F9389819026F}" dt="2021-07-28T13:17:41.092" v="1949" actId="14100"/>
          <ac:spMkLst>
            <pc:docMk/>
            <pc:sldMk cId="1063523773" sldId="271"/>
            <ac:spMk id="4" creationId="{D2187476-4E19-4A8A-82EC-C3B8B6FCA9A5}"/>
          </ac:spMkLst>
        </pc:spChg>
        <pc:spChg chg="del mod">
          <ac:chgData name="Williams, Luc" userId="02d21938-0b29-4943-b0cc-61ec56fa04af" providerId="ADAL" clId="{C24DF0B8-755B-41D4-BA35-F9389819026F}" dt="2021-07-28T13:17:41.891" v="1951"/>
          <ac:spMkLst>
            <pc:docMk/>
            <pc:sldMk cId="1063523773" sldId="271"/>
            <ac:spMk id="5" creationId="{7B177741-DE0A-431E-8F78-B1C02D4FE71B}"/>
          </ac:spMkLst>
        </pc:spChg>
        <pc:spChg chg="add mod">
          <ac:chgData name="Williams, Luc" userId="02d21938-0b29-4943-b0cc-61ec56fa04af" providerId="ADAL" clId="{C24DF0B8-755B-41D4-BA35-F9389819026F}" dt="2021-07-28T13:23:34.349" v="2205" actId="1076"/>
          <ac:spMkLst>
            <pc:docMk/>
            <pc:sldMk cId="1063523773" sldId="271"/>
            <ac:spMk id="6" creationId="{04A92046-43DC-4955-9D50-3AEEE5F8D222}"/>
          </ac:spMkLst>
        </pc:spChg>
        <pc:spChg chg="add mod">
          <ac:chgData name="Williams, Luc" userId="02d21938-0b29-4943-b0cc-61ec56fa04af" providerId="ADAL" clId="{C24DF0B8-755B-41D4-BA35-F9389819026F}" dt="2021-07-28T13:21:39.050" v="2108" actId="1076"/>
          <ac:spMkLst>
            <pc:docMk/>
            <pc:sldMk cId="1063523773" sldId="271"/>
            <ac:spMk id="7" creationId="{FFFB7D67-84BA-451D-9CC9-C529805B4D2D}"/>
          </ac:spMkLst>
        </pc:spChg>
        <pc:spChg chg="add mod">
          <ac:chgData name="Williams, Luc" userId="02d21938-0b29-4943-b0cc-61ec56fa04af" providerId="ADAL" clId="{C24DF0B8-755B-41D4-BA35-F9389819026F}" dt="2021-07-28T13:23:20.617" v="2201" actId="1076"/>
          <ac:spMkLst>
            <pc:docMk/>
            <pc:sldMk cId="1063523773" sldId="271"/>
            <ac:spMk id="10" creationId="{4064189D-D5A8-44DF-BC3E-0A70B63D69A3}"/>
          </ac:spMkLst>
        </pc:spChg>
        <pc:picChg chg="add mod">
          <ac:chgData name="Williams, Luc" userId="02d21938-0b29-4943-b0cc-61ec56fa04af" providerId="ADAL" clId="{C24DF0B8-755B-41D4-BA35-F9389819026F}" dt="2021-07-28T13:18:35.013" v="1958" actId="1076"/>
          <ac:picMkLst>
            <pc:docMk/>
            <pc:sldMk cId="1063523773" sldId="271"/>
            <ac:picMk id="3" creationId="{63943572-5095-427A-B711-A6874065AF47}"/>
          </ac:picMkLst>
        </pc:picChg>
        <pc:picChg chg="add mod">
          <ac:chgData name="Williams, Luc" userId="02d21938-0b29-4943-b0cc-61ec56fa04af" providerId="ADAL" clId="{C24DF0B8-755B-41D4-BA35-F9389819026F}" dt="2021-07-28T13:23:16.027" v="2200" actId="1076"/>
          <ac:picMkLst>
            <pc:docMk/>
            <pc:sldMk cId="1063523773" sldId="271"/>
            <ac:picMk id="9" creationId="{4A8F38AA-DA2C-4CFF-8CF9-DDC539D48339}"/>
          </ac:picMkLst>
        </pc:picChg>
        <pc:picChg chg="del">
          <ac:chgData name="Williams, Luc" userId="02d21938-0b29-4943-b0cc-61ec56fa04af" providerId="ADAL" clId="{C24DF0B8-755B-41D4-BA35-F9389819026F}" dt="2021-07-28T13:17:24.782" v="1919" actId="478"/>
          <ac:picMkLst>
            <pc:docMk/>
            <pc:sldMk cId="1063523773" sldId="271"/>
            <ac:picMk id="1026" creationId="{28DAE243-98C8-4170-B046-72344B110402}"/>
          </ac:picMkLst>
        </pc:picChg>
      </pc:sldChg>
      <pc:sldChg chg="addSp delSp modSp add mod">
        <pc:chgData name="Williams, Luc" userId="02d21938-0b29-4943-b0cc-61ec56fa04af" providerId="ADAL" clId="{C24DF0B8-755B-41D4-BA35-F9389819026F}" dt="2021-07-28T13:36:09.634" v="2557" actId="255"/>
        <pc:sldMkLst>
          <pc:docMk/>
          <pc:sldMk cId="3087962425" sldId="272"/>
        </pc:sldMkLst>
        <pc:spChg chg="add mod">
          <ac:chgData name="Williams, Luc" userId="02d21938-0b29-4943-b0cc-61ec56fa04af" providerId="ADAL" clId="{C24DF0B8-755B-41D4-BA35-F9389819026F}" dt="2021-07-28T13:34:58.064" v="2459" actId="403"/>
          <ac:spMkLst>
            <pc:docMk/>
            <pc:sldMk cId="3087962425" sldId="272"/>
            <ac:spMk id="2" creationId="{C5726D9D-D7CC-401E-BCD6-365F6D1DF09A}"/>
          </ac:spMkLst>
        </pc:spChg>
        <pc:spChg chg="mod">
          <ac:chgData name="Williams, Luc" userId="02d21938-0b29-4943-b0cc-61ec56fa04af" providerId="ADAL" clId="{C24DF0B8-755B-41D4-BA35-F9389819026F}" dt="2021-07-28T13:31:22.052" v="2261" actId="20577"/>
          <ac:spMkLst>
            <pc:docMk/>
            <pc:sldMk cId="3087962425" sldId="272"/>
            <ac:spMk id="4" creationId="{D2187476-4E19-4A8A-82EC-C3B8B6FCA9A5}"/>
          </ac:spMkLst>
        </pc:spChg>
        <pc:spChg chg="add mod">
          <ac:chgData name="Williams, Luc" userId="02d21938-0b29-4943-b0cc-61ec56fa04af" providerId="ADAL" clId="{C24DF0B8-755B-41D4-BA35-F9389819026F}" dt="2021-07-28T13:36:01.923" v="2556" actId="14100"/>
          <ac:spMkLst>
            <pc:docMk/>
            <pc:sldMk cId="3087962425" sldId="272"/>
            <ac:spMk id="5" creationId="{7C70EFD7-DFE2-43D2-8C8E-DD9A63568B92}"/>
          </ac:spMkLst>
        </pc:spChg>
        <pc:spChg chg="mod">
          <ac:chgData name="Williams, Luc" userId="02d21938-0b29-4943-b0cc-61ec56fa04af" providerId="ADAL" clId="{C24DF0B8-755B-41D4-BA35-F9389819026F}" dt="2021-07-28T13:36:09.634" v="2557" actId="255"/>
          <ac:spMkLst>
            <pc:docMk/>
            <pc:sldMk cId="3087962425" sldId="272"/>
            <ac:spMk id="6" creationId="{04A92046-43DC-4955-9D50-3AEEE5F8D222}"/>
          </ac:spMkLst>
        </pc:spChg>
        <pc:spChg chg="del">
          <ac:chgData name="Williams, Luc" userId="02d21938-0b29-4943-b0cc-61ec56fa04af" providerId="ADAL" clId="{C24DF0B8-755B-41D4-BA35-F9389819026F}" dt="2021-07-28T13:31:29.018" v="2264" actId="478"/>
          <ac:spMkLst>
            <pc:docMk/>
            <pc:sldMk cId="3087962425" sldId="272"/>
            <ac:spMk id="7" creationId="{FFFB7D67-84BA-451D-9CC9-C529805B4D2D}"/>
          </ac:spMkLst>
        </pc:spChg>
        <pc:spChg chg="mod">
          <ac:chgData name="Williams, Luc" userId="02d21938-0b29-4943-b0cc-61ec56fa04af" providerId="ADAL" clId="{C24DF0B8-755B-41D4-BA35-F9389819026F}" dt="2021-07-28T13:34:03.973" v="2416" actId="403"/>
          <ac:spMkLst>
            <pc:docMk/>
            <pc:sldMk cId="3087962425" sldId="272"/>
            <ac:spMk id="10" creationId="{4064189D-D5A8-44DF-BC3E-0A70B63D69A3}"/>
          </ac:spMkLst>
        </pc:spChg>
        <pc:picChg chg="del">
          <ac:chgData name="Williams, Luc" userId="02d21938-0b29-4943-b0cc-61ec56fa04af" providerId="ADAL" clId="{C24DF0B8-755B-41D4-BA35-F9389819026F}" dt="2021-07-28T13:31:25.296" v="2262" actId="478"/>
          <ac:picMkLst>
            <pc:docMk/>
            <pc:sldMk cId="3087962425" sldId="272"/>
            <ac:picMk id="3" creationId="{63943572-5095-427A-B711-A6874065AF47}"/>
          </ac:picMkLst>
        </pc:picChg>
        <pc:picChg chg="del mod">
          <ac:chgData name="Williams, Luc" userId="02d21938-0b29-4943-b0cc-61ec56fa04af" providerId="ADAL" clId="{C24DF0B8-755B-41D4-BA35-F9389819026F}" dt="2021-07-28T13:31:27.425" v="2263" actId="478"/>
          <ac:picMkLst>
            <pc:docMk/>
            <pc:sldMk cId="3087962425" sldId="272"/>
            <ac:picMk id="9" creationId="{4A8F38AA-DA2C-4CFF-8CF9-DDC539D48339}"/>
          </ac:picMkLst>
        </pc:picChg>
      </pc:sldChg>
      <pc:sldChg chg="addSp delSp modSp add mod modAnim">
        <pc:chgData name="Williams, Luc" userId="02d21938-0b29-4943-b0cc-61ec56fa04af" providerId="ADAL" clId="{C24DF0B8-755B-41D4-BA35-F9389819026F}" dt="2021-08-20T14:01:57.779" v="6408"/>
        <pc:sldMkLst>
          <pc:docMk/>
          <pc:sldMk cId="1057911123" sldId="273"/>
        </pc:sldMkLst>
        <pc:spChg chg="mod">
          <ac:chgData name="Williams, Luc" userId="02d21938-0b29-4943-b0cc-61ec56fa04af" providerId="ADAL" clId="{C24DF0B8-755B-41D4-BA35-F9389819026F}" dt="2021-07-28T13:36:30.383" v="2576" actId="20577"/>
          <ac:spMkLst>
            <pc:docMk/>
            <pc:sldMk cId="1057911123" sldId="273"/>
            <ac:spMk id="4" creationId="{D2187476-4E19-4A8A-82EC-C3B8B6FCA9A5}"/>
          </ac:spMkLst>
        </pc:spChg>
        <pc:spChg chg="mod">
          <ac:chgData name="Williams, Luc" userId="02d21938-0b29-4943-b0cc-61ec56fa04af" providerId="ADAL" clId="{C24DF0B8-755B-41D4-BA35-F9389819026F}" dt="2021-07-28T13:38:34.504" v="2657" actId="20577"/>
          <ac:spMkLst>
            <pc:docMk/>
            <pc:sldMk cId="1057911123" sldId="273"/>
            <ac:spMk id="6" creationId="{04A92046-43DC-4955-9D50-3AEEE5F8D222}"/>
          </ac:spMkLst>
        </pc:spChg>
        <pc:spChg chg="mod">
          <ac:chgData name="Williams, Luc" userId="02d21938-0b29-4943-b0cc-61ec56fa04af" providerId="ADAL" clId="{C24DF0B8-755B-41D4-BA35-F9389819026F}" dt="2021-07-28T13:38:12.828" v="2648" actId="1076"/>
          <ac:spMkLst>
            <pc:docMk/>
            <pc:sldMk cId="1057911123" sldId="273"/>
            <ac:spMk id="7" creationId="{FFFB7D67-84BA-451D-9CC9-C529805B4D2D}"/>
          </ac:spMkLst>
        </pc:spChg>
        <pc:spChg chg="mod">
          <ac:chgData name="Williams, Luc" userId="02d21938-0b29-4943-b0cc-61ec56fa04af" providerId="ADAL" clId="{C24DF0B8-755B-41D4-BA35-F9389819026F}" dt="2021-07-28T13:37:01.593" v="2638" actId="20577"/>
          <ac:spMkLst>
            <pc:docMk/>
            <pc:sldMk cId="1057911123" sldId="273"/>
            <ac:spMk id="10" creationId="{4064189D-D5A8-44DF-BC3E-0A70B63D69A3}"/>
          </ac:spMkLst>
        </pc:spChg>
        <pc:picChg chg="del">
          <ac:chgData name="Williams, Luc" userId="02d21938-0b29-4943-b0cc-61ec56fa04af" providerId="ADAL" clId="{C24DF0B8-755B-41D4-BA35-F9389819026F}" dt="2021-07-28T13:36:37.404" v="2577" actId="478"/>
          <ac:picMkLst>
            <pc:docMk/>
            <pc:sldMk cId="1057911123" sldId="273"/>
            <ac:picMk id="3" creationId="{63943572-5095-427A-B711-A6874065AF47}"/>
          </ac:picMkLst>
        </pc:picChg>
        <pc:picChg chg="add mod">
          <ac:chgData name="Williams, Luc" userId="02d21938-0b29-4943-b0cc-61ec56fa04af" providerId="ADAL" clId="{C24DF0B8-755B-41D4-BA35-F9389819026F}" dt="2021-07-28T13:38:15.991" v="2649" actId="14100"/>
          <ac:picMkLst>
            <pc:docMk/>
            <pc:sldMk cId="1057911123" sldId="273"/>
            <ac:picMk id="5" creationId="{54BCB4AA-BA51-49ED-A9C3-99FFD1826E7A}"/>
          </ac:picMkLst>
        </pc:picChg>
        <pc:picChg chg="del">
          <ac:chgData name="Williams, Luc" userId="02d21938-0b29-4943-b0cc-61ec56fa04af" providerId="ADAL" clId="{C24DF0B8-755B-41D4-BA35-F9389819026F}" dt="2021-07-28T13:36:42.393" v="2578" actId="478"/>
          <ac:picMkLst>
            <pc:docMk/>
            <pc:sldMk cId="1057911123" sldId="273"/>
            <ac:picMk id="9" creationId="{4A8F38AA-DA2C-4CFF-8CF9-DDC539D48339}"/>
          </ac:picMkLst>
        </pc:picChg>
        <pc:picChg chg="add mod">
          <ac:chgData name="Williams, Luc" userId="02d21938-0b29-4943-b0cc-61ec56fa04af" providerId="ADAL" clId="{C24DF0B8-755B-41D4-BA35-F9389819026F}" dt="2021-07-28T13:38:45.500" v="2658" actId="1076"/>
          <ac:picMkLst>
            <pc:docMk/>
            <pc:sldMk cId="1057911123" sldId="273"/>
            <ac:picMk id="11" creationId="{0BA0FB1B-8F6E-4843-B688-11C79B1E413B}"/>
          </ac:picMkLst>
        </pc:picChg>
      </pc:sldChg>
      <pc:sldChg chg="addSp delSp modSp new mod ord setBg">
        <pc:chgData name="Williams, Luc" userId="02d21938-0b29-4943-b0cc-61ec56fa04af" providerId="ADAL" clId="{C24DF0B8-755B-41D4-BA35-F9389819026F}" dt="2021-07-28T14:21:45.752" v="3547" actId="1076"/>
        <pc:sldMkLst>
          <pc:docMk/>
          <pc:sldMk cId="1759897075" sldId="274"/>
        </pc:sldMkLst>
        <pc:spChg chg="mod">
          <ac:chgData name="Williams, Luc" userId="02d21938-0b29-4943-b0cc-61ec56fa04af" providerId="ADAL" clId="{C24DF0B8-755B-41D4-BA35-F9389819026F}" dt="2021-07-28T14:21:45.752" v="3547" actId="1076"/>
          <ac:spMkLst>
            <pc:docMk/>
            <pc:sldMk cId="1759897075" sldId="274"/>
            <ac:spMk id="2" creationId="{DEBA6ED8-AF65-4131-9E3C-E45F232C7C57}"/>
          </ac:spMkLst>
        </pc:spChg>
        <pc:spChg chg="del">
          <ac:chgData name="Williams, Luc" userId="02d21938-0b29-4943-b0cc-61ec56fa04af" providerId="ADAL" clId="{C24DF0B8-755B-41D4-BA35-F9389819026F}" dt="2021-07-28T14:21:04.888" v="3461" actId="478"/>
          <ac:spMkLst>
            <pc:docMk/>
            <pc:sldMk cId="1759897075" sldId="274"/>
            <ac:spMk id="3" creationId="{ACC1E2A7-81BF-457F-9A13-43AD68F86046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71" creationId="{E8BED655-2EC5-4704-ADD4-A91564533138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73" creationId="{CBA419E7-4B43-4FA7-846D-76D394A32F0C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75" creationId="{F7D34090-8F5C-4A49-8452-7328D66324D1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77" creationId="{1B55B7B2-03F9-46F2-AE7C-2AC5156F40D3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79" creationId="{42D4960A-896E-4F6B-BF65-B4662AC9DEB6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81" creationId="{5684944A-8803-462C-84C5-4576C56A7758}"/>
          </ac:spMkLst>
        </pc:spChg>
        <pc:spChg chg="add">
          <ac:chgData name="Williams, Luc" userId="02d21938-0b29-4943-b0cc-61ec56fa04af" providerId="ADAL" clId="{C24DF0B8-755B-41D4-BA35-F9389819026F}" dt="2021-07-28T14:21:14.203" v="3463" actId="26606"/>
          <ac:spMkLst>
            <pc:docMk/>
            <pc:sldMk cId="1759897075" sldId="274"/>
            <ac:spMk id="83" creationId="{E07F3B49-8C20-42F5-831D-59306D05F667}"/>
          </ac:spMkLst>
        </pc:spChg>
        <pc:picChg chg="add mod">
          <ac:chgData name="Williams, Luc" userId="02d21938-0b29-4943-b0cc-61ec56fa04af" providerId="ADAL" clId="{C24DF0B8-755B-41D4-BA35-F9389819026F}" dt="2021-07-28T14:21:14.203" v="3463" actId="26606"/>
          <ac:picMkLst>
            <pc:docMk/>
            <pc:sldMk cId="1759897075" sldId="274"/>
            <ac:picMk id="6146" creationId="{2516CFB5-D1AC-4C36-BD02-9A13EA69BBAA}"/>
          </ac:picMkLst>
        </pc:picChg>
      </pc:sldChg>
      <pc:sldChg chg="delSp modSp add mod modAnim">
        <pc:chgData name="Williams, Luc" userId="02d21938-0b29-4943-b0cc-61ec56fa04af" providerId="ADAL" clId="{C24DF0B8-755B-41D4-BA35-F9389819026F}" dt="2021-08-03T10:11:00.943" v="3553"/>
        <pc:sldMkLst>
          <pc:docMk/>
          <pc:sldMk cId="609369453" sldId="275"/>
        </pc:sldMkLst>
        <pc:spChg chg="mod">
          <ac:chgData name="Williams, Luc" userId="02d21938-0b29-4943-b0cc-61ec56fa04af" providerId="ADAL" clId="{C24DF0B8-755B-41D4-BA35-F9389819026F}" dt="2021-07-28T13:46:28.419" v="2687" actId="207"/>
          <ac:spMkLst>
            <pc:docMk/>
            <pc:sldMk cId="609369453" sldId="275"/>
            <ac:spMk id="4" creationId="{D2187476-4E19-4A8A-82EC-C3B8B6FCA9A5}"/>
          </ac:spMkLst>
        </pc:spChg>
        <pc:spChg chg="del">
          <ac:chgData name="Williams, Luc" userId="02d21938-0b29-4943-b0cc-61ec56fa04af" providerId="ADAL" clId="{C24DF0B8-755B-41D4-BA35-F9389819026F}" dt="2021-07-28T13:45:51.502" v="2665" actId="478"/>
          <ac:spMkLst>
            <pc:docMk/>
            <pc:sldMk cId="609369453" sldId="275"/>
            <ac:spMk id="6" creationId="{04A92046-43DC-4955-9D50-3AEEE5F8D222}"/>
          </ac:spMkLst>
        </pc:spChg>
        <pc:spChg chg="del">
          <ac:chgData name="Williams, Luc" userId="02d21938-0b29-4943-b0cc-61ec56fa04af" providerId="ADAL" clId="{C24DF0B8-755B-41D4-BA35-F9389819026F}" dt="2021-07-28T13:45:55.835" v="2667" actId="478"/>
          <ac:spMkLst>
            <pc:docMk/>
            <pc:sldMk cId="609369453" sldId="275"/>
            <ac:spMk id="7" creationId="{FFFB7D67-84BA-451D-9CC9-C529805B4D2D}"/>
          </ac:spMkLst>
        </pc:spChg>
        <pc:spChg chg="mod">
          <ac:chgData name="Williams, Luc" userId="02d21938-0b29-4943-b0cc-61ec56fa04af" providerId="ADAL" clId="{C24DF0B8-755B-41D4-BA35-F9389819026F}" dt="2021-07-28T13:49:18.466" v="3123" actId="20577"/>
          <ac:spMkLst>
            <pc:docMk/>
            <pc:sldMk cId="609369453" sldId="275"/>
            <ac:spMk id="10" creationId="{4064189D-D5A8-44DF-BC3E-0A70B63D69A3}"/>
          </ac:spMkLst>
        </pc:spChg>
        <pc:picChg chg="del">
          <ac:chgData name="Williams, Luc" userId="02d21938-0b29-4943-b0cc-61ec56fa04af" providerId="ADAL" clId="{C24DF0B8-755B-41D4-BA35-F9389819026F}" dt="2021-07-28T13:45:49.389" v="2663" actId="478"/>
          <ac:picMkLst>
            <pc:docMk/>
            <pc:sldMk cId="609369453" sldId="275"/>
            <ac:picMk id="5" creationId="{54BCB4AA-BA51-49ED-A9C3-99FFD1826E7A}"/>
          </ac:picMkLst>
        </pc:picChg>
        <pc:picChg chg="del">
          <ac:chgData name="Williams, Luc" userId="02d21938-0b29-4943-b0cc-61ec56fa04af" providerId="ADAL" clId="{C24DF0B8-755B-41D4-BA35-F9389819026F}" dt="2021-07-28T13:45:50.103" v="2664" actId="478"/>
          <ac:picMkLst>
            <pc:docMk/>
            <pc:sldMk cId="609369453" sldId="275"/>
            <ac:picMk id="11" creationId="{0BA0FB1B-8F6E-4843-B688-11C79B1E413B}"/>
          </ac:picMkLst>
        </pc:picChg>
      </pc:sldChg>
      <pc:sldChg chg="addSp modSp add mod setBg modAnim">
        <pc:chgData name="Williams, Luc" userId="02d21938-0b29-4943-b0cc-61ec56fa04af" providerId="ADAL" clId="{C24DF0B8-755B-41D4-BA35-F9389819026F}" dt="2021-08-20T14:00:23.996" v="6398"/>
        <pc:sldMkLst>
          <pc:docMk/>
          <pc:sldMk cId="170040677" sldId="276"/>
        </pc:sldMkLst>
        <pc:spChg chg="mod">
          <ac:chgData name="Williams, Luc" userId="02d21938-0b29-4943-b0cc-61ec56fa04af" providerId="ADAL" clId="{C24DF0B8-755B-41D4-BA35-F9389819026F}" dt="2021-07-28T13:52:22.830" v="3335" actId="26606"/>
          <ac:spMkLst>
            <pc:docMk/>
            <pc:sldMk cId="170040677" sldId="276"/>
            <ac:spMk id="4" creationId="{D2187476-4E19-4A8A-82EC-C3B8B6FCA9A5}"/>
          </ac:spMkLst>
        </pc:spChg>
        <pc:spChg chg="mod ord">
          <ac:chgData name="Williams, Luc" userId="02d21938-0b29-4943-b0cc-61ec56fa04af" providerId="ADAL" clId="{C24DF0B8-755B-41D4-BA35-F9389819026F}" dt="2021-07-28T14:18:29.091" v="3460" actId="20577"/>
          <ac:spMkLst>
            <pc:docMk/>
            <pc:sldMk cId="170040677" sldId="276"/>
            <ac:spMk id="10" creationId="{4064189D-D5A8-44DF-BC3E-0A70B63D69A3}"/>
          </ac:spMkLst>
        </pc:spChg>
        <pc:spChg chg="add">
          <ac:chgData name="Williams, Luc" userId="02d21938-0b29-4943-b0cc-61ec56fa04af" providerId="ADAL" clId="{C24DF0B8-755B-41D4-BA35-F9389819026F}" dt="2021-07-28T13:52:22.830" v="3335" actId="26606"/>
          <ac:spMkLst>
            <pc:docMk/>
            <pc:sldMk cId="170040677" sldId="276"/>
            <ac:spMk id="71" creationId="{88FDF771-E685-464C-8935-25047BD7BCE0}"/>
          </ac:spMkLst>
        </pc:spChg>
        <pc:spChg chg="add">
          <ac:chgData name="Williams, Luc" userId="02d21938-0b29-4943-b0cc-61ec56fa04af" providerId="ADAL" clId="{C24DF0B8-755B-41D4-BA35-F9389819026F}" dt="2021-07-28T13:52:22.830" v="3335" actId="26606"/>
          <ac:spMkLst>
            <pc:docMk/>
            <pc:sldMk cId="170040677" sldId="276"/>
            <ac:spMk id="73" creationId="{A3D5D599-1CAE-4C92-B5AE-8E51AF6D47C9}"/>
          </ac:spMkLst>
        </pc:spChg>
        <pc:picChg chg="add mod">
          <ac:chgData name="Williams, Luc" userId="02d21938-0b29-4943-b0cc-61ec56fa04af" providerId="ADAL" clId="{C24DF0B8-755B-41D4-BA35-F9389819026F}" dt="2021-07-28T13:52:44.159" v="3341" actId="14100"/>
          <ac:picMkLst>
            <pc:docMk/>
            <pc:sldMk cId="170040677" sldId="276"/>
            <ac:picMk id="2050" creationId="{4E8EAA46-90CF-459F-971C-8049A439CC03}"/>
          </ac:picMkLst>
        </pc:picChg>
      </pc:sldChg>
      <pc:sldChg chg="addSp delSp modSp new mod">
        <pc:chgData name="Williams, Luc" userId="02d21938-0b29-4943-b0cc-61ec56fa04af" providerId="ADAL" clId="{C24DF0B8-755B-41D4-BA35-F9389819026F}" dt="2021-08-09T10:15:14.087" v="6192" actId="14100"/>
        <pc:sldMkLst>
          <pc:docMk/>
          <pc:sldMk cId="2064725272" sldId="277"/>
        </pc:sldMkLst>
        <pc:spChg chg="mod">
          <ac:chgData name="Williams, Luc" userId="02d21938-0b29-4943-b0cc-61ec56fa04af" providerId="ADAL" clId="{C24DF0B8-755B-41D4-BA35-F9389819026F}" dt="2021-08-03T10:17:09.343" v="3591" actId="403"/>
          <ac:spMkLst>
            <pc:docMk/>
            <pc:sldMk cId="2064725272" sldId="277"/>
            <ac:spMk id="2" creationId="{D97299EF-AC50-4257-A535-92B878AF2723}"/>
          </ac:spMkLst>
        </pc:spChg>
        <pc:spChg chg="del">
          <ac:chgData name="Williams, Luc" userId="02d21938-0b29-4943-b0cc-61ec56fa04af" providerId="ADAL" clId="{C24DF0B8-755B-41D4-BA35-F9389819026F}" dt="2021-08-03T10:17:53.602" v="3594" actId="478"/>
          <ac:spMkLst>
            <pc:docMk/>
            <pc:sldMk cId="2064725272" sldId="277"/>
            <ac:spMk id="3" creationId="{15FEFDF0-162C-47FD-BFA4-3AD0A8D8DD08}"/>
          </ac:spMkLst>
        </pc:spChg>
        <pc:spChg chg="add mod">
          <ac:chgData name="Williams, Luc" userId="02d21938-0b29-4943-b0cc-61ec56fa04af" providerId="ADAL" clId="{C24DF0B8-755B-41D4-BA35-F9389819026F}" dt="2021-08-03T10:19:33.823" v="3617" actId="14100"/>
          <ac:spMkLst>
            <pc:docMk/>
            <pc:sldMk cId="2064725272" sldId="277"/>
            <ac:spMk id="9" creationId="{D60AE67D-9221-432A-ABE0-7CD29B7E58EF}"/>
          </ac:spMkLst>
        </pc:spChg>
        <pc:spChg chg="add mod">
          <ac:chgData name="Williams, Luc" userId="02d21938-0b29-4943-b0cc-61ec56fa04af" providerId="ADAL" clId="{C24DF0B8-755B-41D4-BA35-F9389819026F}" dt="2021-08-03T10:19:40.056" v="3619" actId="1076"/>
          <ac:spMkLst>
            <pc:docMk/>
            <pc:sldMk cId="2064725272" sldId="277"/>
            <ac:spMk id="11" creationId="{593E9677-0AE1-4C07-B728-44DAE6BE1A75}"/>
          </ac:spMkLst>
        </pc:spChg>
        <pc:spChg chg="add mod">
          <ac:chgData name="Williams, Luc" userId="02d21938-0b29-4943-b0cc-61ec56fa04af" providerId="ADAL" clId="{C24DF0B8-755B-41D4-BA35-F9389819026F}" dt="2021-08-09T10:15:07.673" v="6191" actId="403"/>
          <ac:spMkLst>
            <pc:docMk/>
            <pc:sldMk cId="2064725272" sldId="277"/>
            <ac:spMk id="12" creationId="{1BE207CF-A10A-40D3-AEC7-7779087F8119}"/>
          </ac:spMkLst>
        </pc:spChg>
        <pc:spChg chg="add mod">
          <ac:chgData name="Williams, Luc" userId="02d21938-0b29-4943-b0cc-61ec56fa04af" providerId="ADAL" clId="{C24DF0B8-755B-41D4-BA35-F9389819026F}" dt="2021-08-09T10:15:14.087" v="6192" actId="14100"/>
          <ac:spMkLst>
            <pc:docMk/>
            <pc:sldMk cId="2064725272" sldId="277"/>
            <ac:spMk id="13" creationId="{CD7676B1-0627-40B6-890D-52934C6BA559}"/>
          </ac:spMkLst>
        </pc:spChg>
        <pc:spChg chg="add mod">
          <ac:chgData name="Williams, Luc" userId="02d21938-0b29-4943-b0cc-61ec56fa04af" providerId="ADAL" clId="{C24DF0B8-755B-41D4-BA35-F9389819026F}" dt="2021-08-09T10:15:04.003" v="6190" actId="403"/>
          <ac:spMkLst>
            <pc:docMk/>
            <pc:sldMk cId="2064725272" sldId="277"/>
            <ac:spMk id="14" creationId="{69D48F2D-56F5-4CA4-8BE8-0E0F81F55072}"/>
          </ac:spMkLst>
        </pc:spChg>
        <pc:spChg chg="add mod">
          <ac:chgData name="Williams, Luc" userId="02d21938-0b29-4943-b0cc-61ec56fa04af" providerId="ADAL" clId="{C24DF0B8-755B-41D4-BA35-F9389819026F}" dt="2021-08-03T10:22:38.205" v="3810" actId="207"/>
          <ac:spMkLst>
            <pc:docMk/>
            <pc:sldMk cId="2064725272" sldId="277"/>
            <ac:spMk id="15" creationId="{306C6C59-55A5-480C-B9BE-B6A1E4AE0D67}"/>
          </ac:spMkLst>
        </pc:spChg>
        <pc:picChg chg="add del mod">
          <ac:chgData name="Williams, Luc" userId="02d21938-0b29-4943-b0cc-61ec56fa04af" providerId="ADAL" clId="{C24DF0B8-755B-41D4-BA35-F9389819026F}" dt="2021-08-03T10:18:13.233" v="3595" actId="478"/>
          <ac:picMkLst>
            <pc:docMk/>
            <pc:sldMk cId="2064725272" sldId="277"/>
            <ac:picMk id="1026" creationId="{47FFB968-C81C-48B2-BDCA-BD47791D0BF8}"/>
          </ac:picMkLst>
        </pc:picChg>
        <pc:picChg chg="add mod">
          <ac:chgData name="Williams, Luc" userId="02d21938-0b29-4943-b0cc-61ec56fa04af" providerId="ADAL" clId="{C24DF0B8-755B-41D4-BA35-F9389819026F}" dt="2021-08-03T10:18:22.935" v="3598" actId="1076"/>
          <ac:picMkLst>
            <pc:docMk/>
            <pc:sldMk cId="2064725272" sldId="277"/>
            <ac:picMk id="1028" creationId="{B355CCDB-9583-4BF3-B909-70022A244C38}"/>
          </ac:picMkLst>
        </pc:picChg>
        <pc:cxnChg chg="add del mod">
          <ac:chgData name="Williams, Luc" userId="02d21938-0b29-4943-b0cc-61ec56fa04af" providerId="ADAL" clId="{C24DF0B8-755B-41D4-BA35-F9389819026F}" dt="2021-08-03T10:19:13.095" v="3610" actId="478"/>
          <ac:cxnSpMkLst>
            <pc:docMk/>
            <pc:sldMk cId="2064725272" sldId="277"/>
            <ac:cxnSpMk id="5" creationId="{C6C4AC21-2657-4F75-A887-5A01819E7DEB}"/>
          </ac:cxnSpMkLst>
        </pc:cxnChg>
        <pc:cxnChg chg="add del mod">
          <ac:chgData name="Williams, Luc" userId="02d21938-0b29-4943-b0cc-61ec56fa04af" providerId="ADAL" clId="{C24DF0B8-755B-41D4-BA35-F9389819026F}" dt="2021-08-03T10:19:22.669" v="3614" actId="478"/>
          <ac:cxnSpMkLst>
            <pc:docMk/>
            <pc:sldMk cId="2064725272" sldId="277"/>
            <ac:cxnSpMk id="10" creationId="{B6BB6836-0589-4DFA-A5C2-8F033AA9CD7B}"/>
          </ac:cxnSpMkLst>
        </pc:cxnChg>
      </pc:sldChg>
      <pc:sldChg chg="addSp delSp modSp new mod modAnim">
        <pc:chgData name="Williams, Luc" userId="02d21938-0b29-4943-b0cc-61ec56fa04af" providerId="ADAL" clId="{C24DF0B8-755B-41D4-BA35-F9389819026F}" dt="2021-08-03T10:44:34.911" v="4247" actId="20577"/>
        <pc:sldMkLst>
          <pc:docMk/>
          <pc:sldMk cId="1072165961" sldId="278"/>
        </pc:sldMkLst>
        <pc:spChg chg="mod">
          <ac:chgData name="Williams, Luc" userId="02d21938-0b29-4943-b0cc-61ec56fa04af" providerId="ADAL" clId="{C24DF0B8-755B-41D4-BA35-F9389819026F}" dt="2021-08-03T10:39:26.288" v="3830" actId="403"/>
          <ac:spMkLst>
            <pc:docMk/>
            <pc:sldMk cId="1072165961" sldId="278"/>
            <ac:spMk id="2" creationId="{A92980BB-B73B-4AF6-B93B-E618E80D68E1}"/>
          </ac:spMkLst>
        </pc:spChg>
        <pc:spChg chg="del">
          <ac:chgData name="Williams, Luc" userId="02d21938-0b29-4943-b0cc-61ec56fa04af" providerId="ADAL" clId="{C24DF0B8-755B-41D4-BA35-F9389819026F}" dt="2021-08-03T10:39:30.115" v="3831" actId="478"/>
          <ac:spMkLst>
            <pc:docMk/>
            <pc:sldMk cId="1072165961" sldId="278"/>
            <ac:spMk id="3" creationId="{9BD2D3A7-D3D6-4A61-AFA4-CADFE856DC0A}"/>
          </ac:spMkLst>
        </pc:spChg>
        <pc:spChg chg="add mod">
          <ac:chgData name="Williams, Luc" userId="02d21938-0b29-4943-b0cc-61ec56fa04af" providerId="ADAL" clId="{C24DF0B8-755B-41D4-BA35-F9389819026F}" dt="2021-08-03T10:44:34.911" v="4247" actId="20577"/>
          <ac:spMkLst>
            <pc:docMk/>
            <pc:sldMk cId="1072165961" sldId="278"/>
            <ac:spMk id="4" creationId="{5AA42CFA-C248-47F2-AB2D-CCAE47F54541}"/>
          </ac:spMkLst>
        </pc:spChg>
      </pc:sldChg>
      <pc:sldChg chg="modSp new mod">
        <pc:chgData name="Williams, Luc" userId="02d21938-0b29-4943-b0cc-61ec56fa04af" providerId="ADAL" clId="{C24DF0B8-755B-41D4-BA35-F9389819026F}" dt="2021-08-09T10:16:07.657" v="6193" actId="313"/>
        <pc:sldMkLst>
          <pc:docMk/>
          <pc:sldMk cId="158007082" sldId="279"/>
        </pc:sldMkLst>
        <pc:spChg chg="mod">
          <ac:chgData name="Williams, Luc" userId="02d21938-0b29-4943-b0cc-61ec56fa04af" providerId="ADAL" clId="{C24DF0B8-755B-41D4-BA35-F9389819026F}" dt="2021-08-09T10:16:07.657" v="6193" actId="313"/>
          <ac:spMkLst>
            <pc:docMk/>
            <pc:sldMk cId="158007082" sldId="279"/>
            <ac:spMk id="3" creationId="{3021CBE6-D557-40CE-B7F8-12D251F6A704}"/>
          </ac:spMkLst>
        </pc:spChg>
      </pc:sldChg>
      <pc:sldChg chg="addSp delSp modSp add mod delAnim">
        <pc:chgData name="Williams, Luc" userId="02d21938-0b29-4943-b0cc-61ec56fa04af" providerId="ADAL" clId="{C24DF0B8-755B-41D4-BA35-F9389819026F}" dt="2021-08-03T11:16:56.799" v="5599" actId="20577"/>
        <pc:sldMkLst>
          <pc:docMk/>
          <pc:sldMk cId="2478806652" sldId="280"/>
        </pc:sldMkLst>
        <pc:spChg chg="add mod">
          <ac:chgData name="Williams, Luc" userId="02d21938-0b29-4943-b0cc-61ec56fa04af" providerId="ADAL" clId="{C24DF0B8-755B-41D4-BA35-F9389819026F}" dt="2021-08-03T11:16:56.799" v="5599" actId="20577"/>
          <ac:spMkLst>
            <pc:docMk/>
            <pc:sldMk cId="2478806652" sldId="280"/>
            <ac:spMk id="3" creationId="{1703813D-82C0-41E5-9F81-F3B11B264352}"/>
          </ac:spMkLst>
        </pc:spChg>
        <pc:spChg chg="del">
          <ac:chgData name="Williams, Luc" userId="02d21938-0b29-4943-b0cc-61ec56fa04af" providerId="ADAL" clId="{C24DF0B8-755B-41D4-BA35-F9389819026F}" dt="2021-08-03T10:44:55.227" v="4250" actId="478"/>
          <ac:spMkLst>
            <pc:docMk/>
            <pc:sldMk cId="2478806652" sldId="280"/>
            <ac:spMk id="4" creationId="{5AA42CFA-C248-47F2-AB2D-CCAE47F54541}"/>
          </ac:spMkLst>
        </pc:spChg>
      </pc:sldChg>
      <pc:sldChg chg="addSp modSp add mod modAnim">
        <pc:chgData name="Williams, Luc" userId="02d21938-0b29-4943-b0cc-61ec56fa04af" providerId="ADAL" clId="{C24DF0B8-755B-41D4-BA35-F9389819026F}" dt="2021-08-20T13:28:17.882" v="6388"/>
        <pc:sldMkLst>
          <pc:docMk/>
          <pc:sldMk cId="4287913772" sldId="281"/>
        </pc:sldMkLst>
        <pc:spChg chg="mod">
          <ac:chgData name="Williams, Luc" userId="02d21938-0b29-4943-b0cc-61ec56fa04af" providerId="ADAL" clId="{C24DF0B8-755B-41D4-BA35-F9389819026F}" dt="2021-08-03T11:17:12.889" v="5605" actId="20577"/>
          <ac:spMkLst>
            <pc:docMk/>
            <pc:sldMk cId="4287913772" sldId="281"/>
            <ac:spMk id="2" creationId="{A92980BB-B73B-4AF6-B93B-E618E80D68E1}"/>
          </ac:spMkLst>
        </pc:spChg>
        <pc:spChg chg="mod">
          <ac:chgData name="Williams, Luc" userId="02d21938-0b29-4943-b0cc-61ec56fa04af" providerId="ADAL" clId="{C24DF0B8-755B-41D4-BA35-F9389819026F}" dt="2021-08-03T10:54:21.760" v="4802" actId="20577"/>
          <ac:spMkLst>
            <pc:docMk/>
            <pc:sldMk cId="4287913772" sldId="281"/>
            <ac:spMk id="3" creationId="{1703813D-82C0-41E5-9F81-F3B11B264352}"/>
          </ac:spMkLst>
        </pc:spChg>
        <pc:picChg chg="add mod">
          <ac:chgData name="Williams, Luc" userId="02d21938-0b29-4943-b0cc-61ec56fa04af" providerId="ADAL" clId="{C24DF0B8-755B-41D4-BA35-F9389819026F}" dt="2021-08-03T10:55:05.469" v="4806" actId="1076"/>
          <ac:picMkLst>
            <pc:docMk/>
            <pc:sldMk cId="4287913772" sldId="281"/>
            <ac:picMk id="5" creationId="{FC4BF8CD-3CA6-49CE-823F-9DB279FA741E}"/>
          </ac:picMkLst>
        </pc:picChg>
        <pc:picChg chg="add mod">
          <ac:chgData name="Williams, Luc" userId="02d21938-0b29-4943-b0cc-61ec56fa04af" providerId="ADAL" clId="{C24DF0B8-755B-41D4-BA35-F9389819026F}" dt="2021-08-03T10:55:29.095" v="4810" actId="1076"/>
          <ac:picMkLst>
            <pc:docMk/>
            <pc:sldMk cId="4287913772" sldId="281"/>
            <ac:picMk id="7" creationId="{1AE91C4A-83B9-4B77-B321-A7C96173AED1}"/>
          </ac:picMkLst>
        </pc:picChg>
      </pc:sldChg>
      <pc:sldChg chg="addSp modSp mod modAnim">
        <pc:chgData name="Williams, Luc" userId="02d21938-0b29-4943-b0cc-61ec56fa04af" providerId="ADAL" clId="{C24DF0B8-755B-41D4-BA35-F9389819026F}" dt="2021-08-20T13:28:39.158" v="6390"/>
        <pc:sldMkLst>
          <pc:docMk/>
          <pc:sldMk cId="370412030" sldId="282"/>
        </pc:sldMkLst>
        <pc:spChg chg="mod">
          <ac:chgData name="Williams, Luc" userId="02d21938-0b29-4943-b0cc-61ec56fa04af" providerId="ADAL" clId="{C24DF0B8-755B-41D4-BA35-F9389819026F}" dt="2021-08-03T11:17:20.278" v="5607" actId="20577"/>
          <ac:spMkLst>
            <pc:docMk/>
            <pc:sldMk cId="370412030" sldId="282"/>
            <ac:spMk id="2" creationId="{A92980BB-B73B-4AF6-B93B-E618E80D68E1}"/>
          </ac:spMkLst>
        </pc:spChg>
        <pc:spChg chg="mod">
          <ac:chgData name="Williams, Luc" userId="02d21938-0b29-4943-b0cc-61ec56fa04af" providerId="ADAL" clId="{C24DF0B8-755B-41D4-BA35-F9389819026F}" dt="2021-08-03T10:58:32.334" v="4812" actId="6549"/>
          <ac:spMkLst>
            <pc:docMk/>
            <pc:sldMk cId="370412030" sldId="282"/>
            <ac:spMk id="3" creationId="{1703813D-82C0-41E5-9F81-F3B11B264352}"/>
          </ac:spMkLst>
        </pc:spChg>
        <pc:spChg chg="add mod">
          <ac:chgData name="Williams, Luc" userId="02d21938-0b29-4943-b0cc-61ec56fa04af" providerId="ADAL" clId="{C24DF0B8-755B-41D4-BA35-F9389819026F}" dt="2021-08-03T11:17:26.891" v="5609" actId="20577"/>
          <ac:spMkLst>
            <pc:docMk/>
            <pc:sldMk cId="370412030" sldId="282"/>
            <ac:spMk id="4" creationId="{AE6A93B0-26CD-4277-9BFA-E38C2711DE60}"/>
          </ac:spMkLst>
        </pc:spChg>
      </pc:sldChg>
      <pc:sldChg chg="modSp add mod modAnim">
        <pc:chgData name="Williams, Luc" userId="02d21938-0b29-4943-b0cc-61ec56fa04af" providerId="ADAL" clId="{C24DF0B8-755B-41D4-BA35-F9389819026F}" dt="2021-08-20T13:28:53.952" v="6393"/>
        <pc:sldMkLst>
          <pc:docMk/>
          <pc:sldMk cId="3647876030" sldId="283"/>
        </pc:sldMkLst>
        <pc:spChg chg="mod">
          <ac:chgData name="Williams, Luc" userId="02d21938-0b29-4943-b0cc-61ec56fa04af" providerId="ADAL" clId="{C24DF0B8-755B-41D4-BA35-F9389819026F}" dt="2021-08-03T11:17:34.111" v="5611" actId="20577"/>
          <ac:spMkLst>
            <pc:docMk/>
            <pc:sldMk cId="3647876030" sldId="283"/>
            <ac:spMk id="2" creationId="{A92980BB-B73B-4AF6-B93B-E618E80D68E1}"/>
          </ac:spMkLst>
        </pc:spChg>
        <pc:spChg chg="mod">
          <ac:chgData name="Williams, Luc" userId="02d21938-0b29-4943-b0cc-61ec56fa04af" providerId="ADAL" clId="{C24DF0B8-755B-41D4-BA35-F9389819026F}" dt="2021-08-03T11:04:25.097" v="5178" actId="5793"/>
          <ac:spMkLst>
            <pc:docMk/>
            <pc:sldMk cId="3647876030" sldId="283"/>
            <ac:spMk id="3" creationId="{1703813D-82C0-41E5-9F81-F3B11B264352}"/>
          </ac:spMkLst>
        </pc:spChg>
      </pc:sldChg>
      <pc:sldChg chg="addSp delSp modSp add mod setBg">
        <pc:chgData name="Williams, Luc" userId="02d21938-0b29-4943-b0cc-61ec56fa04af" providerId="ADAL" clId="{C24DF0B8-755B-41D4-BA35-F9389819026F}" dt="2021-08-03T11:17:39.796" v="5613" actId="20577"/>
        <pc:sldMkLst>
          <pc:docMk/>
          <pc:sldMk cId="501973173" sldId="284"/>
        </pc:sldMkLst>
        <pc:spChg chg="mod">
          <ac:chgData name="Williams, Luc" userId="02d21938-0b29-4943-b0cc-61ec56fa04af" providerId="ADAL" clId="{C24DF0B8-755B-41D4-BA35-F9389819026F}" dt="2021-08-03T11:17:39.796" v="5613" actId="20577"/>
          <ac:spMkLst>
            <pc:docMk/>
            <pc:sldMk cId="501973173" sldId="284"/>
            <ac:spMk id="2" creationId="{A92980BB-B73B-4AF6-B93B-E618E80D68E1}"/>
          </ac:spMkLst>
        </pc:spChg>
        <pc:spChg chg="mod">
          <ac:chgData name="Williams, Luc" userId="02d21938-0b29-4943-b0cc-61ec56fa04af" providerId="ADAL" clId="{C24DF0B8-755B-41D4-BA35-F9389819026F}" dt="2021-08-03T11:07:56.127" v="5331" actId="403"/>
          <ac:spMkLst>
            <pc:docMk/>
            <pc:sldMk cId="501973173" sldId="284"/>
            <ac:spMk id="3" creationId="{1703813D-82C0-41E5-9F81-F3B11B264352}"/>
          </ac:spMkLst>
        </pc:spChg>
        <pc:spChg chg="add del mod">
          <ac:chgData name="Williams, Luc" userId="02d21938-0b29-4943-b0cc-61ec56fa04af" providerId="ADAL" clId="{C24DF0B8-755B-41D4-BA35-F9389819026F}" dt="2021-08-03T11:07:29.380" v="5323" actId="478"/>
          <ac:spMkLst>
            <pc:docMk/>
            <pc:sldMk cId="501973173" sldId="284"/>
            <ac:spMk id="4" creationId="{539BAB96-115D-48FE-AC4E-0B7A51A83C54}"/>
          </ac:spMkLst>
        </pc:spChg>
        <pc:spChg chg="add">
          <ac:chgData name="Williams, Luc" userId="02d21938-0b29-4943-b0cc-61ec56fa04af" providerId="ADAL" clId="{C24DF0B8-755B-41D4-BA35-F9389819026F}" dt="2021-08-03T11:07:46.415" v="5328" actId="26606"/>
          <ac:spMkLst>
            <pc:docMk/>
            <pc:sldMk cId="501973173" sldId="284"/>
            <ac:spMk id="11" creationId="{F875149D-F692-45DA-8324-D5E0193D5FC4}"/>
          </ac:spMkLst>
        </pc:spChg>
        <pc:spChg chg="add">
          <ac:chgData name="Williams, Luc" userId="02d21938-0b29-4943-b0cc-61ec56fa04af" providerId="ADAL" clId="{C24DF0B8-755B-41D4-BA35-F9389819026F}" dt="2021-08-03T11:07:46.415" v="5328" actId="26606"/>
          <ac:spMkLst>
            <pc:docMk/>
            <pc:sldMk cId="501973173" sldId="284"/>
            <ac:spMk id="13" creationId="{7B89EEFD-93BC-4ACF-962C-E6279E72B00B}"/>
          </ac:spMkLst>
        </pc:spChg>
        <pc:spChg chg="add">
          <ac:chgData name="Williams, Luc" userId="02d21938-0b29-4943-b0cc-61ec56fa04af" providerId="ADAL" clId="{C24DF0B8-755B-41D4-BA35-F9389819026F}" dt="2021-08-03T11:07:46.415" v="5328" actId="26606"/>
          <ac:spMkLst>
            <pc:docMk/>
            <pc:sldMk cId="501973173" sldId="284"/>
            <ac:spMk id="15" creationId="{C0B19935-C760-4698-9DD1-973C8A428D26}"/>
          </ac:spMkLst>
        </pc:spChg>
        <pc:spChg chg="add">
          <ac:chgData name="Williams, Luc" userId="02d21938-0b29-4943-b0cc-61ec56fa04af" providerId="ADAL" clId="{C24DF0B8-755B-41D4-BA35-F9389819026F}" dt="2021-08-03T11:07:46.415" v="5328" actId="26606"/>
          <ac:spMkLst>
            <pc:docMk/>
            <pc:sldMk cId="501973173" sldId="284"/>
            <ac:spMk id="17" creationId="{08990612-E008-4F02-AEBB-B140BE753558}"/>
          </ac:spMkLst>
        </pc:spChg>
        <pc:spChg chg="add">
          <ac:chgData name="Williams, Luc" userId="02d21938-0b29-4943-b0cc-61ec56fa04af" providerId="ADAL" clId="{C24DF0B8-755B-41D4-BA35-F9389819026F}" dt="2021-08-03T11:07:46.415" v="5328" actId="26606"/>
          <ac:spMkLst>
            <pc:docMk/>
            <pc:sldMk cId="501973173" sldId="284"/>
            <ac:spMk id="19" creationId="{A310A41F-3A14-4150-B6CF-0A577DDDEAD2}"/>
          </ac:spMkLst>
        </pc:spChg>
        <pc:picChg chg="add mod">
          <ac:chgData name="Williams, Luc" userId="02d21938-0b29-4943-b0cc-61ec56fa04af" providerId="ADAL" clId="{C24DF0B8-755B-41D4-BA35-F9389819026F}" dt="2021-08-03T11:07:46.415" v="5328" actId="26606"/>
          <ac:picMkLst>
            <pc:docMk/>
            <pc:sldMk cId="501973173" sldId="284"/>
            <ac:picMk id="6" creationId="{563F3D13-89F7-4A36-90B2-D7D6D1A36B04}"/>
          </ac:picMkLst>
        </pc:picChg>
      </pc:sldChg>
      <pc:sldChg chg="addSp delSp modSp add mod">
        <pc:chgData name="Williams, Luc" userId="02d21938-0b29-4943-b0cc-61ec56fa04af" providerId="ADAL" clId="{C24DF0B8-755B-41D4-BA35-F9389819026F}" dt="2021-08-03T11:18:07.814" v="5626" actId="20577"/>
        <pc:sldMkLst>
          <pc:docMk/>
          <pc:sldMk cId="4016331604" sldId="285"/>
        </pc:sldMkLst>
        <pc:spChg chg="mod">
          <ac:chgData name="Williams, Luc" userId="02d21938-0b29-4943-b0cc-61ec56fa04af" providerId="ADAL" clId="{C24DF0B8-755B-41D4-BA35-F9389819026F}" dt="2021-08-03T11:17:44.815" v="5615" actId="20577"/>
          <ac:spMkLst>
            <pc:docMk/>
            <pc:sldMk cId="4016331604" sldId="285"/>
            <ac:spMk id="2" creationId="{A92980BB-B73B-4AF6-B93B-E618E80D68E1}"/>
          </ac:spMkLst>
        </pc:spChg>
        <pc:spChg chg="mod">
          <ac:chgData name="Williams, Luc" userId="02d21938-0b29-4943-b0cc-61ec56fa04af" providerId="ADAL" clId="{C24DF0B8-755B-41D4-BA35-F9389819026F}" dt="2021-08-03T11:11:13.423" v="5454" actId="2711"/>
          <ac:spMkLst>
            <pc:docMk/>
            <pc:sldMk cId="4016331604" sldId="285"/>
            <ac:spMk id="3" creationId="{1703813D-82C0-41E5-9F81-F3B11B264352}"/>
          </ac:spMkLst>
        </pc:spChg>
        <pc:spChg chg="add mod">
          <ac:chgData name="Williams, Luc" userId="02d21938-0b29-4943-b0cc-61ec56fa04af" providerId="ADAL" clId="{C24DF0B8-755B-41D4-BA35-F9389819026F}" dt="2021-08-03T11:12:07.725" v="5504" actId="1076"/>
          <ac:spMkLst>
            <pc:docMk/>
            <pc:sldMk cId="4016331604" sldId="285"/>
            <ac:spMk id="6" creationId="{7D9377A7-8E6D-4BE4-B2EB-57BDB131C2C2}"/>
          </ac:spMkLst>
        </pc:spChg>
        <pc:spChg chg="add mod">
          <ac:chgData name="Williams, Luc" userId="02d21938-0b29-4943-b0cc-61ec56fa04af" providerId="ADAL" clId="{C24DF0B8-755B-41D4-BA35-F9389819026F}" dt="2021-08-03T11:18:07.814" v="5626" actId="20577"/>
          <ac:spMkLst>
            <pc:docMk/>
            <pc:sldMk cId="4016331604" sldId="285"/>
            <ac:spMk id="9" creationId="{B6696D7F-F565-4E87-9D0A-D404E8FD6468}"/>
          </ac:spMkLst>
        </pc:spChg>
        <pc:picChg chg="add del mod">
          <ac:chgData name="Williams, Luc" userId="02d21938-0b29-4943-b0cc-61ec56fa04af" providerId="ADAL" clId="{C24DF0B8-755B-41D4-BA35-F9389819026F}" dt="2021-08-03T11:12:13.205" v="5505" actId="478"/>
          <ac:picMkLst>
            <pc:docMk/>
            <pc:sldMk cId="4016331604" sldId="285"/>
            <ac:picMk id="5" creationId="{24C26519-13B2-476A-BFCD-DFBACE524FE1}"/>
          </ac:picMkLst>
        </pc:picChg>
        <pc:picChg chg="add mod">
          <ac:chgData name="Williams, Luc" userId="02d21938-0b29-4943-b0cc-61ec56fa04af" providerId="ADAL" clId="{C24DF0B8-755B-41D4-BA35-F9389819026F}" dt="2021-08-03T11:12:32.728" v="5509" actId="1076"/>
          <ac:picMkLst>
            <pc:docMk/>
            <pc:sldMk cId="4016331604" sldId="285"/>
            <ac:picMk id="8" creationId="{23545BE2-78F4-4B7E-8CE1-1E6A0A946096}"/>
          </ac:picMkLst>
        </pc:picChg>
      </pc:sldChg>
      <pc:sldChg chg="addSp modSp add mod">
        <pc:chgData name="Williams, Luc" userId="02d21938-0b29-4943-b0cc-61ec56fa04af" providerId="ADAL" clId="{C24DF0B8-755B-41D4-BA35-F9389819026F}" dt="2021-08-03T11:21:11.403" v="5762" actId="1076"/>
        <pc:sldMkLst>
          <pc:docMk/>
          <pc:sldMk cId="3926584458" sldId="286"/>
        </pc:sldMkLst>
        <pc:spChg chg="mod">
          <ac:chgData name="Williams, Luc" userId="02d21938-0b29-4943-b0cc-61ec56fa04af" providerId="ADAL" clId="{C24DF0B8-755B-41D4-BA35-F9389819026F}" dt="2021-08-03T11:18:23.662" v="5630" actId="20577"/>
          <ac:spMkLst>
            <pc:docMk/>
            <pc:sldMk cId="3926584458" sldId="286"/>
            <ac:spMk id="2" creationId="{A92980BB-B73B-4AF6-B93B-E618E80D68E1}"/>
          </ac:spMkLst>
        </pc:spChg>
        <pc:spChg chg="mod">
          <ac:chgData name="Williams, Luc" userId="02d21938-0b29-4943-b0cc-61ec56fa04af" providerId="ADAL" clId="{C24DF0B8-755B-41D4-BA35-F9389819026F}" dt="2021-08-03T11:20:34.548" v="5754" actId="12"/>
          <ac:spMkLst>
            <pc:docMk/>
            <pc:sldMk cId="3926584458" sldId="286"/>
            <ac:spMk id="3" creationId="{1703813D-82C0-41E5-9F81-F3B11B264352}"/>
          </ac:spMkLst>
        </pc:spChg>
        <pc:spChg chg="add mod">
          <ac:chgData name="Williams, Luc" userId="02d21938-0b29-4943-b0cc-61ec56fa04af" providerId="ADAL" clId="{C24DF0B8-755B-41D4-BA35-F9389819026F}" dt="2021-08-03T11:21:11.403" v="5762" actId="1076"/>
          <ac:spMkLst>
            <pc:docMk/>
            <pc:sldMk cId="3926584458" sldId="286"/>
            <ac:spMk id="6" creationId="{99DF79B2-780E-468D-940B-7ED1A8DF78DE}"/>
          </ac:spMkLst>
        </pc:spChg>
        <pc:picChg chg="add mod">
          <ac:chgData name="Williams, Luc" userId="02d21938-0b29-4943-b0cc-61ec56fa04af" providerId="ADAL" clId="{C24DF0B8-755B-41D4-BA35-F9389819026F}" dt="2021-08-03T11:21:01.163" v="5760" actId="1076"/>
          <ac:picMkLst>
            <pc:docMk/>
            <pc:sldMk cId="3926584458" sldId="286"/>
            <ac:picMk id="5" creationId="{B3F8826F-1C50-4843-9B58-30F2F126C7F9}"/>
          </ac:picMkLst>
        </pc:picChg>
      </pc:sldChg>
      <pc:sldChg chg="addSp delSp modSp new mod">
        <pc:chgData name="Williams, Luc" userId="02d21938-0b29-4943-b0cc-61ec56fa04af" providerId="ADAL" clId="{C24DF0B8-755B-41D4-BA35-F9389819026F}" dt="2021-08-09T10:12:11.038" v="6171" actId="404"/>
        <pc:sldMkLst>
          <pc:docMk/>
          <pc:sldMk cId="595526695" sldId="287"/>
        </pc:sldMkLst>
        <pc:spChg chg="mod">
          <ac:chgData name="Williams, Luc" userId="02d21938-0b29-4943-b0cc-61ec56fa04af" providerId="ADAL" clId="{C24DF0B8-755B-41D4-BA35-F9389819026F}" dt="2021-08-09T10:10:40.057" v="6063" actId="2711"/>
          <ac:spMkLst>
            <pc:docMk/>
            <pc:sldMk cId="595526695" sldId="287"/>
            <ac:spMk id="2" creationId="{6E706B66-6630-4263-BCB1-9A8631AD8992}"/>
          </ac:spMkLst>
        </pc:spChg>
        <pc:spChg chg="del">
          <ac:chgData name="Williams, Luc" userId="02d21938-0b29-4943-b0cc-61ec56fa04af" providerId="ADAL" clId="{C24DF0B8-755B-41D4-BA35-F9389819026F}" dt="2021-08-09T10:11:01.143" v="6069" actId="478"/>
          <ac:spMkLst>
            <pc:docMk/>
            <pc:sldMk cId="595526695" sldId="287"/>
            <ac:spMk id="3" creationId="{18289C5C-9944-4565-8AF9-2E5D61F2C7BB}"/>
          </ac:spMkLst>
        </pc:spChg>
        <pc:spChg chg="add mod">
          <ac:chgData name="Williams, Luc" userId="02d21938-0b29-4943-b0cc-61ec56fa04af" providerId="ADAL" clId="{C24DF0B8-755B-41D4-BA35-F9389819026F}" dt="2021-08-09T10:12:11.038" v="6171" actId="404"/>
          <ac:spMkLst>
            <pc:docMk/>
            <pc:sldMk cId="595526695" sldId="287"/>
            <ac:spMk id="6" creationId="{2297ECD3-09B2-4720-B176-F730E3E570E9}"/>
          </ac:spMkLst>
        </pc:spChg>
        <pc:picChg chg="add mod">
          <ac:chgData name="Williams, Luc" userId="02d21938-0b29-4943-b0cc-61ec56fa04af" providerId="ADAL" clId="{C24DF0B8-755B-41D4-BA35-F9389819026F}" dt="2021-08-09T10:11:05.792" v="6070" actId="1076"/>
          <ac:picMkLst>
            <pc:docMk/>
            <pc:sldMk cId="595526695" sldId="287"/>
            <ac:picMk id="5" creationId="{30C0C0AE-9CBE-42EB-B377-8DCBA3643B6C}"/>
          </ac:picMkLst>
        </pc:picChg>
      </pc:sldChg>
      <pc:sldChg chg="addSp modSp add mod setBg">
        <pc:chgData name="Williams, Luc" userId="02d21938-0b29-4943-b0cc-61ec56fa04af" providerId="ADAL" clId="{C24DF0B8-755B-41D4-BA35-F9389819026F}" dt="2021-08-09T10:13:33.530" v="6186" actId="2711"/>
        <pc:sldMkLst>
          <pc:docMk/>
          <pc:sldMk cId="215126081" sldId="288"/>
        </pc:sldMkLst>
        <pc:spChg chg="mod">
          <ac:chgData name="Williams, Luc" userId="02d21938-0b29-4943-b0cc-61ec56fa04af" providerId="ADAL" clId="{C24DF0B8-755B-41D4-BA35-F9389819026F}" dt="2021-08-09T10:12:58.973" v="6177" actId="26606"/>
          <ac:spMkLst>
            <pc:docMk/>
            <pc:sldMk cId="215126081" sldId="288"/>
            <ac:spMk id="2" creationId="{6E706B66-6630-4263-BCB1-9A8631AD8992}"/>
          </ac:spMkLst>
        </pc:spChg>
        <pc:spChg chg="mod">
          <ac:chgData name="Williams, Luc" userId="02d21938-0b29-4943-b0cc-61ec56fa04af" providerId="ADAL" clId="{C24DF0B8-755B-41D4-BA35-F9389819026F}" dt="2021-08-09T10:13:33.530" v="6186" actId="2711"/>
          <ac:spMkLst>
            <pc:docMk/>
            <pc:sldMk cId="215126081" sldId="288"/>
            <ac:spMk id="6" creationId="{2297ECD3-09B2-4720-B176-F730E3E570E9}"/>
          </ac:spMkLst>
        </pc:spChg>
        <pc:spChg chg="add">
          <ac:chgData name="Williams, Luc" userId="02d21938-0b29-4943-b0cc-61ec56fa04af" providerId="ADAL" clId="{C24DF0B8-755B-41D4-BA35-F9389819026F}" dt="2021-08-09T10:12:58.973" v="6177" actId="26606"/>
          <ac:spMkLst>
            <pc:docMk/>
            <pc:sldMk cId="215126081" sldId="288"/>
            <ac:spMk id="11" creationId="{F875149D-F692-45DA-8324-D5E0193D5FC4}"/>
          </ac:spMkLst>
        </pc:spChg>
        <pc:spChg chg="add">
          <ac:chgData name="Williams, Luc" userId="02d21938-0b29-4943-b0cc-61ec56fa04af" providerId="ADAL" clId="{C24DF0B8-755B-41D4-BA35-F9389819026F}" dt="2021-08-09T10:12:58.973" v="6177" actId="26606"/>
          <ac:spMkLst>
            <pc:docMk/>
            <pc:sldMk cId="215126081" sldId="288"/>
            <ac:spMk id="13" creationId="{7B89EEFD-93BC-4ACF-962C-E6279E72B00B}"/>
          </ac:spMkLst>
        </pc:spChg>
        <pc:spChg chg="add">
          <ac:chgData name="Williams, Luc" userId="02d21938-0b29-4943-b0cc-61ec56fa04af" providerId="ADAL" clId="{C24DF0B8-755B-41D4-BA35-F9389819026F}" dt="2021-08-09T10:12:58.973" v="6177" actId="26606"/>
          <ac:spMkLst>
            <pc:docMk/>
            <pc:sldMk cId="215126081" sldId="288"/>
            <ac:spMk id="15" creationId="{C0B19935-C760-4698-9DD1-973C8A428D26}"/>
          </ac:spMkLst>
        </pc:spChg>
        <pc:spChg chg="add">
          <ac:chgData name="Williams, Luc" userId="02d21938-0b29-4943-b0cc-61ec56fa04af" providerId="ADAL" clId="{C24DF0B8-755B-41D4-BA35-F9389819026F}" dt="2021-08-09T10:12:58.973" v="6177" actId="26606"/>
          <ac:spMkLst>
            <pc:docMk/>
            <pc:sldMk cId="215126081" sldId="288"/>
            <ac:spMk id="17" creationId="{08990612-E008-4F02-AEBB-B140BE753558}"/>
          </ac:spMkLst>
        </pc:spChg>
        <pc:spChg chg="add">
          <ac:chgData name="Williams, Luc" userId="02d21938-0b29-4943-b0cc-61ec56fa04af" providerId="ADAL" clId="{C24DF0B8-755B-41D4-BA35-F9389819026F}" dt="2021-08-09T10:12:58.973" v="6177" actId="26606"/>
          <ac:spMkLst>
            <pc:docMk/>
            <pc:sldMk cId="215126081" sldId="288"/>
            <ac:spMk id="19" creationId="{A310A41F-3A14-4150-B6CF-0A577DDDEAD2}"/>
          </ac:spMkLst>
        </pc:spChg>
        <pc:picChg chg="add mod">
          <ac:chgData name="Williams, Luc" userId="02d21938-0b29-4943-b0cc-61ec56fa04af" providerId="ADAL" clId="{C24DF0B8-755B-41D4-BA35-F9389819026F}" dt="2021-08-09T10:13:15.395" v="6181" actId="14100"/>
          <ac:picMkLst>
            <pc:docMk/>
            <pc:sldMk cId="215126081" sldId="288"/>
            <ac:picMk id="4" creationId="{800D8BF3-D3E9-4E1B-A337-887586277EA1}"/>
          </ac:picMkLst>
        </pc:picChg>
        <pc:picChg chg="mod ord">
          <ac:chgData name="Williams, Luc" userId="02d21938-0b29-4943-b0cc-61ec56fa04af" providerId="ADAL" clId="{C24DF0B8-755B-41D4-BA35-F9389819026F}" dt="2021-08-09T10:13:22.621" v="6183" actId="1076"/>
          <ac:picMkLst>
            <pc:docMk/>
            <pc:sldMk cId="215126081" sldId="288"/>
            <ac:picMk id="5" creationId="{30C0C0AE-9CBE-42EB-B377-8DCBA3643B6C}"/>
          </ac:picMkLst>
        </pc:picChg>
      </pc:sldChg>
      <pc:sldChg chg="modSp new mod">
        <pc:chgData name="Williams, Luc" userId="02d21938-0b29-4943-b0cc-61ec56fa04af" providerId="ADAL" clId="{C24DF0B8-755B-41D4-BA35-F9389819026F}" dt="2021-08-09T10:19:57.192" v="6385" actId="403"/>
        <pc:sldMkLst>
          <pc:docMk/>
          <pc:sldMk cId="3589762405" sldId="289"/>
        </pc:sldMkLst>
        <pc:spChg chg="mod">
          <ac:chgData name="Williams, Luc" userId="02d21938-0b29-4943-b0cc-61ec56fa04af" providerId="ADAL" clId="{C24DF0B8-755B-41D4-BA35-F9389819026F}" dt="2021-08-09T10:18:06.693" v="6202" actId="2711"/>
          <ac:spMkLst>
            <pc:docMk/>
            <pc:sldMk cId="3589762405" sldId="289"/>
            <ac:spMk id="2" creationId="{908A0E10-60A9-4407-BF00-1C091C93A705}"/>
          </ac:spMkLst>
        </pc:spChg>
        <pc:spChg chg="mod">
          <ac:chgData name="Williams, Luc" userId="02d21938-0b29-4943-b0cc-61ec56fa04af" providerId="ADAL" clId="{C24DF0B8-755B-41D4-BA35-F9389819026F}" dt="2021-08-09T10:19:57.192" v="6385" actId="403"/>
          <ac:spMkLst>
            <pc:docMk/>
            <pc:sldMk cId="3589762405" sldId="289"/>
            <ac:spMk id="3" creationId="{7771CB74-D8C9-4670-BC5A-58B5ECBC11CB}"/>
          </ac:spMkLst>
        </pc:spChg>
      </pc:sldChg>
      <pc:sldMasterChg chg="del delSldLayout">
        <pc:chgData name="Williams, Luc" userId="02d21938-0b29-4943-b0cc-61ec56fa04af" providerId="ADAL" clId="{C24DF0B8-755B-41D4-BA35-F9389819026F}" dt="2021-07-28T12:18:29.808" v="1320" actId="47"/>
        <pc:sldMasterMkLst>
          <pc:docMk/>
          <pc:sldMasterMk cId="3184122265" sldId="2147483660"/>
        </pc:sldMasterMkLst>
        <pc:sldLayoutChg chg="del">
          <pc:chgData name="Williams, Luc" userId="02d21938-0b29-4943-b0cc-61ec56fa04af" providerId="ADAL" clId="{C24DF0B8-755B-41D4-BA35-F9389819026F}" dt="2021-07-28T12:18:29.808" v="1320" actId="47"/>
          <pc:sldLayoutMkLst>
            <pc:docMk/>
            <pc:sldMasterMk cId="3184122265" sldId="2147483660"/>
            <pc:sldLayoutMk cId="1885525206" sldId="2147483661"/>
          </pc:sldLayoutMkLst>
        </pc:sldLayoutChg>
      </pc:sldMasterChg>
    </pc:docChg>
  </pc:docChgLst>
  <pc:docChgLst>
    <pc:chgData name="Luc Williams" userId="02d21938-0b29-4943-b0cc-61ec56fa04af" providerId="ADAL" clId="{EB80E300-866C-421D-B2F9-40A435707C21}"/>
    <pc:docChg chg="undo custSel addSld delSld modSld modSection">
      <pc:chgData name="Luc Williams" userId="02d21938-0b29-4943-b0cc-61ec56fa04af" providerId="ADAL" clId="{EB80E300-866C-421D-B2F9-40A435707C21}" dt="2022-03-23T15:30:56.778" v="1724" actId="1076"/>
      <pc:docMkLst>
        <pc:docMk/>
      </pc:docMkLst>
      <pc:sldChg chg="modSp">
        <pc:chgData name="Luc Williams" userId="02d21938-0b29-4943-b0cc-61ec56fa04af" providerId="ADAL" clId="{EB80E300-866C-421D-B2F9-40A435707C21}" dt="2022-03-16T14:27:51.152" v="3" actId="20577"/>
        <pc:sldMkLst>
          <pc:docMk/>
          <pc:sldMk cId="4267973650" sldId="279"/>
        </pc:sldMkLst>
        <pc:spChg chg="mod">
          <ac:chgData name="Luc Williams" userId="02d21938-0b29-4943-b0cc-61ec56fa04af" providerId="ADAL" clId="{EB80E300-866C-421D-B2F9-40A435707C21}" dt="2022-03-16T14:27:51.152" v="3" actId="20577"/>
          <ac:spMkLst>
            <pc:docMk/>
            <pc:sldMk cId="4267973650" sldId="279"/>
            <ac:spMk id="6" creationId="{F5687868-1846-4CBF-B7D0-4A4C674056E8}"/>
          </ac:spMkLst>
        </pc:spChg>
      </pc:sldChg>
      <pc:sldChg chg="modSp">
        <pc:chgData name="Luc Williams" userId="02d21938-0b29-4943-b0cc-61ec56fa04af" providerId="ADAL" clId="{EB80E300-866C-421D-B2F9-40A435707C21}" dt="2022-03-23T15:22:06.545" v="1654" actId="20577"/>
        <pc:sldMkLst>
          <pc:docMk/>
          <pc:sldMk cId="4261971326" sldId="281"/>
        </pc:sldMkLst>
        <pc:spChg chg="mod">
          <ac:chgData name="Luc Williams" userId="02d21938-0b29-4943-b0cc-61ec56fa04af" providerId="ADAL" clId="{EB80E300-866C-421D-B2F9-40A435707C21}" dt="2022-03-23T15:22:06.545" v="1654" actId="20577"/>
          <ac:spMkLst>
            <pc:docMk/>
            <pc:sldMk cId="4261971326" sldId="281"/>
            <ac:spMk id="6" creationId="{F5687868-1846-4CBF-B7D0-4A4C674056E8}"/>
          </ac:spMkLst>
        </pc:spChg>
      </pc:sldChg>
      <pc:sldChg chg="addSp delSp modSp add mod delAnim">
        <pc:chgData name="Luc Williams" userId="02d21938-0b29-4943-b0cc-61ec56fa04af" providerId="ADAL" clId="{EB80E300-866C-421D-B2F9-40A435707C21}" dt="2022-03-16T14:53:23.286" v="38" actId="1076"/>
        <pc:sldMkLst>
          <pc:docMk/>
          <pc:sldMk cId="2393904753" sldId="282"/>
        </pc:sldMkLst>
        <pc:spChg chg="mod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2" creationId="{37C3CF60-D00F-49A7-B5FB-22D35918F53B}"/>
          </ac:spMkLst>
        </pc:spChg>
        <pc:spChg chg="del mod">
          <ac:chgData name="Luc Williams" userId="02d21938-0b29-4943-b0cc-61ec56fa04af" providerId="ADAL" clId="{EB80E300-866C-421D-B2F9-40A435707C21}" dt="2022-03-16T14:52:27.782" v="22" actId="478"/>
          <ac:spMkLst>
            <pc:docMk/>
            <pc:sldMk cId="2393904753" sldId="282"/>
            <ac:spMk id="3" creationId="{CB9FC19E-68E6-41D0-B915-7E8A1474D1EA}"/>
          </ac:spMkLst>
        </pc:spChg>
        <pc:spChg chg="del">
          <ac:chgData name="Luc Williams" userId="02d21938-0b29-4943-b0cc-61ec56fa04af" providerId="ADAL" clId="{EB80E300-866C-421D-B2F9-40A435707C21}" dt="2022-03-16T14:50:40.105" v="21" actId="478"/>
          <ac:spMkLst>
            <pc:docMk/>
            <pc:sldMk cId="2393904753" sldId="282"/>
            <ac:spMk id="6" creationId="{F5687868-1846-4CBF-B7D0-4A4C674056E8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71" creationId="{1BB56EB9-078F-4952-AC1F-149C7A0AE4D5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73" creationId="{10058680-D07C-4893-B2B7-91543F18AB32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75" creationId="{7B42427A-0A1F-4A55-8705-D9179F1E0CFB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77" creationId="{EE54A6FE-D8CB-48A3-900B-053D4EBD3B85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82" creationId="{6BFF1E8A-3E3F-4A67-97F8-32C8D4123807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84" creationId="{D0BBA9C7-5B8B-474E-9392-E742C78ED5D2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86" creationId="{1D52F3B2-AFE1-41E8-9E34-D2B02A65826D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88" creationId="{7A8E2F28-54A2-432C-AAF7-7154C3D579CE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90" creationId="{C946306D-5ADD-463A-949A-DEEBA39D70DC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92" creationId="{A473A035-1F9A-4381-AC96-683CD2DF5DE8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94" creationId="{CF4ED641-0671-4D88-92E6-026A8C9F1A4E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96" creationId="{7A02EF2F-E7B1-40FC-885B-C4D89902B6E0}"/>
          </ac:spMkLst>
        </pc:spChg>
        <pc:spChg chg="add del">
          <ac:chgData name="Luc Williams" userId="02d21938-0b29-4943-b0cc-61ec56fa04af" providerId="ADAL" clId="{EB80E300-866C-421D-B2F9-40A435707C21}" dt="2022-03-16T14:52:57.068" v="28" actId="26606"/>
          <ac:spMkLst>
            <pc:docMk/>
            <pc:sldMk cId="2393904753" sldId="282"/>
            <ac:spMk id="98" creationId="{9180D5DB-9658-40A6-A418-7C69982226F4}"/>
          </ac:spMkLst>
        </pc:spChg>
        <pc:picChg chg="add mod">
          <ac:chgData name="Luc Williams" userId="02d21938-0b29-4943-b0cc-61ec56fa04af" providerId="ADAL" clId="{EB80E300-866C-421D-B2F9-40A435707C21}" dt="2022-03-16T14:53:23.286" v="38" actId="1076"/>
          <ac:picMkLst>
            <pc:docMk/>
            <pc:sldMk cId="2393904753" sldId="282"/>
            <ac:picMk id="5" creationId="{3B23CC9C-628C-47CA-AA7C-E305CE8E0306}"/>
          </ac:picMkLst>
        </pc:picChg>
        <pc:picChg chg="add mod">
          <ac:chgData name="Luc Williams" userId="02d21938-0b29-4943-b0cc-61ec56fa04af" providerId="ADAL" clId="{EB80E300-866C-421D-B2F9-40A435707C21}" dt="2022-03-16T14:53:21.291" v="37" actId="14100"/>
          <ac:picMkLst>
            <pc:docMk/>
            <pc:sldMk cId="2393904753" sldId="282"/>
            <ac:picMk id="8" creationId="{73B63466-9703-4FB8-91D8-7FEEB93C6366}"/>
          </ac:picMkLst>
        </pc:picChg>
      </pc:sldChg>
      <pc:sldChg chg="addSp delSp modSp add mod modAnim">
        <pc:chgData name="Luc Williams" userId="02d21938-0b29-4943-b0cc-61ec56fa04af" providerId="ADAL" clId="{EB80E300-866C-421D-B2F9-40A435707C21}" dt="2022-03-16T14:56:53.783" v="330" actId="1076"/>
        <pc:sldMkLst>
          <pc:docMk/>
          <pc:sldMk cId="3460778817" sldId="283"/>
        </pc:sldMkLst>
        <pc:spChg chg="add mod">
          <ac:chgData name="Luc Williams" userId="02d21938-0b29-4943-b0cc-61ec56fa04af" providerId="ADAL" clId="{EB80E300-866C-421D-B2F9-40A435707C21}" dt="2022-03-16T14:56:29.374" v="325" actId="207"/>
          <ac:spMkLst>
            <pc:docMk/>
            <pc:sldMk cId="3460778817" sldId="283"/>
            <ac:spMk id="3" creationId="{84CA58E8-872C-4D04-91F3-07BB361FBA61}"/>
          </ac:spMkLst>
        </pc:spChg>
        <pc:picChg chg="del">
          <ac:chgData name="Luc Williams" userId="02d21938-0b29-4943-b0cc-61ec56fa04af" providerId="ADAL" clId="{EB80E300-866C-421D-B2F9-40A435707C21}" dt="2022-03-16T14:54:02.709" v="41" actId="478"/>
          <ac:picMkLst>
            <pc:docMk/>
            <pc:sldMk cId="3460778817" sldId="283"/>
            <ac:picMk id="5" creationId="{3B23CC9C-628C-47CA-AA7C-E305CE8E0306}"/>
          </ac:picMkLst>
        </pc:picChg>
        <pc:picChg chg="add mod">
          <ac:chgData name="Luc Williams" userId="02d21938-0b29-4943-b0cc-61ec56fa04af" providerId="ADAL" clId="{EB80E300-866C-421D-B2F9-40A435707C21}" dt="2022-03-16T14:56:53.783" v="330" actId="1076"/>
          <ac:picMkLst>
            <pc:docMk/>
            <pc:sldMk cId="3460778817" sldId="283"/>
            <ac:picMk id="6" creationId="{F80BCA6B-7980-400A-A07E-F3E613954E35}"/>
          </ac:picMkLst>
        </pc:picChg>
        <pc:picChg chg="del">
          <ac:chgData name="Luc Williams" userId="02d21938-0b29-4943-b0cc-61ec56fa04af" providerId="ADAL" clId="{EB80E300-866C-421D-B2F9-40A435707C21}" dt="2022-03-16T14:54:01.949" v="40" actId="478"/>
          <ac:picMkLst>
            <pc:docMk/>
            <pc:sldMk cId="3460778817" sldId="283"/>
            <ac:picMk id="8" creationId="{73B63466-9703-4FB8-91D8-7FEEB93C6366}"/>
          </ac:picMkLst>
        </pc:picChg>
      </pc:sldChg>
      <pc:sldChg chg="addSp delSp modSp add mod modAnim">
        <pc:chgData name="Luc Williams" userId="02d21938-0b29-4943-b0cc-61ec56fa04af" providerId="ADAL" clId="{EB80E300-866C-421D-B2F9-40A435707C21}" dt="2022-03-16T15:00:07.473" v="598" actId="1076"/>
        <pc:sldMkLst>
          <pc:docMk/>
          <pc:sldMk cId="3979098799" sldId="284"/>
        </pc:sldMkLst>
        <pc:spChg chg="mod">
          <ac:chgData name="Luc Williams" userId="02d21938-0b29-4943-b0cc-61ec56fa04af" providerId="ADAL" clId="{EB80E300-866C-421D-B2F9-40A435707C21}" dt="2022-03-16T14:57:26.087" v="345" actId="20577"/>
          <ac:spMkLst>
            <pc:docMk/>
            <pc:sldMk cId="3979098799" sldId="284"/>
            <ac:spMk id="2" creationId="{37C3CF60-D00F-49A7-B5FB-22D35918F53B}"/>
          </ac:spMkLst>
        </pc:spChg>
        <pc:spChg chg="mod">
          <ac:chgData name="Luc Williams" userId="02d21938-0b29-4943-b0cc-61ec56fa04af" providerId="ADAL" clId="{EB80E300-866C-421D-B2F9-40A435707C21}" dt="2022-03-16T14:59:47.973" v="590" actId="20577"/>
          <ac:spMkLst>
            <pc:docMk/>
            <pc:sldMk cId="3979098799" sldId="284"/>
            <ac:spMk id="3" creationId="{84CA58E8-872C-4D04-91F3-07BB361FBA61}"/>
          </ac:spMkLst>
        </pc:spChg>
        <pc:picChg chg="add mod">
          <ac:chgData name="Luc Williams" userId="02d21938-0b29-4943-b0cc-61ec56fa04af" providerId="ADAL" clId="{EB80E300-866C-421D-B2F9-40A435707C21}" dt="2022-03-16T15:00:07.473" v="598" actId="1076"/>
          <ac:picMkLst>
            <pc:docMk/>
            <pc:sldMk cId="3979098799" sldId="284"/>
            <ac:picMk id="5" creationId="{ED198B45-E8B9-4CC7-ADDA-77B75A65BF9E}"/>
          </ac:picMkLst>
        </pc:picChg>
        <pc:picChg chg="del">
          <ac:chgData name="Luc Williams" userId="02d21938-0b29-4943-b0cc-61ec56fa04af" providerId="ADAL" clId="{EB80E300-866C-421D-B2F9-40A435707C21}" dt="2022-03-16T14:57:29.713" v="346" actId="478"/>
          <ac:picMkLst>
            <pc:docMk/>
            <pc:sldMk cId="3979098799" sldId="284"/>
            <ac:picMk id="6" creationId="{F80BCA6B-7980-400A-A07E-F3E613954E35}"/>
          </ac:picMkLst>
        </pc:picChg>
      </pc:sldChg>
      <pc:sldChg chg="addSp modSp add mod">
        <pc:chgData name="Luc Williams" userId="02d21938-0b29-4943-b0cc-61ec56fa04af" providerId="ADAL" clId="{EB80E300-866C-421D-B2F9-40A435707C21}" dt="2022-03-16T15:00:15.829" v="600" actId="14100"/>
        <pc:sldMkLst>
          <pc:docMk/>
          <pc:sldMk cId="1716585343" sldId="285"/>
        </pc:sldMkLst>
        <pc:spChg chg="mod">
          <ac:chgData name="Luc Williams" userId="02d21938-0b29-4943-b0cc-61ec56fa04af" providerId="ADAL" clId="{EB80E300-866C-421D-B2F9-40A435707C21}" dt="2022-03-16T15:00:00.927" v="595" actId="1076"/>
          <ac:spMkLst>
            <pc:docMk/>
            <pc:sldMk cId="1716585343" sldId="285"/>
            <ac:spMk id="3" creationId="{84CA58E8-872C-4D04-91F3-07BB361FBA61}"/>
          </ac:spMkLst>
        </pc:spChg>
        <pc:picChg chg="add mod">
          <ac:chgData name="Luc Williams" userId="02d21938-0b29-4943-b0cc-61ec56fa04af" providerId="ADAL" clId="{EB80E300-866C-421D-B2F9-40A435707C21}" dt="2022-03-16T15:00:15.829" v="600" actId="14100"/>
          <ac:picMkLst>
            <pc:docMk/>
            <pc:sldMk cId="1716585343" sldId="285"/>
            <ac:picMk id="5" creationId="{AC1274F0-9186-4303-8A97-96BF444E6549}"/>
          </ac:picMkLst>
        </pc:picChg>
      </pc:sldChg>
      <pc:sldChg chg="addSp delSp modSp add mod modAnim">
        <pc:chgData name="Luc Williams" userId="02d21938-0b29-4943-b0cc-61ec56fa04af" providerId="ADAL" clId="{EB80E300-866C-421D-B2F9-40A435707C21}" dt="2022-03-16T15:13:59.351" v="1015"/>
        <pc:sldMkLst>
          <pc:docMk/>
          <pc:sldMk cId="3434807266" sldId="286"/>
        </pc:sldMkLst>
        <pc:spChg chg="mod">
          <ac:chgData name="Luc Williams" userId="02d21938-0b29-4943-b0cc-61ec56fa04af" providerId="ADAL" clId="{EB80E300-866C-421D-B2F9-40A435707C21}" dt="2022-03-16T15:10:38.940" v="610" actId="20577"/>
          <ac:spMkLst>
            <pc:docMk/>
            <pc:sldMk cId="3434807266" sldId="286"/>
            <ac:spMk id="2" creationId="{37C3CF60-D00F-49A7-B5FB-22D35918F53B}"/>
          </ac:spMkLst>
        </pc:spChg>
        <pc:spChg chg="mod">
          <ac:chgData name="Luc Williams" userId="02d21938-0b29-4943-b0cc-61ec56fa04af" providerId="ADAL" clId="{EB80E300-866C-421D-B2F9-40A435707C21}" dt="2022-03-16T15:12:20.373" v="950" actId="1076"/>
          <ac:spMkLst>
            <pc:docMk/>
            <pc:sldMk cId="3434807266" sldId="286"/>
            <ac:spMk id="3" creationId="{84CA58E8-872C-4D04-91F3-07BB361FBA61}"/>
          </ac:spMkLst>
        </pc:spChg>
        <pc:spChg chg="add mod">
          <ac:chgData name="Luc Williams" userId="02d21938-0b29-4943-b0cc-61ec56fa04af" providerId="ADAL" clId="{EB80E300-866C-421D-B2F9-40A435707C21}" dt="2022-03-16T15:13:53.951" v="1014" actId="20577"/>
          <ac:spMkLst>
            <pc:docMk/>
            <pc:sldMk cId="3434807266" sldId="286"/>
            <ac:spMk id="4" creationId="{6FA858F5-A834-4F1F-8368-07E9BF9BDBF3}"/>
          </ac:spMkLst>
        </pc:spChg>
        <pc:picChg chg="del">
          <ac:chgData name="Luc Williams" userId="02d21938-0b29-4943-b0cc-61ec56fa04af" providerId="ADAL" clId="{EB80E300-866C-421D-B2F9-40A435707C21}" dt="2022-03-16T15:10:44.563" v="611" actId="478"/>
          <ac:picMkLst>
            <pc:docMk/>
            <pc:sldMk cId="3434807266" sldId="286"/>
            <ac:picMk id="5" creationId="{AC1274F0-9186-4303-8A97-96BF444E6549}"/>
          </ac:picMkLst>
        </pc:picChg>
      </pc:sldChg>
      <pc:sldChg chg="addSp modSp add mod">
        <pc:chgData name="Luc Williams" userId="02d21938-0b29-4943-b0cc-61ec56fa04af" providerId="ADAL" clId="{EB80E300-866C-421D-B2F9-40A435707C21}" dt="2022-03-17T14:32:20.289" v="1253" actId="20577"/>
        <pc:sldMkLst>
          <pc:docMk/>
          <pc:sldMk cId="1443537715" sldId="287"/>
        </pc:sldMkLst>
        <pc:spChg chg="mod">
          <ac:chgData name="Luc Williams" userId="02d21938-0b29-4943-b0cc-61ec56fa04af" providerId="ADAL" clId="{EB80E300-866C-421D-B2F9-40A435707C21}" dt="2022-03-17T14:28:09.412" v="1019" actId="20577"/>
          <ac:spMkLst>
            <pc:docMk/>
            <pc:sldMk cId="1443537715" sldId="287"/>
            <ac:spMk id="2" creationId="{37C3CF60-D00F-49A7-B5FB-22D35918F53B}"/>
          </ac:spMkLst>
        </pc:spChg>
        <pc:spChg chg="mod">
          <ac:chgData name="Luc Williams" userId="02d21938-0b29-4943-b0cc-61ec56fa04af" providerId="ADAL" clId="{EB80E300-866C-421D-B2F9-40A435707C21}" dt="2022-03-17T14:29:37.375" v="1233" actId="20577"/>
          <ac:spMkLst>
            <pc:docMk/>
            <pc:sldMk cId="1443537715" sldId="287"/>
            <ac:spMk id="3" creationId="{84CA58E8-872C-4D04-91F3-07BB361FBA61}"/>
          </ac:spMkLst>
        </pc:spChg>
        <pc:spChg chg="mod">
          <ac:chgData name="Luc Williams" userId="02d21938-0b29-4943-b0cc-61ec56fa04af" providerId="ADAL" clId="{EB80E300-866C-421D-B2F9-40A435707C21}" dt="2022-03-17T14:32:20.289" v="1253" actId="20577"/>
          <ac:spMkLst>
            <pc:docMk/>
            <pc:sldMk cId="1443537715" sldId="287"/>
            <ac:spMk id="4" creationId="{6FA858F5-A834-4F1F-8368-07E9BF9BDBF3}"/>
          </ac:spMkLst>
        </pc:spChg>
        <pc:picChg chg="add mod">
          <ac:chgData name="Luc Williams" userId="02d21938-0b29-4943-b0cc-61ec56fa04af" providerId="ADAL" clId="{EB80E300-866C-421D-B2F9-40A435707C21}" dt="2022-03-17T14:30:02.022" v="1237" actId="1076"/>
          <ac:picMkLst>
            <pc:docMk/>
            <pc:sldMk cId="1443537715" sldId="287"/>
            <ac:picMk id="6" creationId="{07B5599E-CCEF-4913-8384-2206280E2688}"/>
          </ac:picMkLst>
        </pc:picChg>
      </pc:sldChg>
      <pc:sldChg chg="add del">
        <pc:chgData name="Luc Williams" userId="02d21938-0b29-4943-b0cc-61ec56fa04af" providerId="ADAL" clId="{EB80E300-866C-421D-B2F9-40A435707C21}" dt="2022-03-16T15:31:49.855" v="1017" actId="2696"/>
        <pc:sldMkLst>
          <pc:docMk/>
          <pc:sldMk cId="2121690884" sldId="287"/>
        </pc:sldMkLst>
      </pc:sldChg>
      <pc:sldChg chg="addSp delSp modSp add mod delAnim">
        <pc:chgData name="Luc Williams" userId="02d21938-0b29-4943-b0cc-61ec56fa04af" providerId="ADAL" clId="{EB80E300-866C-421D-B2F9-40A435707C21}" dt="2022-03-17T14:50:52.945" v="1650" actId="20577"/>
        <pc:sldMkLst>
          <pc:docMk/>
          <pc:sldMk cId="2873143388" sldId="288"/>
        </pc:sldMkLst>
        <pc:spChg chg="mod">
          <ac:chgData name="Luc Williams" userId="02d21938-0b29-4943-b0cc-61ec56fa04af" providerId="ADAL" clId="{EB80E300-866C-421D-B2F9-40A435707C21}" dt="2022-03-17T14:38:55.707" v="1255" actId="20577"/>
          <ac:spMkLst>
            <pc:docMk/>
            <pc:sldMk cId="2873143388" sldId="288"/>
            <ac:spMk id="2" creationId="{37C3CF60-D00F-49A7-B5FB-22D35918F53B}"/>
          </ac:spMkLst>
        </pc:spChg>
        <pc:spChg chg="mod">
          <ac:chgData name="Luc Williams" userId="02d21938-0b29-4943-b0cc-61ec56fa04af" providerId="ADAL" clId="{EB80E300-866C-421D-B2F9-40A435707C21}" dt="2022-03-17T14:50:52.945" v="1650" actId="20577"/>
          <ac:spMkLst>
            <pc:docMk/>
            <pc:sldMk cId="2873143388" sldId="288"/>
            <ac:spMk id="3" creationId="{84CA58E8-872C-4D04-91F3-07BB361FBA61}"/>
          </ac:spMkLst>
        </pc:spChg>
        <pc:spChg chg="del">
          <ac:chgData name="Luc Williams" userId="02d21938-0b29-4943-b0cc-61ec56fa04af" providerId="ADAL" clId="{EB80E300-866C-421D-B2F9-40A435707C21}" dt="2022-03-17T14:40:58.768" v="1638" actId="478"/>
          <ac:spMkLst>
            <pc:docMk/>
            <pc:sldMk cId="2873143388" sldId="288"/>
            <ac:spMk id="4" creationId="{6FA858F5-A834-4F1F-8368-07E9BF9BDBF3}"/>
          </ac:spMkLst>
        </pc:spChg>
        <pc:picChg chg="del">
          <ac:chgData name="Luc Williams" userId="02d21938-0b29-4943-b0cc-61ec56fa04af" providerId="ADAL" clId="{EB80E300-866C-421D-B2F9-40A435707C21}" dt="2022-03-17T14:41:16.598" v="1643" actId="478"/>
          <ac:picMkLst>
            <pc:docMk/>
            <pc:sldMk cId="2873143388" sldId="288"/>
            <ac:picMk id="6" creationId="{07B5599E-CCEF-4913-8384-2206280E2688}"/>
          </ac:picMkLst>
        </pc:picChg>
        <pc:picChg chg="add mod">
          <ac:chgData name="Luc Williams" userId="02d21938-0b29-4943-b0cc-61ec56fa04af" providerId="ADAL" clId="{EB80E300-866C-421D-B2F9-40A435707C21}" dt="2022-03-17T14:41:38.663" v="1648" actId="1076"/>
          <ac:picMkLst>
            <pc:docMk/>
            <pc:sldMk cId="2873143388" sldId="288"/>
            <ac:picMk id="7" creationId="{C86239AC-8CA6-4B4B-A558-07B3A3C4A28F}"/>
          </ac:picMkLst>
        </pc:picChg>
      </pc:sldChg>
      <pc:sldChg chg="modSp add mod">
        <pc:chgData name="Luc Williams" userId="02d21938-0b29-4943-b0cc-61ec56fa04af" providerId="ADAL" clId="{EB80E300-866C-421D-B2F9-40A435707C21}" dt="2022-03-23T15:30:56.778" v="1724" actId="1076"/>
        <pc:sldMkLst>
          <pc:docMk/>
          <pc:sldMk cId="3536237328" sldId="289"/>
        </pc:sldMkLst>
        <pc:spChg chg="mod">
          <ac:chgData name="Luc Williams" userId="02d21938-0b29-4943-b0cc-61ec56fa04af" providerId="ADAL" clId="{EB80E300-866C-421D-B2F9-40A435707C21}" dt="2022-03-23T15:30:53.318" v="1723" actId="20577"/>
          <ac:spMkLst>
            <pc:docMk/>
            <pc:sldMk cId="3536237328" sldId="289"/>
            <ac:spMk id="3" creationId="{84CA58E8-872C-4D04-91F3-07BB361FBA61}"/>
          </ac:spMkLst>
        </pc:spChg>
        <pc:picChg chg="mod">
          <ac:chgData name="Luc Williams" userId="02d21938-0b29-4943-b0cc-61ec56fa04af" providerId="ADAL" clId="{EB80E300-866C-421D-B2F9-40A435707C21}" dt="2022-03-23T15:30:56.778" v="1724" actId="1076"/>
          <ac:picMkLst>
            <pc:docMk/>
            <pc:sldMk cId="3536237328" sldId="289"/>
            <ac:picMk id="7" creationId="{C86239AC-8CA6-4B4B-A558-07B3A3C4A28F}"/>
          </ac:picMkLst>
        </pc:picChg>
      </pc:sldChg>
    </pc:docChg>
  </pc:docChgLst>
  <pc:docChgLst>
    <pc:chgData name="Luc Williams" userId="02d21938-0b29-4943-b0cc-61ec56fa04af" providerId="ADAL" clId="{EBD68569-AE7A-4D99-8DAE-359E6C734547}"/>
    <pc:docChg chg="custSel addSld modSld modSection">
      <pc:chgData name="Luc Williams" userId="02d21938-0b29-4943-b0cc-61ec56fa04af" providerId="ADAL" clId="{EBD68569-AE7A-4D99-8DAE-359E6C734547}" dt="2022-03-09T13:30:04.612" v="148" actId="1076"/>
      <pc:docMkLst>
        <pc:docMk/>
      </pc:docMkLst>
      <pc:sldChg chg="addSp modSp mod modAnim">
        <pc:chgData name="Luc Williams" userId="02d21938-0b29-4943-b0cc-61ec56fa04af" providerId="ADAL" clId="{EBD68569-AE7A-4D99-8DAE-359E6C734547}" dt="2022-03-09T13:21:40.810" v="52"/>
        <pc:sldMkLst>
          <pc:docMk/>
          <pc:sldMk cId="3704134598" sldId="278"/>
        </pc:sldMkLst>
        <pc:spChg chg="add mod">
          <ac:chgData name="Luc Williams" userId="02d21938-0b29-4943-b0cc-61ec56fa04af" providerId="ADAL" clId="{EBD68569-AE7A-4D99-8DAE-359E6C734547}" dt="2022-03-09T13:21:38.742" v="51" actId="1076"/>
          <ac:spMkLst>
            <pc:docMk/>
            <pc:sldMk cId="3704134598" sldId="278"/>
            <ac:spMk id="3" creationId="{895A2E03-685E-4511-B6D0-A57121492BEE}"/>
          </ac:spMkLst>
        </pc:spChg>
      </pc:sldChg>
      <pc:sldChg chg="addSp delSp modSp add mod delAnim modAnim">
        <pc:chgData name="Luc Williams" userId="02d21938-0b29-4943-b0cc-61ec56fa04af" providerId="ADAL" clId="{EBD68569-AE7A-4D99-8DAE-359E6C734547}" dt="2022-03-09T13:30:04.612" v="148" actId="1076"/>
        <pc:sldMkLst>
          <pc:docMk/>
          <pc:sldMk cId="4267973650" sldId="279"/>
        </pc:sldMkLst>
        <pc:spChg chg="mod">
          <ac:chgData name="Luc Williams" userId="02d21938-0b29-4943-b0cc-61ec56fa04af" providerId="ADAL" clId="{EBD68569-AE7A-4D99-8DAE-359E6C734547}" dt="2022-03-09T13:20:39.555" v="9" actId="20577"/>
          <ac:spMkLst>
            <pc:docMk/>
            <pc:sldMk cId="4267973650" sldId="279"/>
            <ac:spMk id="2" creationId="{37C3CF60-D00F-49A7-B5FB-22D35918F53B}"/>
          </ac:spMkLst>
        </pc:spChg>
        <pc:spChg chg="add mod">
          <ac:chgData name="Luc Williams" userId="02d21938-0b29-4943-b0cc-61ec56fa04af" providerId="ADAL" clId="{EBD68569-AE7A-4D99-8DAE-359E6C734547}" dt="2022-03-09T13:28:01.358" v="133" actId="2711"/>
          <ac:spMkLst>
            <pc:docMk/>
            <pc:sldMk cId="4267973650" sldId="279"/>
            <ac:spMk id="6" creationId="{F5687868-1846-4CBF-B7D0-4A4C674056E8}"/>
          </ac:spMkLst>
        </pc:spChg>
        <pc:spChg chg="del">
          <ac:chgData name="Luc Williams" userId="02d21938-0b29-4943-b0cc-61ec56fa04af" providerId="ADAL" clId="{EBD68569-AE7A-4D99-8DAE-359E6C734547}" dt="2022-03-09T13:21:05.539" v="10" actId="478"/>
          <ac:spMkLst>
            <pc:docMk/>
            <pc:sldMk cId="4267973650" sldId="279"/>
            <ac:spMk id="25" creationId="{7966A804-CFCF-4A79-AB47-958B2DC81B5F}"/>
          </ac:spMkLst>
        </pc:spChg>
        <pc:picChg chg="add mod">
          <ac:chgData name="Luc Williams" userId="02d21938-0b29-4943-b0cc-61ec56fa04af" providerId="ADAL" clId="{EBD68569-AE7A-4D99-8DAE-359E6C734547}" dt="2022-03-09T13:30:04.612" v="148" actId="1076"/>
          <ac:picMkLst>
            <pc:docMk/>
            <pc:sldMk cId="4267973650" sldId="279"/>
            <ac:picMk id="4" creationId="{3347D2C9-7C41-4D29-875C-D63AEE5C5855}"/>
          </ac:picMkLst>
        </pc:picChg>
        <pc:picChg chg="del">
          <ac:chgData name="Luc Williams" userId="02d21938-0b29-4943-b0cc-61ec56fa04af" providerId="ADAL" clId="{EBD68569-AE7A-4D99-8DAE-359E6C734547}" dt="2022-03-09T13:21:06.325" v="11" actId="478"/>
          <ac:picMkLst>
            <pc:docMk/>
            <pc:sldMk cId="4267973650" sldId="279"/>
            <ac:picMk id="5" creationId="{D9C3CDDE-9BAD-412B-9A77-67D08A8669CF}"/>
          </ac:picMkLst>
        </pc:picChg>
        <pc:picChg chg="del">
          <ac:chgData name="Luc Williams" userId="02d21938-0b29-4943-b0cc-61ec56fa04af" providerId="ADAL" clId="{EBD68569-AE7A-4D99-8DAE-359E6C734547}" dt="2022-03-09T13:21:11.398" v="14" actId="478"/>
          <ac:picMkLst>
            <pc:docMk/>
            <pc:sldMk cId="4267973650" sldId="279"/>
            <ac:picMk id="7" creationId="{CF1D117A-44C7-41C8-827F-9B3DA161F340}"/>
          </ac:picMkLst>
        </pc:picChg>
      </pc:sldChg>
      <pc:sldChg chg="addSp delSp modSp add mod">
        <pc:chgData name="Luc Williams" userId="02d21938-0b29-4943-b0cc-61ec56fa04af" providerId="ADAL" clId="{EBD68569-AE7A-4D99-8DAE-359E6C734547}" dt="2022-03-09T13:29:58.981" v="146" actId="1076"/>
        <pc:sldMkLst>
          <pc:docMk/>
          <pc:sldMk cId="1218675713" sldId="280"/>
        </pc:sldMkLst>
        <pc:spChg chg="mod">
          <ac:chgData name="Luc Williams" userId="02d21938-0b29-4943-b0cc-61ec56fa04af" providerId="ADAL" clId="{EBD68569-AE7A-4D99-8DAE-359E6C734547}" dt="2022-03-09T13:29:53.184" v="144" actId="20577"/>
          <ac:spMkLst>
            <pc:docMk/>
            <pc:sldMk cId="1218675713" sldId="280"/>
            <ac:spMk id="6" creationId="{F5687868-1846-4CBF-B7D0-4A4C674056E8}"/>
          </ac:spMkLst>
        </pc:spChg>
        <pc:picChg chg="del">
          <ac:chgData name="Luc Williams" userId="02d21938-0b29-4943-b0cc-61ec56fa04af" providerId="ADAL" clId="{EBD68569-AE7A-4D99-8DAE-359E6C734547}" dt="2022-03-09T13:28:38.611" v="136" actId="478"/>
          <ac:picMkLst>
            <pc:docMk/>
            <pc:sldMk cId="1218675713" sldId="280"/>
            <ac:picMk id="4" creationId="{3347D2C9-7C41-4D29-875C-D63AEE5C5855}"/>
          </ac:picMkLst>
        </pc:picChg>
        <pc:picChg chg="add mod">
          <ac:chgData name="Luc Williams" userId="02d21938-0b29-4943-b0cc-61ec56fa04af" providerId="ADAL" clId="{EBD68569-AE7A-4D99-8DAE-359E6C734547}" dt="2022-03-09T13:29:58.981" v="146" actId="1076"/>
          <ac:picMkLst>
            <pc:docMk/>
            <pc:sldMk cId="1218675713" sldId="280"/>
            <ac:picMk id="5" creationId="{3B604F0F-733F-4F05-9E03-33C6860CE6B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3/23/2022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75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8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6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2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053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38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710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1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7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073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4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491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541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58347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gif"/><Relationship Id="rId7" Type="http://schemas.openxmlformats.org/officeDocument/2006/relationships/image" Target="../media/image2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D60C94-0C9C-47B7-BE88-045235ACC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6533" y="1552397"/>
            <a:ext cx="7231784" cy="365408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CF7016-AC99-433F-B943-24C3736E06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457200"/>
            <a:ext cx="7579574" cy="64361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737D1-A930-4E3E-9160-3CD4AEC72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29871" y="453642"/>
            <a:ext cx="3615596" cy="645113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71CFF33-010E-4E26-A285-83B1829823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3" y="5707627"/>
            <a:ext cx="11293913" cy="64922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F7AA11B-54AA-44AA-A95C-6B0055675B99}"/>
              </a:ext>
            </a:extLst>
          </p:cNvPr>
          <p:cNvSpPr txBox="1"/>
          <p:nvPr/>
        </p:nvSpPr>
        <p:spPr>
          <a:xfrm>
            <a:off x="9467272" y="591532"/>
            <a:ext cx="2501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HNC Unit 8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6AAA3F-C23F-47A6-B412-671E3DD2C17F}"/>
              </a:ext>
            </a:extLst>
          </p:cNvPr>
          <p:cNvSpPr txBox="1"/>
          <p:nvPr/>
        </p:nvSpPr>
        <p:spPr>
          <a:xfrm>
            <a:off x="2330729" y="591532"/>
            <a:ext cx="3468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Mechanical Principles</a:t>
            </a:r>
          </a:p>
        </p:txBody>
      </p:sp>
      <p:pic>
        <p:nvPicPr>
          <p:cNvPr id="10" name="Picture 9" descr="Neath Port Talbot College Group | 4theRegion">
            <a:extLst>
              <a:ext uri="{FF2B5EF4-FFF2-40B4-BE49-F238E27FC236}">
                <a16:creationId xmlns:a16="http://schemas.microsoft.com/office/drawing/2014/main" id="{F4640092-6739-419A-A61E-8073CB10ED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49" y="1177159"/>
            <a:ext cx="2073547" cy="138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A picture containing metalware, gear, black, white&#10;&#10;Description automatically generated">
            <a:extLst>
              <a:ext uri="{FF2B5EF4-FFF2-40B4-BE49-F238E27FC236}">
                <a16:creationId xmlns:a16="http://schemas.microsoft.com/office/drawing/2014/main" id="{44E8124C-AC3C-49C3-A6D6-BD4089066C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385" y="1558014"/>
            <a:ext cx="5203061" cy="347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9041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ratio</a:t>
            </a: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34CA1604-D354-4160-BBB1-6F8A5D18895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1452115"/>
            <a:ext cx="2469139" cy="278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10EBD-46AA-4CCB-A842-52D0C31A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3594" y="4505325"/>
            <a:ext cx="4752975" cy="2352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1213E-E107-4CE0-A96A-BB8C8B12F5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8194" y="5568228"/>
            <a:ext cx="5372100" cy="1000125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966A804-CFCF-4A79-AB47-958B2DC81B5F}"/>
              </a:ext>
            </a:extLst>
          </p:cNvPr>
          <p:cNvSpPr txBox="1"/>
          <p:nvPr/>
        </p:nvSpPr>
        <p:spPr>
          <a:xfrm>
            <a:off x="4429768" y="1908842"/>
            <a:ext cx="7030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 gear ratio is the ratio of the number of rotations of a driver gear to the number of rotations of a driven gear.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38CC5E-E6D7-488B-8A58-A2B7668C0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2094" y="4589102"/>
            <a:ext cx="39243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7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ratio - example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66A804-CFCF-4A79-AB47-958B2DC81B5F}"/>
              </a:ext>
            </a:extLst>
          </p:cNvPr>
          <p:cNvSpPr txBox="1"/>
          <p:nvPr/>
        </p:nvSpPr>
        <p:spPr>
          <a:xfrm>
            <a:off x="252830" y="1729957"/>
            <a:ext cx="70307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/>
              <a:t>A 100 tooth gear drives a 20 tooth gear. Calculate the gear ratio for the meshing teeth</a:t>
            </a:r>
          </a:p>
        </p:txBody>
      </p:sp>
      <p:sp>
        <p:nvSpPr>
          <p:cNvPr id="12" name="Text Box 7">
            <a:extLst>
              <a:ext uri="{FF2B5EF4-FFF2-40B4-BE49-F238E27FC236}">
                <a16:creationId xmlns:a16="http://schemas.microsoft.com/office/drawing/2014/main" id="{F98C7139-EC9C-44C6-83E6-F7AA040B0C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778" y="3243263"/>
            <a:ext cx="8238221" cy="1013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400" b="1" dirty="0"/>
              <a:t>Gear ratio =                </a:t>
            </a:r>
            <a:r>
              <a:rPr lang="en-US" altLang="en-US" sz="2400" b="1" u="sng" dirty="0"/>
              <a:t>Number of teeth on driven gear</a:t>
            </a:r>
          </a:p>
          <a:p>
            <a:pPr eaLnBrk="1" hangingPunct="1">
              <a:lnSpc>
                <a:spcPct val="120000"/>
              </a:lnSpc>
              <a:spcBef>
                <a:spcPct val="20000"/>
              </a:spcBef>
            </a:pPr>
            <a:r>
              <a:rPr lang="en-IE" altLang="en-US" sz="2400" b="1" dirty="0"/>
              <a:t>		                         Number of teeth on driver gear</a:t>
            </a:r>
            <a:endParaRPr lang="en-GB" altLang="en-US" sz="2400" b="1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8EA62FEB-3450-4237-95E4-5DD7DA34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8194" y="5060806"/>
            <a:ext cx="7200900" cy="15696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IE" altLang="en-US" sz="2400" b="1" i="1" dirty="0"/>
              <a:t>Gear ratio</a:t>
            </a:r>
            <a:r>
              <a:rPr lang="en-IE" altLang="en-US" sz="2400" dirty="0"/>
              <a:t> =        </a:t>
            </a:r>
            <a:r>
              <a:rPr lang="en-IE" altLang="en-US" sz="2400" u="sng" dirty="0"/>
              <a:t>driven</a:t>
            </a:r>
            <a:r>
              <a:rPr lang="en-IE" altLang="en-US" sz="2400" dirty="0"/>
              <a:t>	</a:t>
            </a:r>
            <a:r>
              <a:rPr lang="en-IE" altLang="en-US" sz="2400" u="sng" dirty="0"/>
              <a:t>20</a:t>
            </a:r>
            <a:r>
              <a:rPr lang="en-IE" altLang="en-US" sz="2400" dirty="0"/>
              <a:t>	=	</a:t>
            </a:r>
            <a:r>
              <a:rPr lang="en-IE" altLang="en-US" sz="2400" u="sng" dirty="0"/>
              <a:t>1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400" dirty="0"/>
              <a:t>	                      driver      100		5</a:t>
            </a:r>
          </a:p>
          <a:p>
            <a:pPr eaLnBrk="1" hangingPunct="1">
              <a:spcBef>
                <a:spcPct val="50000"/>
              </a:spcBef>
            </a:pPr>
            <a:r>
              <a:rPr lang="en-IE" altLang="en-US" sz="2400" dirty="0"/>
              <a:t>		</a:t>
            </a:r>
            <a:r>
              <a:rPr lang="en-IE" altLang="en-US" sz="2400" b="1" i="1" dirty="0"/>
              <a:t>This is written as</a:t>
            </a:r>
            <a:r>
              <a:rPr lang="en-IE" altLang="en-US" sz="2400" dirty="0"/>
              <a:t> 	1:5</a:t>
            </a:r>
            <a:endParaRPr lang="en-GB" altLang="en-US" sz="2400" u="sng" dirty="0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A0ADFE16-1018-4B6B-8D80-EC6BC2E5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11" y="767147"/>
            <a:ext cx="2852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04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66A804-CFCF-4A79-AB47-958B2DC81B5F}"/>
                  </a:ext>
                </a:extLst>
              </p:cNvPr>
              <p:cNvSpPr txBox="1"/>
              <p:nvPr/>
            </p:nvSpPr>
            <p:spPr>
              <a:xfrm>
                <a:off x="252830" y="1729957"/>
                <a:ext cx="7574836" cy="35214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As we have previously seen…</a:t>
                </a:r>
              </a:p>
              <a:p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Power = Torque x Angular Velocity (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GB" sz="2800" b="0" dirty="0">
                  <a:latin typeface="Arial" panose="020B0604020202020204" pitchFamily="34" charset="0"/>
                </a:endParaRPr>
              </a:p>
              <a:p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Therefore in a gearbox,</a:t>
                </a:r>
              </a:p>
              <a:p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𝑆h𝑎𝑓𝑡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𝑃𝑜𝑤𝑒𝑟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𝑆𝑃</m:t>
                          </m:r>
                        </m:e>
                      </m:d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𝜋</m:t>
                          </m:r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𝑁𝑇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66A804-CFCF-4A79-AB47-958B2DC81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0" y="1729957"/>
                <a:ext cx="7574836" cy="3521477"/>
              </a:xfrm>
              <a:prstGeom prst="rect">
                <a:avLst/>
              </a:prstGeom>
              <a:blipFill>
                <a:blip r:embed="rId2"/>
                <a:stretch>
                  <a:fillRect l="-1609" t="-1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>
            <a:extLst>
              <a:ext uri="{FF2B5EF4-FFF2-40B4-BE49-F238E27FC236}">
                <a16:creationId xmlns:a16="http://schemas.microsoft.com/office/drawing/2014/main" id="{A0ADFE16-1018-4B6B-8D80-EC6BC2E5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11" y="767147"/>
            <a:ext cx="2852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52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66A804-CFCF-4A79-AB47-958B2DC81B5F}"/>
                  </a:ext>
                </a:extLst>
              </p:cNvPr>
              <p:cNvSpPr txBox="1"/>
              <p:nvPr/>
            </p:nvSpPr>
            <p:spPr>
              <a:xfrm>
                <a:off x="252830" y="1729957"/>
                <a:ext cx="7574836" cy="50275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If we consider an ‘ideal’ gearbox which is totally efficient then the input and output will be the same</a:t>
                </a:r>
              </a:p>
              <a:p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sz="36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GB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𝜋</m:t>
                        </m:r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36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GB" sz="36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60</m:t>
                        </m:r>
                      </m:den>
                    </m:f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Or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b>
                      </m:sSub>
                      <m:r>
                        <a:rPr lang="en-GB" sz="28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𝑇</m:t>
                          </m:r>
                        </m:e>
                        <m:sub>
                          <m:r>
                            <a:rPr lang="en-GB" sz="28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Hence gearbox ratio</a:t>
                </a:r>
              </a:p>
              <a:p>
                <a:pPr algn="ctr"/>
                <a:r>
                  <a:rPr lang="en-GB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GR=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GB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GB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bPr>
                          <m:e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GB" sz="28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en-GB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66A804-CFCF-4A79-AB47-958B2DC81B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830" y="1729957"/>
                <a:ext cx="7574836" cy="5027530"/>
              </a:xfrm>
              <a:prstGeom prst="rect">
                <a:avLst/>
              </a:prstGeom>
              <a:blipFill>
                <a:blip r:embed="rId2"/>
                <a:stretch>
                  <a:fillRect l="-1609" t="-1333" r="-28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9">
            <a:extLst>
              <a:ext uri="{FF2B5EF4-FFF2-40B4-BE49-F238E27FC236}">
                <a16:creationId xmlns:a16="http://schemas.microsoft.com/office/drawing/2014/main" id="{A0ADFE16-1018-4B6B-8D80-EC6BC2E5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11" y="767147"/>
            <a:ext cx="2852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B7CF070-1A8F-4315-A831-71D5B0D30835}"/>
              </a:ext>
            </a:extLst>
          </p:cNvPr>
          <p:cNvSpPr txBox="1"/>
          <p:nvPr/>
        </p:nvSpPr>
        <p:spPr>
          <a:xfrm>
            <a:off x="6352311" y="4537390"/>
            <a:ext cx="582583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When the speed of a rotating shaft is reduced by a gearbox then the torque of the output shaft will be increased and vice versa.</a:t>
            </a:r>
          </a:p>
        </p:txBody>
      </p:sp>
    </p:spTree>
    <p:extLst>
      <p:ext uri="{BB962C8B-B14F-4D97-AF65-F5344CB8AC3E}">
        <p14:creationId xmlns:p14="http://schemas.microsoft.com/office/powerpoint/2010/main" val="126096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Torque efficiency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66A804-CFCF-4A79-AB47-958B2DC81B5F}"/>
              </a:ext>
            </a:extLst>
          </p:cNvPr>
          <p:cNvSpPr txBox="1"/>
          <p:nvPr/>
        </p:nvSpPr>
        <p:spPr>
          <a:xfrm>
            <a:off x="252830" y="1729957"/>
            <a:ext cx="75748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In reality, we can not achieve an ideal situation, due to friction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Power from input shaft lost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Output power will be smaller than input power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A0ADFE16-1018-4B6B-8D80-EC6BC2E56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411" y="767147"/>
            <a:ext cx="28527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FC8FCB8-5AE9-40FB-8E26-56DC7ED6E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786" y="4686633"/>
            <a:ext cx="6553200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58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Torque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966A804-CFCF-4A79-AB47-958B2DC81B5F}"/>
              </a:ext>
            </a:extLst>
          </p:cNvPr>
          <p:cNvSpPr txBox="1"/>
          <p:nvPr/>
        </p:nvSpPr>
        <p:spPr>
          <a:xfrm>
            <a:off x="252830" y="1729957"/>
            <a:ext cx="7368803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can see that input and output torques will be different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in a system –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torque must be zero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must consider the </a:t>
            </a:r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holding toque </a:t>
            </a: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is applied or required to clamp the gearbox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C3CDDE-9BAD-412B-9A77-67D08A866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906" y="4393110"/>
            <a:ext cx="5715167" cy="1414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F1D117A-44C7-41C8-827F-9B3DA161F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1633" y="1466262"/>
            <a:ext cx="4570367" cy="18678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95A2E03-685E-4511-B6D0-A57121492BEE}"/>
              </a:ext>
            </a:extLst>
          </p:cNvPr>
          <p:cNvSpPr txBox="1"/>
          <p:nvPr/>
        </p:nvSpPr>
        <p:spPr>
          <a:xfrm>
            <a:off x="10182885" y="4671988"/>
            <a:ext cx="15394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Anticlockwise torque is positive</a:t>
            </a:r>
          </a:p>
        </p:txBody>
      </p:sp>
    </p:spTree>
    <p:extLst>
      <p:ext uri="{BB962C8B-B14F-4D97-AF65-F5344CB8AC3E}">
        <p14:creationId xmlns:p14="http://schemas.microsoft.com/office/powerpoint/2010/main" val="370413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47D2C9-7C41-4D29-875C-D63AEE5C5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103" y="1409521"/>
            <a:ext cx="11210415" cy="32057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687868-1846-4CBF-B7D0-4A4C674056E8}"/>
              </a:ext>
            </a:extLst>
          </p:cNvPr>
          <p:cNvSpPr txBox="1"/>
          <p:nvPr/>
        </p:nvSpPr>
        <p:spPr>
          <a:xfrm>
            <a:off x="853440" y="5262880"/>
            <a:ext cx="5242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a) 5:1 b) 127 Nm (clockwise) c) 14kW d) 445 Nm (anticlockwise) e) -318 Nm</a:t>
            </a:r>
          </a:p>
        </p:txBody>
      </p:sp>
    </p:spTree>
    <p:extLst>
      <p:ext uri="{BB962C8B-B14F-4D97-AF65-F5344CB8AC3E}">
        <p14:creationId xmlns:p14="http://schemas.microsoft.com/office/powerpoint/2010/main" val="426797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87868-1846-4CBF-B7D0-4A4C674056E8}"/>
              </a:ext>
            </a:extLst>
          </p:cNvPr>
          <p:cNvSpPr txBox="1"/>
          <p:nvPr/>
        </p:nvSpPr>
        <p:spPr>
          <a:xfrm>
            <a:off x="853440" y="5262880"/>
            <a:ext cx="6156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a) -238 Nm b) 30kW c) 573 Nm d) -334 Nm e) anticlockwise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604F0F-733F-4F05-9E03-33C6860CE6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82" y="1447267"/>
            <a:ext cx="10783016" cy="322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675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87868-1846-4CBF-B7D0-4A4C674056E8}"/>
              </a:ext>
            </a:extLst>
          </p:cNvPr>
          <p:cNvSpPr txBox="1"/>
          <p:nvPr/>
        </p:nvSpPr>
        <p:spPr>
          <a:xfrm>
            <a:off x="818251" y="6124247"/>
            <a:ext cx="524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a) 0.1571 b) 57.14 kW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B9FC19E-68E6-41D0-B915-7E8A1474D1EA}"/>
              </a:ext>
            </a:extLst>
          </p:cNvPr>
          <p:cNvSpPr txBox="1"/>
          <p:nvPr/>
        </p:nvSpPr>
        <p:spPr>
          <a:xfrm>
            <a:off x="710047" y="1727200"/>
            <a:ext cx="10394833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 gear box must produce an output power and torque of 40 kW and 60 Nm when the input shaft rotates at 1000 rev/ min. Determine the following: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lphaLcParenR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gear ratio</a:t>
            </a:r>
          </a:p>
          <a:p>
            <a:pPr marL="342900" indent="-342900">
              <a:buAutoNum type="alphaLcParenR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The input power assuming an efficiency of 70 %</a:t>
            </a:r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pPr marL="342900" indent="-342900">
              <a:buAutoNum type="alphaLcParenR"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97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Trains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23CC9C-628C-47CA-AA7C-E305CE8E0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95" y="1203492"/>
            <a:ext cx="11222045" cy="24663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B63466-9703-4FB8-91D8-7FEEB93C6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0769" y="3303639"/>
            <a:ext cx="3805532" cy="339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904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616B6-280D-41E8-BF7A-0A026B44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38" y="2748662"/>
            <a:ext cx="5970333" cy="39334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gears used for?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gears work?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3 examples of applications that use gears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materials are used for gears?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F469D-C364-4BB4-9EF8-0F13EE9DC85C}"/>
              </a:ext>
            </a:extLst>
          </p:cNvPr>
          <p:cNvSpPr txBox="1"/>
          <p:nvPr/>
        </p:nvSpPr>
        <p:spPr>
          <a:xfrm>
            <a:off x="683171" y="798786"/>
            <a:ext cx="695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 work – 15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C6F4C-C586-47A5-A3EA-A7C8769B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860" y="2748662"/>
            <a:ext cx="4962302" cy="33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950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 Trains</a:t>
            </a:r>
            <a:endParaRPr lang="en-GB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CA58E8-872C-4D04-91F3-07BB361FBA61}"/>
                  </a:ext>
                </a:extLst>
              </p:cNvPr>
              <p:cNvSpPr txBox="1"/>
              <p:nvPr/>
            </p:nvSpPr>
            <p:spPr>
              <a:xfrm>
                <a:off x="604684" y="2168013"/>
                <a:ext cx="10132142" cy="3577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ratio of gears in any gear train is given by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𝐷𝑟𝑖𝑣𝑒𝑛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𝐷𝑟𝑖𝑣𝑖𝑛𝑔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GB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GB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This can simply be applied to the number of teeth on a gear shown as</a:t>
                </a:r>
              </a:p>
              <a:p>
                <a:endParaRPr lang="en-GB" sz="2400" dirty="0">
                  <a:solidFill>
                    <a:srgbClr val="002060"/>
                  </a:solidFill>
                </a:endParaRPr>
              </a:p>
              <a:p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𝑡𝑒𝑒𝑡h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𝑁𝑢𝑚𝑏𝑒𝑟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𝑜𝑓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𝑡𝑒𝑒𝑡h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𝑜𝑛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𝑁𝐴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CA58E8-872C-4D04-91F3-07BB361FB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684" y="2168013"/>
                <a:ext cx="10132142" cy="3577518"/>
              </a:xfrm>
              <a:prstGeom prst="rect">
                <a:avLst/>
              </a:prstGeom>
              <a:blipFill>
                <a:blip r:embed="rId2"/>
                <a:stretch>
                  <a:fillRect l="-1504" r="-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80BCA6B-7980-400A-A07E-F3E613954E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208" y="3926036"/>
            <a:ext cx="4767521" cy="2931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77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gears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CA58E8-872C-4D04-91F3-07BB361FBA61}"/>
                  </a:ext>
                </a:extLst>
              </p:cNvPr>
              <p:cNvSpPr txBox="1"/>
              <p:nvPr/>
            </p:nvSpPr>
            <p:spPr>
              <a:xfrm>
                <a:off x="705803" y="1775281"/>
                <a:ext cx="10132142" cy="3499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Calculating gear ratios for compound gear trains can again be considered in pairs in same principle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𝐷𝑟𝑖𝑣𝑒𝑛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𝐷𝑟𝑖𝑣𝑖𝑛𝑔</m:t>
                        </m:r>
                      </m:den>
                    </m:f>
                    <m:r>
                      <a:rPr lang="en-GB" sz="32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3200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endParaRPr lang="en-GB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GB" sz="2400" dirty="0">
                  <a:solidFill>
                    <a:srgbClr val="002060"/>
                  </a:solidFill>
                </a:endParaRPr>
              </a:p>
              <a:p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𝐺𝑒𝑎𝑟</m:t>
                    </m:r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𝐺𝑅</m:t>
                        </m:r>
                      </m:e>
                    </m:d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𝑁𝐴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𝑁𝐷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𝑁𝐹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𝑁𝐸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CA58E8-872C-4D04-91F3-07BB361FB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803" y="1775281"/>
                <a:ext cx="10132142" cy="3499099"/>
              </a:xfrm>
              <a:prstGeom prst="rect">
                <a:avLst/>
              </a:prstGeom>
              <a:blipFill>
                <a:blip r:embed="rId2"/>
                <a:stretch>
                  <a:fillRect l="-1564" t="-22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ED198B45-E8B9-4CC7-ADDA-77B75A65B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4260" y="3052762"/>
            <a:ext cx="44481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987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Compound gears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CA58E8-872C-4D04-91F3-07BB361FBA61}"/>
                  </a:ext>
                </a:extLst>
              </p:cNvPr>
              <p:cNvSpPr txBox="1"/>
              <p:nvPr/>
            </p:nvSpPr>
            <p:spPr>
              <a:xfrm>
                <a:off x="710047" y="1005840"/>
                <a:ext cx="10132142" cy="124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2400" dirty="0">
                  <a:solidFill>
                    <a:srgbClr val="002060"/>
                  </a:solidFill>
                </a:endParaRPr>
              </a:p>
              <a:p>
                <a:r>
                  <a:rPr lang="en-GB" sz="24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𝐺𝑒𝑎𝑟</m:t>
                    </m:r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𝑟𝑎𝑡𝑖𝑜</m:t>
                    </m:r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𝐺𝑅</m:t>
                        </m:r>
                      </m:e>
                    </m:d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𝑁𝐵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𝑁𝐴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𝑁𝐷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𝑁𝐶</m:t>
                        </m:r>
                      </m:den>
                    </m:f>
                    <m:r>
                      <a:rPr lang="en-GB" sz="3600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f>
                      <m:fPr>
                        <m:ctrlP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𝑁𝐹</m:t>
                        </m:r>
                      </m:num>
                      <m:den>
                        <m:r>
                          <a:rPr lang="en-GB" sz="3600" b="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𝑁𝐸</m:t>
                        </m:r>
                      </m:den>
                    </m:f>
                  </m:oMath>
                </a14:m>
                <a:endParaRPr lang="en-GB" sz="24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4CA58E8-872C-4D04-91F3-07BB361FBA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47" y="1005840"/>
                <a:ext cx="10132142" cy="1249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AC1274F0-9186-4303-8A97-96BF444E6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011" y="2278201"/>
            <a:ext cx="7892126" cy="457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585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A58E8-872C-4D04-91F3-07BB361FBA61}"/>
              </a:ext>
            </a:extLst>
          </p:cNvPr>
          <p:cNvSpPr txBox="1"/>
          <p:nvPr/>
        </p:nvSpPr>
        <p:spPr>
          <a:xfrm>
            <a:off x="818869" y="1140857"/>
            <a:ext cx="1013214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 A simple train has 2 gears. Gear A is the input and has 50 teeth. Gear B is the output and has 150 teeth. Gear A rotates at 1500 rev/min anticlockwise. The input torques on A is 12 Nm and the efficiency is 75%.</a:t>
            </a:r>
          </a:p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Calculate:</a:t>
            </a:r>
          </a:p>
          <a:p>
            <a:pPr marL="457200" indent="-457200">
              <a:buAutoNum type="arabicParenR"/>
            </a:pPr>
            <a:r>
              <a:rPr lang="en-GB" sz="2800" dirty="0">
                <a:solidFill>
                  <a:srgbClr val="002060"/>
                </a:solidFill>
              </a:rPr>
              <a:t>GR and output speed</a:t>
            </a:r>
          </a:p>
          <a:p>
            <a:pPr marL="457200" indent="-457200">
              <a:buAutoNum type="arabicParenR"/>
            </a:pPr>
            <a:r>
              <a:rPr lang="en-GB" sz="2800" dirty="0">
                <a:solidFill>
                  <a:srgbClr val="002060"/>
                </a:solidFill>
              </a:rPr>
              <a:t>Output Power</a:t>
            </a:r>
          </a:p>
          <a:p>
            <a:pPr marL="457200" indent="-457200">
              <a:buAutoNum type="arabicParenR"/>
            </a:pPr>
            <a:r>
              <a:rPr lang="en-GB" sz="2800" dirty="0">
                <a:solidFill>
                  <a:srgbClr val="002060"/>
                </a:solidFill>
              </a:rPr>
              <a:t>Output torque and the holding torque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858F5-A834-4F1F-8368-07E9BF9BDBF3}"/>
              </a:ext>
            </a:extLst>
          </p:cNvPr>
          <p:cNvSpPr txBox="1"/>
          <p:nvPr/>
        </p:nvSpPr>
        <p:spPr>
          <a:xfrm>
            <a:off x="446534" y="5973097"/>
            <a:ext cx="5039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1) 3:1 500rpm clockwise 2) 1.41 kW 3) 27 Nm(clockwise) T3= 15Nm</a:t>
            </a:r>
          </a:p>
        </p:txBody>
      </p:sp>
    </p:spTree>
    <p:extLst>
      <p:ext uri="{BB962C8B-B14F-4D97-AF65-F5344CB8AC3E}">
        <p14:creationId xmlns:p14="http://schemas.microsoft.com/office/powerpoint/2010/main" val="343480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A58E8-872C-4D04-91F3-07BB361FBA61}"/>
              </a:ext>
            </a:extLst>
          </p:cNvPr>
          <p:cNvSpPr txBox="1"/>
          <p:nvPr/>
        </p:nvSpPr>
        <p:spPr>
          <a:xfrm>
            <a:off x="818869" y="1140857"/>
            <a:ext cx="10132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800" dirty="0">
                <a:solidFill>
                  <a:srgbClr val="002060"/>
                </a:solidFill>
              </a:rPr>
              <a:t> Calculate the GR for the compound chain shown, if Gear A has 20 teeth, Gear B 100 teeth, Gear C 40 teeth &amp; Gear D 100 teeth. If the input gear rotates clockwise, in which direction does the output rotate?</a:t>
            </a:r>
          </a:p>
          <a:p>
            <a:endParaRPr lang="en-GB" sz="28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A858F5-A834-4F1F-8368-07E9BF9BDBF3}"/>
              </a:ext>
            </a:extLst>
          </p:cNvPr>
          <p:cNvSpPr txBox="1"/>
          <p:nvPr/>
        </p:nvSpPr>
        <p:spPr>
          <a:xfrm>
            <a:off x="446534" y="5973097"/>
            <a:ext cx="5039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1) 12.5:1 clockwise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B5599E-CCEF-4913-8384-2206280E2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304" y="3118279"/>
            <a:ext cx="3771990" cy="368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53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A58E8-872C-4D04-91F3-07BB361FBA61}"/>
              </a:ext>
            </a:extLst>
          </p:cNvPr>
          <p:cNvSpPr txBox="1"/>
          <p:nvPr/>
        </p:nvSpPr>
        <p:spPr>
          <a:xfrm>
            <a:off x="446534" y="887640"/>
            <a:ext cx="101321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 Compound gear box shown here has an input gear A that revolves at </a:t>
            </a:r>
            <a:r>
              <a:rPr lang="en-GB" sz="2400">
                <a:solidFill>
                  <a:srgbClr val="002060"/>
                </a:solidFill>
              </a:rPr>
              <a:t>1200 rev/</a:t>
            </a:r>
            <a:r>
              <a:rPr lang="en-GB" sz="2400" dirty="0">
                <a:solidFill>
                  <a:srgbClr val="002060"/>
                </a:solidFill>
              </a:rPr>
              <a:t>min clockwise viewed from the left end. The input torque is 30Nm and the efficiency is 70%.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If :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A has 50 teeth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B has 150 teeth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C has 30 teeth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D has 60 teeth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Calculate: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Gear ratio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Output speed and its direction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Input and output power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Output and holding torque</a:t>
            </a:r>
          </a:p>
          <a:p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239AC-8CA6-4B4B-A558-07B3A3C4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1890" y="2287997"/>
            <a:ext cx="3761234" cy="43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1433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C3CF60-D00F-49A7-B5FB-22D35918F53B}"/>
              </a:ext>
            </a:extLst>
          </p:cNvPr>
          <p:cNvSpPr txBox="1"/>
          <p:nvPr/>
        </p:nvSpPr>
        <p:spPr>
          <a:xfrm>
            <a:off x="710047" y="502920"/>
            <a:ext cx="564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4CA58E8-872C-4D04-91F3-07BB361FBA61}"/>
              </a:ext>
            </a:extLst>
          </p:cNvPr>
          <p:cNvSpPr txBox="1"/>
          <p:nvPr/>
        </p:nvSpPr>
        <p:spPr>
          <a:xfrm>
            <a:off x="446534" y="887640"/>
            <a:ext cx="101321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002060"/>
                </a:solidFill>
              </a:rPr>
              <a:t> Compound gear box shown here has an input gear A that revolves at 1200 rev/min clockwise viewed from the left end. The input torque is 30Nm and the efficiency is 70%.</a:t>
            </a:r>
          </a:p>
          <a:p>
            <a:r>
              <a:rPr lang="en-GB" sz="2400" dirty="0">
                <a:solidFill>
                  <a:srgbClr val="002060"/>
                </a:solidFill>
              </a:rPr>
              <a:t>If :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A has 50 teeth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B has 150 teeth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C has 30 teeth</a:t>
            </a:r>
          </a:p>
          <a:p>
            <a:r>
              <a:rPr lang="en-GB" sz="2400" dirty="0">
                <a:solidFill>
                  <a:srgbClr val="002060"/>
                </a:solidFill>
              </a:rPr>
              <a:t>Gear D has 60 teeth</a:t>
            </a:r>
          </a:p>
          <a:p>
            <a:endParaRPr lang="en-GB" sz="2400" dirty="0">
              <a:solidFill>
                <a:srgbClr val="002060"/>
              </a:solidFill>
            </a:endParaRPr>
          </a:p>
          <a:p>
            <a:r>
              <a:rPr lang="en-GB" sz="2400" dirty="0">
                <a:solidFill>
                  <a:srgbClr val="FF0000"/>
                </a:solidFill>
              </a:rPr>
              <a:t>Calculate: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Gear ratio -6:1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Output speed and its direction – 200 rpm clock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Input and output power – 3.77 kW 2.64kW</a:t>
            </a:r>
          </a:p>
          <a:p>
            <a:pPr marL="514350" indent="-514350">
              <a:buAutoNum type="arabicPeriod"/>
            </a:pPr>
            <a:r>
              <a:rPr lang="en-GB" sz="2400" dirty="0">
                <a:solidFill>
                  <a:srgbClr val="FF0000"/>
                </a:solidFill>
              </a:rPr>
              <a:t>Output and holding torque –  -126 Nm, 156 Nm</a:t>
            </a:r>
          </a:p>
          <a:p>
            <a:endParaRPr lang="en-GB" sz="2800" dirty="0">
              <a:solidFill>
                <a:srgbClr val="00206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6239AC-8CA6-4B4B-A558-07B3A3C4A2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4006" y="2268333"/>
            <a:ext cx="3761234" cy="438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37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616B6-280D-41E8-BF7A-0A026B44A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838" y="2748662"/>
            <a:ext cx="5970333" cy="3933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Gears are wheels with teeth on the outer edge</a:t>
            </a:r>
          </a:p>
          <a:p>
            <a:pPr marL="0" indent="0">
              <a:buNone/>
            </a:pP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teeth on 2 gears interlock, meaning when one rotates, it forces the second one to spin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are used to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speed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GB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rotary motion</a:t>
            </a: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84F469D-C364-4BB4-9EF8-0F13EE9DC85C}"/>
              </a:ext>
            </a:extLst>
          </p:cNvPr>
          <p:cNvSpPr txBox="1"/>
          <p:nvPr/>
        </p:nvSpPr>
        <p:spPr>
          <a:xfrm>
            <a:off x="683171" y="798786"/>
            <a:ext cx="69578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gears used for?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3C6F4C-C586-47A5-A3EA-A7C8769B2C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69" y="2427173"/>
            <a:ext cx="5444193" cy="3632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152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4F469D-C364-4BB4-9EF8-0F13EE9DC85C}"/>
              </a:ext>
            </a:extLst>
          </p:cNvPr>
          <p:cNvSpPr txBox="1"/>
          <p:nvPr/>
        </p:nvSpPr>
        <p:spPr>
          <a:xfrm>
            <a:off x="713316" y="648061"/>
            <a:ext cx="69578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examples can you think of that use gears?</a:t>
            </a:r>
          </a:p>
        </p:txBody>
      </p:sp>
      <p:pic>
        <p:nvPicPr>
          <p:cNvPr id="7" name="Picture 6" descr="http://www.14-19nw.org.uk/pluginfile.php/20505/mod_page/content/5/hand%20drill%20bevel%20gears.jpg">
            <a:extLst>
              <a:ext uri="{FF2B5EF4-FFF2-40B4-BE49-F238E27FC236}">
                <a16:creationId xmlns:a16="http://schemas.microsoft.com/office/drawing/2014/main" id="{1333C9A4-213A-4A4B-9CB9-61AEC0043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635" y="2023060"/>
            <a:ext cx="3202401" cy="230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898B75A-CBBF-442A-B557-183E03543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9150" y="2273039"/>
            <a:ext cx="3068968" cy="2301726"/>
          </a:xfrm>
          <a:prstGeom prst="rect">
            <a:avLst/>
          </a:prstGeom>
        </p:spPr>
      </p:pic>
      <p:pic>
        <p:nvPicPr>
          <p:cNvPr id="1026" name="Picture 2" descr="How Gears Work | Gears for Kids | DK Find Out">
            <a:extLst>
              <a:ext uri="{FF2B5EF4-FFF2-40B4-BE49-F238E27FC236}">
                <a16:creationId xmlns:a16="http://schemas.microsoft.com/office/drawing/2014/main" id="{7E1004E6-CD31-4159-B1DD-FDB599635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393" y="4687088"/>
            <a:ext cx="2693427" cy="197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 Gear Ratios Explained » Learn Driving Tips">
            <a:extLst>
              <a:ext uri="{FF2B5EF4-FFF2-40B4-BE49-F238E27FC236}">
                <a16:creationId xmlns:a16="http://schemas.microsoft.com/office/drawing/2014/main" id="{CD5DB338-5DCB-49B2-AF9D-E176558077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01" y="2137765"/>
            <a:ext cx="3726723" cy="257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98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pSp>
        <p:nvGrpSpPr>
          <p:cNvPr id="12" name="Group 4">
            <a:extLst>
              <a:ext uri="{FF2B5EF4-FFF2-40B4-BE49-F238E27FC236}">
                <a16:creationId xmlns:a16="http://schemas.microsoft.com/office/drawing/2014/main" id="{C74DF534-5F55-485E-9872-423083330BFB}"/>
              </a:ext>
            </a:extLst>
          </p:cNvPr>
          <p:cNvGrpSpPr>
            <a:grpSpLocks/>
          </p:cNvGrpSpPr>
          <p:nvPr/>
        </p:nvGrpSpPr>
        <p:grpSpPr bwMode="auto">
          <a:xfrm>
            <a:off x="1473760" y="887476"/>
            <a:ext cx="3067981" cy="1579753"/>
            <a:chOff x="1429" y="1553"/>
            <a:chExt cx="2359" cy="1627"/>
          </a:xfrm>
        </p:grpSpPr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BDF606E7-D7C7-46C5-98C1-F0CEAA0DC51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979"/>
              <a:ext cx="2359" cy="1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6">
              <a:extLst>
                <a:ext uri="{FF2B5EF4-FFF2-40B4-BE49-F238E27FC236}">
                  <a16:creationId xmlns:a16="http://schemas.microsoft.com/office/drawing/2014/main" id="{0BFBB4A9-1A4D-4719-8EC8-1EC68901F1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1553"/>
              <a:ext cx="163" cy="2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GB" altLang="en-US"/>
                <a:t> </a:t>
              </a:r>
            </a:p>
          </p:txBody>
        </p:sp>
      </p:grpSp>
      <p:pic>
        <p:nvPicPr>
          <p:cNvPr id="15" name="Picture 11">
            <a:extLst>
              <a:ext uri="{FF2B5EF4-FFF2-40B4-BE49-F238E27FC236}">
                <a16:creationId xmlns:a16="http://schemas.microsoft.com/office/drawing/2014/main" id="{0E8F471B-AE71-4295-9516-ADB6C6B5C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127" y="1146722"/>
            <a:ext cx="2692681" cy="1626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>
            <a:extLst>
              <a:ext uri="{FF2B5EF4-FFF2-40B4-BE49-F238E27FC236}">
                <a16:creationId xmlns:a16="http://schemas.microsoft.com/office/drawing/2014/main" id="{1D10EF2E-EBC1-4984-8396-75E11545A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031" y="2516261"/>
            <a:ext cx="588163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Teeth are parallel to the axis of the gear</a:t>
            </a:r>
          </a:p>
          <a:p>
            <a:r>
              <a:rPr lang="en-US" altLang="en-US" b="1" dirty="0">
                <a:solidFill>
                  <a:srgbClr val="002060"/>
                </a:solidFill>
              </a:rPr>
              <a:t>Advantages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Cost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Ease of manufacture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Availability</a:t>
            </a:r>
          </a:p>
          <a:p>
            <a:r>
              <a:rPr lang="en-US" altLang="en-US" b="1" dirty="0">
                <a:solidFill>
                  <a:srgbClr val="FF0000"/>
                </a:solidFill>
              </a:rPr>
              <a:t>Disadvantages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Only works with mating gear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Axis of gear is parallel</a:t>
            </a:r>
          </a:p>
          <a:p>
            <a:pPr lvl="1"/>
            <a:endParaRPr lang="en-US" altLang="en-US" dirty="0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8028029A-E8B3-4CD5-8AA9-AE455AD748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49949" y="109073"/>
            <a:ext cx="4495800" cy="1143000"/>
          </a:xfrm>
        </p:spPr>
        <p:txBody>
          <a:bodyPr>
            <a:normAutofit/>
          </a:bodyPr>
          <a:lstStyle/>
          <a:p>
            <a:r>
              <a:rPr lang="en-US" altLang="en-US" sz="4000" b="1" u="sng" dirty="0">
                <a:solidFill>
                  <a:srgbClr val="002060"/>
                </a:solidFill>
              </a:rPr>
              <a:t>SPUR GEAR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5FC17-27FA-480E-BF34-9F3D29846014}"/>
              </a:ext>
            </a:extLst>
          </p:cNvPr>
          <p:cNvSpPr txBox="1"/>
          <p:nvPr/>
        </p:nvSpPr>
        <p:spPr>
          <a:xfrm>
            <a:off x="7803841" y="542824"/>
            <a:ext cx="60943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b="1" u="sng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BEVEL GEAR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809AAD8-9A13-4B49-92FA-23C17F38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867" y="2949405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002060"/>
                </a:solidFill>
              </a:rPr>
              <a:t>Gear axis at 90°, based on rolling cones</a:t>
            </a:r>
          </a:p>
          <a:p>
            <a:r>
              <a:rPr lang="en-US" altLang="en-US" dirty="0">
                <a:solidFill>
                  <a:srgbClr val="002060"/>
                </a:solidFill>
              </a:rPr>
              <a:t>Advantages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Right angle drives</a:t>
            </a:r>
          </a:p>
          <a:p>
            <a:r>
              <a:rPr lang="en-US" altLang="en-US" dirty="0">
                <a:solidFill>
                  <a:srgbClr val="FF0000"/>
                </a:solidFill>
              </a:rPr>
              <a:t>Disadvantages</a:t>
            </a:r>
          </a:p>
          <a:p>
            <a:pPr lvl="1"/>
            <a:r>
              <a:rPr lang="en-US" altLang="en-US" dirty="0">
                <a:solidFill>
                  <a:srgbClr val="002060"/>
                </a:solidFill>
              </a:rPr>
              <a:t>Get axial loading which complicates bearings and housings</a:t>
            </a:r>
          </a:p>
        </p:txBody>
      </p:sp>
    </p:spTree>
    <p:extLst>
      <p:ext uri="{BB962C8B-B14F-4D97-AF65-F5344CB8AC3E}">
        <p14:creationId xmlns:p14="http://schemas.microsoft.com/office/powerpoint/2010/main" val="101393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5FC17-27FA-480E-BF34-9F3D29846014}"/>
              </a:ext>
            </a:extLst>
          </p:cNvPr>
          <p:cNvSpPr txBox="1"/>
          <p:nvPr/>
        </p:nvSpPr>
        <p:spPr>
          <a:xfrm>
            <a:off x="7110505" y="583499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3600" b="1" u="sng" cap="all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Rack and Pinion</a:t>
            </a:r>
          </a:p>
        </p:txBody>
      </p:sp>
      <p:sp>
        <p:nvSpPr>
          <p:cNvPr id="20" name="Rectangle 3">
            <a:extLst>
              <a:ext uri="{FF2B5EF4-FFF2-40B4-BE49-F238E27FC236}">
                <a16:creationId xmlns:a16="http://schemas.microsoft.com/office/drawing/2014/main" id="{3809AAD8-9A13-4B49-92FA-23C17F380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72867" y="2949405"/>
            <a:ext cx="4267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AU" altLang="en-US" sz="2400" b="1" dirty="0">
                <a:solidFill>
                  <a:srgbClr val="0070C0"/>
                </a:solidFill>
                <a:effectLst/>
              </a:rPr>
              <a:t>The rack and pinion gear is used to convert between rotary and linear motion. </a:t>
            </a:r>
          </a:p>
          <a:p>
            <a:pPr marL="0" indent="0">
              <a:lnSpc>
                <a:spcPct val="80000"/>
              </a:lnSpc>
              <a:buNone/>
            </a:pPr>
            <a:endParaRPr lang="en-AU" altLang="en-US" sz="2400" b="1" dirty="0">
              <a:solidFill>
                <a:srgbClr val="0070C0"/>
              </a:solidFill>
              <a:effectLst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  <a:effectLst/>
              </a:rPr>
              <a:t>Could have straight or bevel teeth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  <a:effectLst/>
              </a:rPr>
              <a:t>Provides less backlash 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rgbClr val="0070C0"/>
                </a:solidFill>
                <a:effectLst/>
              </a:rPr>
              <a:t>Greater feedback</a:t>
            </a:r>
          </a:p>
          <a:p>
            <a:pPr marL="0" indent="0">
              <a:lnSpc>
                <a:spcPct val="80000"/>
              </a:lnSpc>
              <a:buNone/>
            </a:pPr>
            <a:endParaRPr lang="en-AU" altLang="en-US" sz="2400" b="1" dirty="0">
              <a:solidFill>
                <a:srgbClr val="0070C0"/>
              </a:solidFill>
              <a:effectLst/>
            </a:endParaRPr>
          </a:p>
        </p:txBody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C852E93-464E-49AC-B723-E04C23FC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82" y="353373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u="sng" dirty="0"/>
              <a:t>WORM GEAR</a:t>
            </a:r>
          </a:p>
        </p:txBody>
      </p:sp>
      <p:pic>
        <p:nvPicPr>
          <p:cNvPr id="21" name="Picture 6">
            <a:extLst>
              <a:ext uri="{FF2B5EF4-FFF2-40B4-BE49-F238E27FC236}">
                <a16:creationId xmlns:a16="http://schemas.microsoft.com/office/drawing/2014/main" id="{F39FA7AF-54DE-4EAF-A07B-92EEC8A07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07" y="1250710"/>
            <a:ext cx="3165108" cy="1330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3">
            <a:extLst>
              <a:ext uri="{FF2B5EF4-FFF2-40B4-BE49-F238E27FC236}">
                <a16:creationId xmlns:a16="http://schemas.microsoft.com/office/drawing/2014/main" id="{89AD0B53-DA4F-4686-8E89-41F0BF5C24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81" y="2581357"/>
            <a:ext cx="5366894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60000"/>
              </a:spcBef>
              <a:buClr>
                <a:schemeClr val="tx1"/>
              </a:buClr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69925" indent="-325438">
              <a:spcBef>
                <a:spcPct val="40000"/>
              </a:spcBef>
              <a:buClr>
                <a:schemeClr val="tx1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5000"/>
              </a:lnSpc>
              <a:spcBef>
                <a:spcPct val="35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75000"/>
              </a:lnSpc>
              <a:spcBef>
                <a:spcPct val="30000"/>
              </a:spcBef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lnSpc>
                <a:spcPct val="75000"/>
              </a:lnSpc>
              <a:spcBef>
                <a:spcPct val="30000"/>
              </a:spcBef>
              <a:spcAft>
                <a:spcPct val="0"/>
              </a:spcAft>
              <a:buClr>
                <a:schemeClr val="tx1"/>
              </a:buClr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70C0"/>
                </a:solidFill>
              </a:rPr>
              <a:t>Gears that are 90° to each other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solidFill>
                  <a:srgbClr val="0070C0"/>
                </a:solidFill>
              </a:rPr>
              <a:t>Advantages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Quiet / smooth drive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Can transmit torque at right angles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>
                <a:solidFill>
                  <a:srgbClr val="0070C0"/>
                </a:solidFill>
              </a:rPr>
              <a:t>No back driving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>
                <a:solidFill>
                  <a:srgbClr val="FF0000"/>
                </a:solidFill>
              </a:rPr>
              <a:t>Disadvantage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Most inefficient due to excessive friction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070C0"/>
                </a:solidFill>
              </a:rPr>
              <a:t>Needs maintenance</a:t>
            </a:r>
          </a:p>
        </p:txBody>
      </p:sp>
      <p:pic>
        <p:nvPicPr>
          <p:cNvPr id="23" name="Content Placeholder 3" descr="Rack_and_pinion_animation.gif">
            <a:extLst>
              <a:ext uri="{FF2B5EF4-FFF2-40B4-BE49-F238E27FC236}">
                <a16:creationId xmlns:a16="http://schemas.microsoft.com/office/drawing/2014/main" id="{5DE0304E-32B7-42C3-A96D-833E5DEEF6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4018" y="1149817"/>
            <a:ext cx="1664897" cy="179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 descr="Diagram&#10;&#10;Description automatically generated">
            <a:extLst>
              <a:ext uri="{FF2B5EF4-FFF2-40B4-BE49-F238E27FC236}">
                <a16:creationId xmlns:a16="http://schemas.microsoft.com/office/drawing/2014/main" id="{89F19378-192F-49C5-872B-0D7CA9959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409" y="3735552"/>
            <a:ext cx="43497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13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BB56EB9-078F-4952-AC1F-149C7A0A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0058680-D07C-4893-B2B7-91543F18AB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B42427A-0A1F-4A55-8705-D9179F1E0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EE54A6FE-D8CB-48A3-900B-053D4EBD3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4">
            <a:extLst>
              <a:ext uri="{FF2B5EF4-FFF2-40B4-BE49-F238E27FC236}">
                <a16:creationId xmlns:a16="http://schemas.microsoft.com/office/drawing/2014/main" id="{8C852E93-464E-49AC-B723-E04C23FC61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3547" y="252890"/>
            <a:ext cx="4038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85000"/>
              </a:lnSpc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u="sng" dirty="0"/>
              <a:t>Helical GEARS</a:t>
            </a:r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31F669C6-F281-46C6-8A55-67E93C51A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1477" y="3122960"/>
            <a:ext cx="5586321" cy="373504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CDBFC8-1FD3-4F68-91D2-8773F32C2B13}"/>
              </a:ext>
            </a:extLst>
          </p:cNvPr>
          <p:cNvSpPr txBox="1"/>
          <p:nvPr/>
        </p:nvSpPr>
        <p:spPr>
          <a:xfrm>
            <a:off x="0" y="1395890"/>
            <a:ext cx="10276951" cy="379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69925" lvl="1" indent="-325438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Char char="–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Teeth are at an angle to the gear axis (usually 10° to 45°) Advantages</a:t>
            </a:r>
          </a:p>
          <a:p>
            <a:pPr marL="669925" lvl="1" indent="-325438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Char char="–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Smooth and quiet, due to gradual tooth engagements</a:t>
            </a:r>
          </a:p>
          <a:p>
            <a:pPr marL="669925" lvl="1" indent="-325438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Char char="–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tooth engagement allows for greater power transmission for given gear size.</a:t>
            </a:r>
          </a:p>
          <a:p>
            <a:pPr marL="344487" lvl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</a:pP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</a:pPr>
            <a:endParaRPr lang="en-US" alt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4487" lvl="1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</a:pPr>
            <a:r>
              <a:rPr lang="en-US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Disadvantage</a:t>
            </a:r>
          </a:p>
          <a:p>
            <a:pPr marL="669925" lvl="1" indent="-325438">
              <a:lnSpc>
                <a:spcPct val="90000"/>
              </a:lnSpc>
              <a:spcBef>
                <a:spcPct val="40000"/>
              </a:spcBef>
              <a:buClr>
                <a:schemeClr val="tx1"/>
              </a:buClr>
              <a:buChar char="–"/>
            </a:pPr>
            <a:r>
              <a:rPr lang="en-US" alt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expensive</a:t>
            </a:r>
          </a:p>
        </p:txBody>
      </p:sp>
    </p:spTree>
    <p:extLst>
      <p:ext uri="{BB962C8B-B14F-4D97-AF65-F5344CB8AC3E}">
        <p14:creationId xmlns:p14="http://schemas.microsoft.com/office/powerpoint/2010/main" val="57526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187476-4E19-4A8A-82EC-C3B8B6FCA9A5}"/>
              </a:ext>
            </a:extLst>
          </p:cNvPr>
          <p:cNvSpPr txBox="1"/>
          <p:nvPr/>
        </p:nvSpPr>
        <p:spPr>
          <a:xfrm>
            <a:off x="914399" y="846667"/>
            <a:ext cx="5858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Spur Gears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90A4FA-0B6E-4F6A-809B-BD4C8A9E3A7E}"/>
              </a:ext>
            </a:extLst>
          </p:cNvPr>
          <p:cNvSpPr txBox="1"/>
          <p:nvPr/>
        </p:nvSpPr>
        <p:spPr>
          <a:xfrm>
            <a:off x="355600" y="1964267"/>
            <a:ext cx="811106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 common type of gear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Made up of a driver gear and a driven gear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Driver is connected to the motor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Meshing gears always rotate in opposite directions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gear A turns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Clockwise,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direction</a:t>
            </a:r>
          </a:p>
          <a:p>
            <a:r>
              <a:rPr lang="en-GB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gear G turn</a:t>
            </a:r>
          </a:p>
        </p:txBody>
      </p:sp>
      <p:pic>
        <p:nvPicPr>
          <p:cNvPr id="5" name="Picture 2" descr="Icon&#10;&#10;Description automatically generated">
            <a:extLst>
              <a:ext uri="{FF2B5EF4-FFF2-40B4-BE49-F238E27FC236}">
                <a16:creationId xmlns:a16="http://schemas.microsoft.com/office/drawing/2014/main" id="{E4A496E0-1C0F-4E31-92C4-098340101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667" y="2250903"/>
            <a:ext cx="2813050" cy="307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Image result for line of gears">
            <a:extLst>
              <a:ext uri="{FF2B5EF4-FFF2-40B4-BE49-F238E27FC236}">
                <a16:creationId xmlns:a16="http://schemas.microsoft.com/office/drawing/2014/main" id="{F1806D7F-E51D-434C-BE94-8B0F26A85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989" y="3964887"/>
            <a:ext cx="4509534" cy="277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curved arrow to the left">
            <a:extLst>
              <a:ext uri="{FF2B5EF4-FFF2-40B4-BE49-F238E27FC236}">
                <a16:creationId xmlns:a16="http://schemas.microsoft.com/office/drawing/2014/main" id="{682D58F9-1575-4671-9990-CC9E8E23B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33252" y="4983285"/>
            <a:ext cx="1028700" cy="67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curved arrow to the left">
            <a:extLst>
              <a:ext uri="{FF2B5EF4-FFF2-40B4-BE49-F238E27FC236}">
                <a16:creationId xmlns:a16="http://schemas.microsoft.com/office/drawing/2014/main" id="{C349BF11-DFBE-4022-A176-A7F4DA1A7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006" y="4438568"/>
            <a:ext cx="421476" cy="27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curved arrow to the left">
            <a:extLst>
              <a:ext uri="{FF2B5EF4-FFF2-40B4-BE49-F238E27FC236}">
                <a16:creationId xmlns:a16="http://schemas.microsoft.com/office/drawing/2014/main" id="{0EAEFD3E-AA2C-4383-B71E-253905C2F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0980" y="4438568"/>
            <a:ext cx="899578" cy="40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Image result for curved arrow to the left">
            <a:extLst>
              <a:ext uri="{FF2B5EF4-FFF2-40B4-BE49-F238E27FC236}">
                <a16:creationId xmlns:a16="http://schemas.microsoft.com/office/drawing/2014/main" id="{9590BF87-AB04-4A4E-A597-586E409AB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76" y="5747736"/>
            <a:ext cx="899282" cy="5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curved arrow to the left">
            <a:extLst>
              <a:ext uri="{FF2B5EF4-FFF2-40B4-BE49-F238E27FC236}">
                <a16:creationId xmlns:a16="http://schemas.microsoft.com/office/drawing/2014/main" id="{A6F21B5D-0C2B-4149-A832-34801DE7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680" y="5994631"/>
            <a:ext cx="852488" cy="5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curved arrow to the left">
            <a:extLst>
              <a:ext uri="{FF2B5EF4-FFF2-40B4-BE49-F238E27FC236}">
                <a16:creationId xmlns:a16="http://schemas.microsoft.com/office/drawing/2014/main" id="{7EFF059F-D11B-46C7-B334-5154317B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783" y="4839236"/>
            <a:ext cx="862769" cy="5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Image result for curved arrow to the left">
            <a:extLst>
              <a:ext uri="{FF2B5EF4-FFF2-40B4-BE49-F238E27FC236}">
                <a16:creationId xmlns:a16="http://schemas.microsoft.com/office/drawing/2014/main" id="{746F2DFE-4B2E-4355-8DFD-9643F51CD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2680" y="3793620"/>
            <a:ext cx="915988" cy="52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6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187476-4E19-4A8A-82EC-C3B8B6FCA9A5}"/>
              </a:ext>
            </a:extLst>
          </p:cNvPr>
          <p:cNvSpPr txBox="1"/>
          <p:nvPr/>
        </p:nvSpPr>
        <p:spPr>
          <a:xfrm>
            <a:off x="914400" y="846667"/>
            <a:ext cx="431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Idle Gears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F1A97E-B857-4E03-BB7C-7DF58B971D93}"/>
              </a:ext>
            </a:extLst>
          </p:cNvPr>
          <p:cNvSpPr/>
          <p:nvPr/>
        </p:nvSpPr>
        <p:spPr>
          <a:xfrm>
            <a:off x="591784" y="5032122"/>
            <a:ext cx="6096000" cy="156966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An 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idler gear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 is a 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gear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 wheel that is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inserted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between two or more other </a:t>
            </a:r>
            <a:r>
              <a:rPr lang="en-GB" sz="3200" b="1" dirty="0">
                <a:solidFill>
                  <a:srgbClr val="FF0000"/>
                </a:solidFill>
                <a:latin typeface="Comic Sans MS" panose="030F0702030302020204" pitchFamily="66" charset="0"/>
              </a:rPr>
              <a:t>gear</a:t>
            </a:r>
            <a:r>
              <a:rPr lang="en-GB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 wheels</a:t>
            </a:r>
          </a:p>
        </p:txBody>
      </p:sp>
      <p:pic>
        <p:nvPicPr>
          <p:cNvPr id="8" name="Picture 6" descr="Image result for idler gears">
            <a:extLst>
              <a:ext uri="{FF2B5EF4-FFF2-40B4-BE49-F238E27FC236}">
                <a16:creationId xmlns:a16="http://schemas.microsoft.com/office/drawing/2014/main" id="{8F6FE64E-DB3F-40E4-9677-E7280C8B4B9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784" y="1866062"/>
            <a:ext cx="52387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DFEFDFD-9262-41CD-8F9B-F42E2D1BF42C}"/>
              </a:ext>
            </a:extLst>
          </p:cNvPr>
          <p:cNvSpPr txBox="1"/>
          <p:nvPr/>
        </p:nvSpPr>
        <p:spPr>
          <a:xfrm>
            <a:off x="591783" y="2285227"/>
            <a:ext cx="593964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some applications you would require the direction of rotation of input shaft to be the same as the output shaft</a:t>
            </a:r>
          </a:p>
          <a:p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achieve this, an idler gear is introduced</a:t>
            </a:r>
          </a:p>
        </p:txBody>
      </p:sp>
    </p:spTree>
    <p:extLst>
      <p:ext uri="{BB962C8B-B14F-4D97-AF65-F5344CB8AC3E}">
        <p14:creationId xmlns:p14="http://schemas.microsoft.com/office/powerpoint/2010/main" val="40922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Web89EC</Template>
  <TotalTime>1023</TotalTime>
  <Words>1099</Words>
  <Application>Microsoft Office PowerPoint</Application>
  <PresentationFormat>Widescreen</PresentationFormat>
  <Paragraphs>179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Cambria Math</vt:lpstr>
      <vt:lpstr>Comic Sans MS</vt:lpstr>
      <vt:lpstr>Rockwell</vt:lpstr>
      <vt:lpstr>Wingdings</vt:lpstr>
      <vt:lpstr>Wingdings 2</vt:lpstr>
      <vt:lpstr>Dividend</vt:lpstr>
      <vt:lpstr>Gears</vt:lpstr>
      <vt:lpstr>PowerPoint Presentation</vt:lpstr>
      <vt:lpstr>PowerPoint Presentation</vt:lpstr>
      <vt:lpstr>PowerPoint Presentation</vt:lpstr>
      <vt:lpstr>SPUR GEAR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Here's your outline to get started</dc:title>
  <dc:creator>Williams, Luc</dc:creator>
  <cp:lastModifiedBy>Luc Williams</cp:lastModifiedBy>
  <cp:revision>1</cp:revision>
  <dcterms:created xsi:type="dcterms:W3CDTF">2021-07-27T13:19:11Z</dcterms:created>
  <dcterms:modified xsi:type="dcterms:W3CDTF">2022-03-23T16:09:19Z</dcterms:modified>
</cp:coreProperties>
</file>