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312" r:id="rId4"/>
    <p:sldId id="313" r:id="rId5"/>
    <p:sldId id="315" r:id="rId6"/>
    <p:sldId id="314" r:id="rId7"/>
    <p:sldId id="316" r:id="rId8"/>
    <p:sldId id="28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3E862F-FA54-4841-9CC0-746705ACEBE2}" v="1" dt="2022-09-08T11:44:46.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5267" autoAdjust="0"/>
  </p:normalViewPr>
  <p:slideViewPr>
    <p:cSldViewPr>
      <p:cViewPr varScale="1">
        <p:scale>
          <a:sx n="102" d="100"/>
          <a:sy n="102"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648FE9BE-C288-4AAA-87C9-3752E55B6C92}"/>
    <pc:docChg chg="undo custSel addSld delSld modSld sldOrd">
      <pc:chgData name="Andrew Green" userId="5c87a1a1-9dba-4e8d-80a3-ee66ced3ed9c" providerId="ADAL" clId="{648FE9BE-C288-4AAA-87C9-3752E55B6C92}" dt="2022-09-05T10:20:52.414" v="1420" actId="20577"/>
      <pc:docMkLst>
        <pc:docMk/>
      </pc:docMkLst>
      <pc:sldChg chg="modSp mod">
        <pc:chgData name="Andrew Green" userId="5c87a1a1-9dba-4e8d-80a3-ee66ced3ed9c" providerId="ADAL" clId="{648FE9BE-C288-4AAA-87C9-3752E55B6C92}" dt="2022-09-05T10:20:52.414" v="1420" actId="20577"/>
        <pc:sldMkLst>
          <pc:docMk/>
          <pc:sldMk cId="0" sldId="256"/>
        </pc:sldMkLst>
        <pc:spChg chg="mod">
          <ac:chgData name="Andrew Green" userId="5c87a1a1-9dba-4e8d-80a3-ee66ced3ed9c" providerId="ADAL" clId="{648FE9BE-C288-4AAA-87C9-3752E55B6C92}" dt="2022-09-05T10:20:52.414" v="1420" actId="20577"/>
          <ac:spMkLst>
            <pc:docMk/>
            <pc:sldMk cId="0" sldId="256"/>
            <ac:spMk id="2" creationId="{00000000-0000-0000-0000-000000000000}"/>
          </ac:spMkLst>
        </pc:spChg>
      </pc:sldChg>
      <pc:sldChg chg="modSp mod">
        <pc:chgData name="Andrew Green" userId="5c87a1a1-9dba-4e8d-80a3-ee66ced3ed9c" providerId="ADAL" clId="{648FE9BE-C288-4AAA-87C9-3752E55B6C92}" dt="2022-08-25T15:08:04.930" v="1336" actId="255"/>
        <pc:sldMkLst>
          <pc:docMk/>
          <pc:sldMk cId="0" sldId="257"/>
        </pc:sldMkLst>
        <pc:spChg chg="mod">
          <ac:chgData name="Andrew Green" userId="5c87a1a1-9dba-4e8d-80a3-ee66ced3ed9c" providerId="ADAL" clId="{648FE9BE-C288-4AAA-87C9-3752E55B6C92}" dt="2022-08-25T15:08:04.930" v="1336" actId="255"/>
          <ac:spMkLst>
            <pc:docMk/>
            <pc:sldMk cId="0" sldId="257"/>
            <ac:spMk id="3" creationId="{00000000-0000-0000-0000-000000000000}"/>
          </ac:spMkLst>
        </pc:spChg>
      </pc:sldChg>
      <pc:sldChg chg="modSp mod">
        <pc:chgData name="Andrew Green" userId="5c87a1a1-9dba-4e8d-80a3-ee66ced3ed9c" providerId="ADAL" clId="{648FE9BE-C288-4AAA-87C9-3752E55B6C92}" dt="2022-08-25T15:09:02.407" v="1338"/>
        <pc:sldMkLst>
          <pc:docMk/>
          <pc:sldMk cId="279809531" sldId="312"/>
        </pc:sldMkLst>
        <pc:spChg chg="mod">
          <ac:chgData name="Andrew Green" userId="5c87a1a1-9dba-4e8d-80a3-ee66ced3ed9c" providerId="ADAL" clId="{648FE9BE-C288-4AAA-87C9-3752E55B6C92}" dt="2022-08-25T15:08:48.422" v="1337"/>
          <ac:spMkLst>
            <pc:docMk/>
            <pc:sldMk cId="279809531" sldId="312"/>
            <ac:spMk id="2" creationId="{6F94D5B2-AA63-4D81-9209-C88052FBF3EB}"/>
          </ac:spMkLst>
        </pc:spChg>
        <pc:spChg chg="mod">
          <ac:chgData name="Andrew Green" userId="5c87a1a1-9dba-4e8d-80a3-ee66ced3ed9c" providerId="ADAL" clId="{648FE9BE-C288-4AAA-87C9-3752E55B6C92}" dt="2022-08-25T15:09:02.407" v="1338"/>
          <ac:spMkLst>
            <pc:docMk/>
            <pc:sldMk cId="279809531" sldId="312"/>
            <ac:spMk id="3" creationId="{D30D0DA1-F07E-4B0B-8883-3211B415DFBB}"/>
          </ac:spMkLst>
        </pc:spChg>
      </pc:sldChg>
      <pc:sldChg chg="modSp mod">
        <pc:chgData name="Andrew Green" userId="5c87a1a1-9dba-4e8d-80a3-ee66ced3ed9c" providerId="ADAL" clId="{648FE9BE-C288-4AAA-87C9-3752E55B6C92}" dt="2022-08-25T15:09:57.342" v="1346" actId="12"/>
        <pc:sldMkLst>
          <pc:docMk/>
          <pc:sldMk cId="1022763419" sldId="313"/>
        </pc:sldMkLst>
        <pc:spChg chg="mod">
          <ac:chgData name="Andrew Green" userId="5c87a1a1-9dba-4e8d-80a3-ee66ced3ed9c" providerId="ADAL" clId="{648FE9BE-C288-4AAA-87C9-3752E55B6C92}" dt="2022-08-25T15:09:19.181" v="1340" actId="27636"/>
          <ac:spMkLst>
            <pc:docMk/>
            <pc:sldMk cId="1022763419" sldId="313"/>
            <ac:spMk id="2" creationId="{24083E70-C961-4435-8779-C21B23D56BE5}"/>
          </ac:spMkLst>
        </pc:spChg>
        <pc:spChg chg="mod">
          <ac:chgData name="Andrew Green" userId="5c87a1a1-9dba-4e8d-80a3-ee66ced3ed9c" providerId="ADAL" clId="{648FE9BE-C288-4AAA-87C9-3752E55B6C92}" dt="2022-08-25T15:09:57.342" v="1346" actId="12"/>
          <ac:spMkLst>
            <pc:docMk/>
            <pc:sldMk cId="1022763419" sldId="313"/>
            <ac:spMk id="3" creationId="{8F4FE62A-FF88-4A04-93D3-B24206A0C21F}"/>
          </ac:spMkLst>
        </pc:spChg>
      </pc:sldChg>
      <pc:sldChg chg="modSp mod">
        <pc:chgData name="Andrew Green" userId="5c87a1a1-9dba-4e8d-80a3-ee66ced3ed9c" providerId="ADAL" clId="{648FE9BE-C288-4AAA-87C9-3752E55B6C92}" dt="2022-08-25T15:12:25.217" v="1383" actId="20577"/>
        <pc:sldMkLst>
          <pc:docMk/>
          <pc:sldMk cId="2435734266" sldId="314"/>
        </pc:sldMkLst>
        <pc:spChg chg="mod">
          <ac:chgData name="Andrew Green" userId="5c87a1a1-9dba-4e8d-80a3-ee66ced3ed9c" providerId="ADAL" clId="{648FE9BE-C288-4AAA-87C9-3752E55B6C92}" dt="2022-08-25T15:11:43.903" v="1376" actId="20577"/>
          <ac:spMkLst>
            <pc:docMk/>
            <pc:sldMk cId="2435734266" sldId="314"/>
            <ac:spMk id="2" creationId="{51F1B784-BEA9-4F4A-9256-3D6FB110FD77}"/>
          </ac:spMkLst>
        </pc:spChg>
        <pc:spChg chg="mod">
          <ac:chgData name="Andrew Green" userId="5c87a1a1-9dba-4e8d-80a3-ee66ced3ed9c" providerId="ADAL" clId="{648FE9BE-C288-4AAA-87C9-3752E55B6C92}" dt="2022-08-25T15:12:25.217" v="1383" actId="20577"/>
          <ac:spMkLst>
            <pc:docMk/>
            <pc:sldMk cId="2435734266" sldId="314"/>
            <ac:spMk id="3" creationId="{4F40F8B3-6F26-4197-A6CE-420A0A018223}"/>
          </ac:spMkLst>
        </pc:spChg>
      </pc:sldChg>
      <pc:sldChg chg="modSp mod modAnim">
        <pc:chgData name="Andrew Green" userId="5c87a1a1-9dba-4e8d-80a3-ee66ced3ed9c" providerId="ADAL" clId="{648FE9BE-C288-4AAA-87C9-3752E55B6C92}" dt="2022-08-25T15:11:30.702" v="1366" actId="113"/>
        <pc:sldMkLst>
          <pc:docMk/>
          <pc:sldMk cId="3824878227" sldId="315"/>
        </pc:sldMkLst>
        <pc:spChg chg="mod">
          <ac:chgData name="Andrew Green" userId="5c87a1a1-9dba-4e8d-80a3-ee66ced3ed9c" providerId="ADAL" clId="{648FE9BE-C288-4AAA-87C9-3752E55B6C92}" dt="2022-08-25T15:10:10.382" v="1354" actId="20577"/>
          <ac:spMkLst>
            <pc:docMk/>
            <pc:sldMk cId="3824878227" sldId="315"/>
            <ac:spMk id="2" creationId="{CB48AC0E-90AD-4654-99D4-61B4196FDB4F}"/>
          </ac:spMkLst>
        </pc:spChg>
        <pc:spChg chg="mod">
          <ac:chgData name="Andrew Green" userId="5c87a1a1-9dba-4e8d-80a3-ee66ced3ed9c" providerId="ADAL" clId="{648FE9BE-C288-4AAA-87C9-3752E55B6C92}" dt="2022-08-25T15:11:30.702" v="1366" actId="113"/>
          <ac:spMkLst>
            <pc:docMk/>
            <pc:sldMk cId="3824878227" sldId="315"/>
            <ac:spMk id="3" creationId="{50C9A5AF-1510-4AC0-8749-E57F5B39B28E}"/>
          </ac:spMkLst>
        </pc:spChg>
      </pc:sldChg>
      <pc:sldChg chg="modSp add mod">
        <pc:chgData name="Andrew Green" userId="5c87a1a1-9dba-4e8d-80a3-ee66ced3ed9c" providerId="ADAL" clId="{648FE9BE-C288-4AAA-87C9-3752E55B6C92}" dt="2022-08-25T15:15:34.838" v="1406" actId="20577"/>
        <pc:sldMkLst>
          <pc:docMk/>
          <pc:sldMk cId="297459351" sldId="316"/>
        </pc:sldMkLst>
        <pc:spChg chg="mod">
          <ac:chgData name="Andrew Green" userId="5c87a1a1-9dba-4e8d-80a3-ee66ced3ed9c" providerId="ADAL" clId="{648FE9BE-C288-4AAA-87C9-3752E55B6C92}" dt="2022-08-25T15:14:47.630" v="1388"/>
          <ac:spMkLst>
            <pc:docMk/>
            <pc:sldMk cId="297459351" sldId="316"/>
            <ac:spMk id="2" creationId="{51F1B784-BEA9-4F4A-9256-3D6FB110FD77}"/>
          </ac:spMkLst>
        </pc:spChg>
        <pc:spChg chg="mod">
          <ac:chgData name="Andrew Green" userId="5c87a1a1-9dba-4e8d-80a3-ee66ced3ed9c" providerId="ADAL" clId="{648FE9BE-C288-4AAA-87C9-3752E55B6C92}" dt="2022-08-25T15:15:34.838" v="1406" actId="20577"/>
          <ac:spMkLst>
            <pc:docMk/>
            <pc:sldMk cId="297459351" sldId="316"/>
            <ac:spMk id="3" creationId="{4F40F8B3-6F26-4197-A6CE-420A0A018223}"/>
          </ac:spMkLst>
        </pc:spChg>
      </pc:sldChg>
      <pc:sldChg chg="del">
        <pc:chgData name="Andrew Green" userId="5c87a1a1-9dba-4e8d-80a3-ee66ced3ed9c" providerId="ADAL" clId="{648FE9BE-C288-4AAA-87C9-3752E55B6C92}" dt="2022-08-25T14:33:24.377" v="927" actId="2696"/>
        <pc:sldMkLst>
          <pc:docMk/>
          <pc:sldMk cId="1515979728" sldId="317"/>
        </pc:sldMkLst>
      </pc:sldChg>
      <pc:sldChg chg="modSp del mod ord">
        <pc:chgData name="Andrew Green" userId="5c87a1a1-9dba-4e8d-80a3-ee66ced3ed9c" providerId="ADAL" clId="{648FE9BE-C288-4AAA-87C9-3752E55B6C92}" dt="2022-08-25T15:14:19.881" v="1384" actId="47"/>
        <pc:sldMkLst>
          <pc:docMk/>
          <pc:sldMk cId="3185476820" sldId="318"/>
        </pc:sldMkLst>
        <pc:graphicFrameChg chg="mod modGraphic">
          <ac:chgData name="Andrew Green" userId="5c87a1a1-9dba-4e8d-80a3-ee66ced3ed9c" providerId="ADAL" clId="{648FE9BE-C288-4AAA-87C9-3752E55B6C92}" dt="2022-08-25T14:51:17.163" v="1146" actId="120"/>
          <ac:graphicFrameMkLst>
            <pc:docMk/>
            <pc:sldMk cId="3185476820" sldId="318"/>
            <ac:graphicFrameMk id="4" creationId="{00000000-0000-0000-0000-000000000000}"/>
          </ac:graphicFrameMkLst>
        </pc:graphicFrameChg>
      </pc:sldChg>
      <pc:sldChg chg="del">
        <pc:chgData name="Andrew Green" userId="5c87a1a1-9dba-4e8d-80a3-ee66ced3ed9c" providerId="ADAL" clId="{648FE9BE-C288-4AAA-87C9-3752E55B6C92}" dt="2022-08-25T14:23:17.670" v="888" actId="2696"/>
        <pc:sldMkLst>
          <pc:docMk/>
          <pc:sldMk cId="219905000" sldId="319"/>
        </pc:sldMkLst>
      </pc:sldChg>
    </pc:docChg>
  </pc:docChgLst>
  <pc:docChgLst>
    <pc:chgData name="Green, Andrew" userId="5c87a1a1-9dba-4e8d-80a3-ee66ced3ed9c" providerId="ADAL" clId="{50BB88F4-D157-4E3E-B178-A1C590562F05}"/>
    <pc:docChg chg="undo custSel addSld modSld">
      <pc:chgData name="Green, Andrew" userId="5c87a1a1-9dba-4e8d-80a3-ee66ced3ed9c" providerId="ADAL" clId="{50BB88F4-D157-4E3E-B178-A1C590562F05}" dt="2020-09-04T12:54:55.833" v="622" actId="20577"/>
      <pc:docMkLst>
        <pc:docMk/>
      </pc:docMkLst>
      <pc:sldChg chg="modSp mod">
        <pc:chgData name="Green, Andrew" userId="5c87a1a1-9dba-4e8d-80a3-ee66ced3ed9c" providerId="ADAL" clId="{50BB88F4-D157-4E3E-B178-A1C590562F05}" dt="2020-09-01T12:03:19.737" v="0"/>
        <pc:sldMkLst>
          <pc:docMk/>
          <pc:sldMk cId="0" sldId="256"/>
        </pc:sldMkLst>
        <pc:spChg chg="mod">
          <ac:chgData name="Green, Andrew" userId="5c87a1a1-9dba-4e8d-80a3-ee66ced3ed9c" providerId="ADAL" clId="{50BB88F4-D157-4E3E-B178-A1C590562F05}" dt="2020-09-01T12:03:19.737" v="0"/>
          <ac:spMkLst>
            <pc:docMk/>
            <pc:sldMk cId="0" sldId="256"/>
            <ac:spMk id="2" creationId="{00000000-0000-0000-0000-000000000000}"/>
          </ac:spMkLst>
        </pc:spChg>
      </pc:sldChg>
      <pc:sldChg chg="modSp mod">
        <pc:chgData name="Green, Andrew" userId="5c87a1a1-9dba-4e8d-80a3-ee66ced3ed9c" providerId="ADAL" clId="{50BB88F4-D157-4E3E-B178-A1C590562F05}" dt="2020-09-01T12:28:37.852" v="172" actId="255"/>
        <pc:sldMkLst>
          <pc:docMk/>
          <pc:sldMk cId="0" sldId="257"/>
        </pc:sldMkLst>
        <pc:spChg chg="mod">
          <ac:chgData name="Green, Andrew" userId="5c87a1a1-9dba-4e8d-80a3-ee66ced3ed9c" providerId="ADAL" clId="{50BB88F4-D157-4E3E-B178-A1C590562F05}" dt="2020-09-01T12:28:37.852" v="172" actId="255"/>
          <ac:spMkLst>
            <pc:docMk/>
            <pc:sldMk cId="0" sldId="257"/>
            <ac:spMk id="3" creationId="{00000000-0000-0000-0000-000000000000}"/>
          </ac:spMkLst>
        </pc:spChg>
      </pc:sldChg>
      <pc:sldChg chg="modSp">
        <pc:chgData name="Green, Andrew" userId="5c87a1a1-9dba-4e8d-80a3-ee66ced3ed9c" providerId="ADAL" clId="{50BB88F4-D157-4E3E-B178-A1C590562F05}" dt="2020-09-04T10:23:45.607" v="587" actId="255"/>
        <pc:sldMkLst>
          <pc:docMk/>
          <pc:sldMk cId="3539226980" sldId="288"/>
        </pc:sldMkLst>
        <pc:spChg chg="mod">
          <ac:chgData name="Green, Andrew" userId="5c87a1a1-9dba-4e8d-80a3-ee66ced3ed9c" providerId="ADAL" clId="{50BB88F4-D157-4E3E-B178-A1C590562F05}" dt="2020-09-04T10:23:45.607" v="587" actId="255"/>
          <ac:spMkLst>
            <pc:docMk/>
            <pc:sldMk cId="3539226980" sldId="288"/>
            <ac:spMk id="3" creationId="{B48C3860-53D6-408C-8363-9B73C34BAA30}"/>
          </ac:spMkLst>
        </pc:spChg>
      </pc:sldChg>
      <pc:sldChg chg="modSp mod">
        <pc:chgData name="Green, Andrew" userId="5c87a1a1-9dba-4e8d-80a3-ee66ced3ed9c" providerId="ADAL" clId="{50BB88F4-D157-4E3E-B178-A1C590562F05}" dt="2020-09-01T12:28:26.628" v="170" actId="2711"/>
        <pc:sldMkLst>
          <pc:docMk/>
          <pc:sldMk cId="279809531" sldId="312"/>
        </pc:sldMkLst>
        <pc:spChg chg="mod">
          <ac:chgData name="Green, Andrew" userId="5c87a1a1-9dba-4e8d-80a3-ee66ced3ed9c" providerId="ADAL" clId="{50BB88F4-D157-4E3E-B178-A1C590562F05}" dt="2020-09-01T12:28:26.628" v="170" actId="2711"/>
          <ac:spMkLst>
            <pc:docMk/>
            <pc:sldMk cId="279809531" sldId="312"/>
            <ac:spMk id="3" creationId="{D30D0DA1-F07E-4B0B-8883-3211B415DFBB}"/>
          </ac:spMkLst>
        </pc:spChg>
      </pc:sldChg>
      <pc:sldChg chg="modSp mod">
        <pc:chgData name="Green, Andrew" userId="5c87a1a1-9dba-4e8d-80a3-ee66ced3ed9c" providerId="ADAL" clId="{50BB88F4-D157-4E3E-B178-A1C590562F05}" dt="2020-09-03T08:34:54.427" v="292" actId="948"/>
        <pc:sldMkLst>
          <pc:docMk/>
          <pc:sldMk cId="1022763419" sldId="313"/>
        </pc:sldMkLst>
        <pc:spChg chg="mod">
          <ac:chgData name="Green, Andrew" userId="5c87a1a1-9dba-4e8d-80a3-ee66ced3ed9c" providerId="ADAL" clId="{50BB88F4-D157-4E3E-B178-A1C590562F05}" dt="2020-09-03T08:34:54.427" v="292" actId="948"/>
          <ac:spMkLst>
            <pc:docMk/>
            <pc:sldMk cId="1022763419" sldId="313"/>
            <ac:spMk id="3" creationId="{8F4FE62A-FF88-4A04-93D3-B24206A0C21F}"/>
          </ac:spMkLst>
        </pc:spChg>
      </pc:sldChg>
      <pc:sldChg chg="modSp mod">
        <pc:chgData name="Green, Andrew" userId="5c87a1a1-9dba-4e8d-80a3-ee66ced3ed9c" providerId="ADAL" clId="{50BB88F4-D157-4E3E-B178-A1C590562F05}" dt="2020-09-04T12:54:55.833" v="622" actId="20577"/>
        <pc:sldMkLst>
          <pc:docMk/>
          <pc:sldMk cId="2435734266" sldId="314"/>
        </pc:sldMkLst>
        <pc:spChg chg="mod">
          <ac:chgData name="Green, Andrew" userId="5c87a1a1-9dba-4e8d-80a3-ee66ced3ed9c" providerId="ADAL" clId="{50BB88F4-D157-4E3E-B178-A1C590562F05}" dt="2020-09-04T12:54:55.833" v="622" actId="20577"/>
          <ac:spMkLst>
            <pc:docMk/>
            <pc:sldMk cId="2435734266" sldId="314"/>
            <ac:spMk id="3" creationId="{4F40F8B3-6F26-4197-A6CE-420A0A018223}"/>
          </ac:spMkLst>
        </pc:spChg>
      </pc:sldChg>
      <pc:sldChg chg="modSp">
        <pc:chgData name="Green, Andrew" userId="5c87a1a1-9dba-4e8d-80a3-ee66ced3ed9c" providerId="ADAL" clId="{50BB88F4-D157-4E3E-B178-A1C590562F05}" dt="2020-09-01T12:31:18.802" v="210" actId="255"/>
        <pc:sldMkLst>
          <pc:docMk/>
          <pc:sldMk cId="3824878227" sldId="315"/>
        </pc:sldMkLst>
        <pc:spChg chg="mod">
          <ac:chgData name="Green, Andrew" userId="5c87a1a1-9dba-4e8d-80a3-ee66ced3ed9c" providerId="ADAL" clId="{50BB88F4-D157-4E3E-B178-A1C590562F05}" dt="2020-09-01T12:31:18.802" v="210" actId="255"/>
          <ac:spMkLst>
            <pc:docMk/>
            <pc:sldMk cId="3824878227" sldId="315"/>
            <ac:spMk id="3" creationId="{50C9A5AF-1510-4AC0-8749-E57F5B39B28E}"/>
          </ac:spMkLst>
        </pc:spChg>
      </pc:sldChg>
      <pc:sldChg chg="modSp mod">
        <pc:chgData name="Green, Andrew" userId="5c87a1a1-9dba-4e8d-80a3-ee66ced3ed9c" providerId="ADAL" clId="{50BB88F4-D157-4E3E-B178-A1C590562F05}" dt="2020-09-04T10:23:28.675" v="586" actId="20577"/>
        <pc:sldMkLst>
          <pc:docMk/>
          <pc:sldMk cId="1515979728" sldId="317"/>
        </pc:sldMkLst>
        <pc:spChg chg="mod">
          <ac:chgData name="Green, Andrew" userId="5c87a1a1-9dba-4e8d-80a3-ee66ced3ed9c" providerId="ADAL" clId="{50BB88F4-D157-4E3E-B178-A1C590562F05}" dt="2020-09-04T10:23:28.675" v="586" actId="20577"/>
          <ac:spMkLst>
            <pc:docMk/>
            <pc:sldMk cId="1515979728" sldId="317"/>
            <ac:spMk id="3" creationId="{BC3E2692-5731-49D6-BF7B-AA27D6E89528}"/>
          </ac:spMkLst>
        </pc:spChg>
      </pc:sldChg>
      <pc:sldChg chg="modSp mod">
        <pc:chgData name="Green, Andrew" userId="5c87a1a1-9dba-4e8d-80a3-ee66ced3ed9c" providerId="ADAL" clId="{50BB88F4-D157-4E3E-B178-A1C590562F05}" dt="2020-09-03T15:30:36.718" v="368" actId="14734"/>
        <pc:sldMkLst>
          <pc:docMk/>
          <pc:sldMk cId="3185476820" sldId="318"/>
        </pc:sldMkLst>
        <pc:spChg chg="mod">
          <ac:chgData name="Green, Andrew" userId="5c87a1a1-9dba-4e8d-80a3-ee66ced3ed9c" providerId="ADAL" clId="{50BB88F4-D157-4E3E-B178-A1C590562F05}" dt="2020-09-01T12:31:39.147" v="211" actId="255"/>
          <ac:spMkLst>
            <pc:docMk/>
            <pc:sldMk cId="3185476820" sldId="318"/>
            <ac:spMk id="5" creationId="{50C9A5AF-1510-4AC0-8749-E57F5B39B28E}"/>
          </ac:spMkLst>
        </pc:spChg>
        <pc:graphicFrameChg chg="mod modGraphic">
          <ac:chgData name="Green, Andrew" userId="5c87a1a1-9dba-4e8d-80a3-ee66ced3ed9c" providerId="ADAL" clId="{50BB88F4-D157-4E3E-B178-A1C590562F05}" dt="2020-09-03T15:30:36.718" v="368" actId="14734"/>
          <ac:graphicFrameMkLst>
            <pc:docMk/>
            <pc:sldMk cId="3185476820" sldId="318"/>
            <ac:graphicFrameMk id="4" creationId="{00000000-0000-0000-0000-000000000000}"/>
          </ac:graphicFrameMkLst>
        </pc:graphicFrameChg>
      </pc:sldChg>
      <pc:sldChg chg="modSp add mod">
        <pc:chgData name="Green, Andrew" userId="5c87a1a1-9dba-4e8d-80a3-ee66ced3ed9c" providerId="ADAL" clId="{50BB88F4-D157-4E3E-B178-A1C590562F05}" dt="2020-09-03T09:37:43.471" v="367" actId="20577"/>
        <pc:sldMkLst>
          <pc:docMk/>
          <pc:sldMk cId="219905000" sldId="319"/>
        </pc:sldMkLst>
        <pc:spChg chg="mod">
          <ac:chgData name="Green, Andrew" userId="5c87a1a1-9dba-4e8d-80a3-ee66ced3ed9c" providerId="ADAL" clId="{50BB88F4-D157-4E3E-B178-A1C590562F05}" dt="2020-09-01T12:31:52.230" v="223" actId="20577"/>
          <ac:spMkLst>
            <pc:docMk/>
            <pc:sldMk cId="219905000" sldId="319"/>
            <ac:spMk id="5" creationId="{50C9A5AF-1510-4AC0-8749-E57F5B39B28E}"/>
          </ac:spMkLst>
        </pc:spChg>
        <pc:graphicFrameChg chg="mod modGraphic">
          <ac:chgData name="Green, Andrew" userId="5c87a1a1-9dba-4e8d-80a3-ee66ced3ed9c" providerId="ADAL" clId="{50BB88F4-D157-4E3E-B178-A1C590562F05}" dt="2020-09-03T09:37:43.471" v="367" actId="20577"/>
          <ac:graphicFrameMkLst>
            <pc:docMk/>
            <pc:sldMk cId="219905000" sldId="319"/>
            <ac:graphicFrameMk id="4" creationId="{00000000-0000-0000-0000-000000000000}"/>
          </ac:graphicFrameMkLst>
        </pc:graphicFrameChg>
      </pc:sldChg>
    </pc:docChg>
  </pc:docChgLst>
  <pc:docChgLst>
    <pc:chgData name="Green, Andrew" userId="5c87a1a1-9dba-4e8d-80a3-ee66ced3ed9c" providerId="ADAL" clId="{8AE3CDE4-3695-491B-9776-39B9F6CB75CE}"/>
    <pc:docChg chg="undo custSel addSld delSld modSld">
      <pc:chgData name="Green, Andrew" userId="5c87a1a1-9dba-4e8d-80a3-ee66ced3ed9c" providerId="ADAL" clId="{8AE3CDE4-3695-491B-9776-39B9F6CB75CE}" dt="2018-08-24T10:47:09.044" v="1682" actId="5793"/>
      <pc:docMkLst>
        <pc:docMk/>
      </pc:docMkLst>
      <pc:sldChg chg="modSp">
        <pc:chgData name="Green, Andrew" userId="5c87a1a1-9dba-4e8d-80a3-ee66ced3ed9c" providerId="ADAL" clId="{8AE3CDE4-3695-491B-9776-39B9F6CB75CE}" dt="2018-08-24T09:55:16.347" v="82" actId="18131"/>
        <pc:sldMkLst>
          <pc:docMk/>
          <pc:sldMk cId="0" sldId="256"/>
        </pc:sldMkLst>
        <pc:spChg chg="mod">
          <ac:chgData name="Green, Andrew" userId="5c87a1a1-9dba-4e8d-80a3-ee66ced3ed9c" providerId="ADAL" clId="{8AE3CDE4-3695-491B-9776-39B9F6CB75CE}" dt="2018-08-24T09:36:30.479" v="74" actId="20577"/>
          <ac:spMkLst>
            <pc:docMk/>
            <pc:sldMk cId="0" sldId="256"/>
            <ac:spMk id="2" creationId="{00000000-0000-0000-0000-000000000000}"/>
          </ac:spMkLst>
        </pc:spChg>
        <pc:spChg chg="mod">
          <ac:chgData name="Green, Andrew" userId="5c87a1a1-9dba-4e8d-80a3-ee66ced3ed9c" providerId="ADAL" clId="{8AE3CDE4-3695-491B-9776-39B9F6CB75CE}" dt="2018-08-24T09:36:09.651" v="1" actId="113"/>
          <ac:spMkLst>
            <pc:docMk/>
            <pc:sldMk cId="0" sldId="256"/>
            <ac:spMk id="3" creationId="{00000000-0000-0000-0000-000000000000}"/>
          </ac:spMkLst>
        </pc:spChg>
        <pc:picChg chg="mod modCrop">
          <ac:chgData name="Green, Andrew" userId="5c87a1a1-9dba-4e8d-80a3-ee66ced3ed9c" providerId="ADAL" clId="{8AE3CDE4-3695-491B-9776-39B9F6CB75CE}" dt="2018-08-24T09:55:16.347" v="82" actId="18131"/>
          <ac:picMkLst>
            <pc:docMk/>
            <pc:sldMk cId="0" sldId="256"/>
            <ac:picMk id="11" creationId="{F0580698-23A9-42E6-849C-55D0309FBAF9}"/>
          </ac:picMkLst>
        </pc:picChg>
      </pc:sldChg>
      <pc:sldChg chg="modSp">
        <pc:chgData name="Green, Andrew" userId="5c87a1a1-9dba-4e8d-80a3-ee66ced3ed9c" providerId="ADAL" clId="{8AE3CDE4-3695-491B-9776-39B9F6CB75CE}" dt="2018-08-24T09:59:59.877" v="160" actId="15"/>
        <pc:sldMkLst>
          <pc:docMk/>
          <pc:sldMk cId="0" sldId="257"/>
        </pc:sldMkLst>
        <pc:spChg chg="mod">
          <ac:chgData name="Green, Andrew" userId="5c87a1a1-9dba-4e8d-80a3-ee66ced3ed9c" providerId="ADAL" clId="{8AE3CDE4-3695-491B-9776-39B9F6CB75CE}" dt="2018-08-24T09:59:29.620" v="119" actId="5793"/>
          <ac:spMkLst>
            <pc:docMk/>
            <pc:sldMk cId="0" sldId="257"/>
            <ac:spMk id="2" creationId="{00000000-0000-0000-0000-000000000000}"/>
          </ac:spMkLst>
        </pc:spChg>
        <pc:spChg chg="mod">
          <ac:chgData name="Green, Andrew" userId="5c87a1a1-9dba-4e8d-80a3-ee66ced3ed9c" providerId="ADAL" clId="{8AE3CDE4-3695-491B-9776-39B9F6CB75CE}" dt="2018-08-24T09:59:59.877" v="160" actId="15"/>
          <ac:spMkLst>
            <pc:docMk/>
            <pc:sldMk cId="0" sldId="257"/>
            <ac:spMk id="3" creationId="{00000000-0000-0000-0000-000000000000}"/>
          </ac:spMkLst>
        </pc:spChg>
      </pc:sldChg>
      <pc:sldChg chg="modSp modAnim">
        <pc:chgData name="Green, Andrew" userId="5c87a1a1-9dba-4e8d-80a3-ee66ced3ed9c" providerId="ADAL" clId="{8AE3CDE4-3695-491B-9776-39B9F6CB75CE}" dt="2018-08-24T10:46:22.662" v="1668"/>
        <pc:sldMkLst>
          <pc:docMk/>
          <pc:sldMk cId="3539226980" sldId="288"/>
        </pc:sldMkLst>
        <pc:spChg chg="mod">
          <ac:chgData name="Green, Andrew" userId="5c87a1a1-9dba-4e8d-80a3-ee66ced3ed9c" providerId="ADAL" clId="{8AE3CDE4-3695-491B-9776-39B9F6CB75CE}" dt="2018-08-24T10:46:03.191" v="1665" actId="20577"/>
          <ac:spMkLst>
            <pc:docMk/>
            <pc:sldMk cId="3539226980" sldId="288"/>
            <ac:spMk id="3" creationId="{B48C3860-53D6-408C-8363-9B73C34BAA30}"/>
          </ac:spMkLst>
        </pc:spChg>
      </pc:sldChg>
      <pc:sldChg chg="del">
        <pc:chgData name="Green, Andrew" userId="5c87a1a1-9dba-4e8d-80a3-ee66ced3ed9c" providerId="ADAL" clId="{8AE3CDE4-3695-491B-9776-39B9F6CB75CE}" dt="2018-08-24T09:56:51.198" v="83" actId="2696"/>
        <pc:sldMkLst>
          <pc:docMk/>
          <pc:sldMk cId="3768210485" sldId="289"/>
        </pc:sldMkLst>
      </pc:sldChg>
      <pc:sldChg chg="delSp modSp">
        <pc:chgData name="Green, Andrew" userId="5c87a1a1-9dba-4e8d-80a3-ee66ced3ed9c" providerId="ADAL" clId="{8AE3CDE4-3695-491B-9776-39B9F6CB75CE}" dt="2018-08-24T10:01:07.984" v="169" actId="20577"/>
        <pc:sldMkLst>
          <pc:docMk/>
          <pc:sldMk cId="279809531" sldId="312"/>
        </pc:sldMkLst>
        <pc:spChg chg="mod">
          <ac:chgData name="Green, Andrew" userId="5c87a1a1-9dba-4e8d-80a3-ee66ced3ed9c" providerId="ADAL" clId="{8AE3CDE4-3695-491B-9776-39B9F6CB75CE}" dt="2018-08-24T10:00:29.579" v="165" actId="20577"/>
          <ac:spMkLst>
            <pc:docMk/>
            <pc:sldMk cId="279809531" sldId="312"/>
            <ac:spMk id="2" creationId="{6F94D5B2-AA63-4D81-9209-C88052FBF3EB}"/>
          </ac:spMkLst>
        </pc:spChg>
        <pc:spChg chg="mod">
          <ac:chgData name="Green, Andrew" userId="5c87a1a1-9dba-4e8d-80a3-ee66ced3ed9c" providerId="ADAL" clId="{8AE3CDE4-3695-491B-9776-39B9F6CB75CE}" dt="2018-08-24T10:01:07.984" v="169" actId="20577"/>
          <ac:spMkLst>
            <pc:docMk/>
            <pc:sldMk cId="279809531" sldId="312"/>
            <ac:spMk id="3" creationId="{D30D0DA1-F07E-4B0B-8883-3211B415DFBB}"/>
          </ac:spMkLst>
        </pc:spChg>
        <pc:grpChg chg="del">
          <ac:chgData name="Green, Andrew" userId="5c87a1a1-9dba-4e8d-80a3-ee66ced3ed9c" providerId="ADAL" clId="{8AE3CDE4-3695-491B-9776-39B9F6CB75CE}" dt="2018-08-24T10:00:31.796" v="166" actId="478"/>
          <ac:grpSpMkLst>
            <pc:docMk/>
            <pc:sldMk cId="279809531" sldId="312"/>
            <ac:grpSpMk id="15" creationId="{F0E8D866-4AAD-4EB4-A111-AD77FEE07CBA}"/>
          </ac:grpSpMkLst>
        </pc:grpChg>
      </pc:sldChg>
      <pc:sldChg chg="modSp add">
        <pc:chgData name="Green, Andrew" userId="5c87a1a1-9dba-4e8d-80a3-ee66ced3ed9c" providerId="ADAL" clId="{8AE3CDE4-3695-491B-9776-39B9F6CB75CE}" dt="2018-08-24T10:07:50.733" v="207" actId="12"/>
        <pc:sldMkLst>
          <pc:docMk/>
          <pc:sldMk cId="1022763419" sldId="313"/>
        </pc:sldMkLst>
        <pc:spChg chg="mod">
          <ac:chgData name="Green, Andrew" userId="5c87a1a1-9dba-4e8d-80a3-ee66ced3ed9c" providerId="ADAL" clId="{8AE3CDE4-3695-491B-9776-39B9F6CB75CE}" dt="2018-08-24T10:06:51.220" v="200" actId="20577"/>
          <ac:spMkLst>
            <pc:docMk/>
            <pc:sldMk cId="1022763419" sldId="313"/>
            <ac:spMk id="2" creationId="{24083E70-C961-4435-8779-C21B23D56BE5}"/>
          </ac:spMkLst>
        </pc:spChg>
        <pc:spChg chg="mod">
          <ac:chgData name="Green, Andrew" userId="5c87a1a1-9dba-4e8d-80a3-ee66ced3ed9c" providerId="ADAL" clId="{8AE3CDE4-3695-491B-9776-39B9F6CB75CE}" dt="2018-08-24T10:07:50.733" v="207" actId="12"/>
          <ac:spMkLst>
            <pc:docMk/>
            <pc:sldMk cId="1022763419" sldId="313"/>
            <ac:spMk id="3" creationId="{8F4FE62A-FF88-4A04-93D3-B24206A0C21F}"/>
          </ac:spMkLst>
        </pc:spChg>
      </pc:sldChg>
      <pc:sldChg chg="modSp add">
        <pc:chgData name="Green, Andrew" userId="5c87a1a1-9dba-4e8d-80a3-ee66ced3ed9c" providerId="ADAL" clId="{8AE3CDE4-3695-491B-9776-39B9F6CB75CE}" dt="2018-08-24T10:37:44.779" v="1092" actId="20577"/>
        <pc:sldMkLst>
          <pc:docMk/>
          <pc:sldMk cId="2435734266" sldId="314"/>
        </pc:sldMkLst>
        <pc:spChg chg="mod">
          <ac:chgData name="Green, Andrew" userId="5c87a1a1-9dba-4e8d-80a3-ee66ced3ed9c" providerId="ADAL" clId="{8AE3CDE4-3695-491B-9776-39B9F6CB75CE}" dt="2018-08-24T10:09:22.542" v="214" actId="20577"/>
          <ac:spMkLst>
            <pc:docMk/>
            <pc:sldMk cId="2435734266" sldId="314"/>
            <ac:spMk id="2" creationId="{51F1B784-BEA9-4F4A-9256-3D6FB110FD77}"/>
          </ac:spMkLst>
        </pc:spChg>
        <pc:spChg chg="mod">
          <ac:chgData name="Green, Andrew" userId="5c87a1a1-9dba-4e8d-80a3-ee66ced3ed9c" providerId="ADAL" clId="{8AE3CDE4-3695-491B-9776-39B9F6CB75CE}" dt="2018-08-24T10:37:44.779" v="1092" actId="20577"/>
          <ac:spMkLst>
            <pc:docMk/>
            <pc:sldMk cId="2435734266" sldId="314"/>
            <ac:spMk id="3" creationId="{4F40F8B3-6F26-4197-A6CE-420A0A018223}"/>
          </ac:spMkLst>
        </pc:spChg>
      </pc:sldChg>
      <pc:sldChg chg="modSp add modAnim">
        <pc:chgData name="Green, Andrew" userId="5c87a1a1-9dba-4e8d-80a3-ee66ced3ed9c" providerId="ADAL" clId="{8AE3CDE4-3695-491B-9776-39B9F6CB75CE}" dt="2018-08-24T10:24:38.044" v="714"/>
        <pc:sldMkLst>
          <pc:docMk/>
          <pc:sldMk cId="3824878227" sldId="315"/>
        </pc:sldMkLst>
        <pc:spChg chg="mod">
          <ac:chgData name="Green, Andrew" userId="5c87a1a1-9dba-4e8d-80a3-ee66ced3ed9c" providerId="ADAL" clId="{8AE3CDE4-3695-491B-9776-39B9F6CB75CE}" dt="2018-08-24T10:14:29.798" v="469" actId="20577"/>
          <ac:spMkLst>
            <pc:docMk/>
            <pc:sldMk cId="3824878227" sldId="315"/>
            <ac:spMk id="2" creationId="{CB48AC0E-90AD-4654-99D4-61B4196FDB4F}"/>
          </ac:spMkLst>
        </pc:spChg>
        <pc:spChg chg="mod">
          <ac:chgData name="Green, Andrew" userId="5c87a1a1-9dba-4e8d-80a3-ee66ced3ed9c" providerId="ADAL" clId="{8AE3CDE4-3695-491B-9776-39B9F6CB75CE}" dt="2018-08-24T10:24:30.205" v="713" actId="113"/>
          <ac:spMkLst>
            <pc:docMk/>
            <pc:sldMk cId="3824878227" sldId="315"/>
            <ac:spMk id="3" creationId="{50C9A5AF-1510-4AC0-8749-E57F5B39B28E}"/>
          </ac:spMkLst>
        </pc:spChg>
      </pc:sldChg>
      <pc:sldChg chg="modSp add">
        <pc:chgData name="Green, Andrew" userId="5c87a1a1-9dba-4e8d-80a3-ee66ced3ed9c" providerId="ADAL" clId="{8AE3CDE4-3695-491B-9776-39B9F6CB75CE}" dt="2018-08-24T10:47:09.044" v="1682" actId="5793"/>
        <pc:sldMkLst>
          <pc:docMk/>
          <pc:sldMk cId="2366827349" sldId="316"/>
        </pc:sldMkLst>
        <pc:spChg chg="mod">
          <ac:chgData name="Green, Andrew" userId="5c87a1a1-9dba-4e8d-80a3-ee66ced3ed9c" providerId="ADAL" clId="{8AE3CDE4-3695-491B-9776-39B9F6CB75CE}" dt="2018-08-24T10:38:18.140" v="1111" actId="20577"/>
          <ac:spMkLst>
            <pc:docMk/>
            <pc:sldMk cId="2366827349" sldId="316"/>
            <ac:spMk id="2" creationId="{8035E91F-3F91-4FC6-B680-3ADFDCE84917}"/>
          </ac:spMkLst>
        </pc:spChg>
        <pc:spChg chg="mod">
          <ac:chgData name="Green, Andrew" userId="5c87a1a1-9dba-4e8d-80a3-ee66ced3ed9c" providerId="ADAL" clId="{8AE3CDE4-3695-491B-9776-39B9F6CB75CE}" dt="2018-08-24T10:47:09.044" v="1682" actId="5793"/>
          <ac:spMkLst>
            <pc:docMk/>
            <pc:sldMk cId="2366827349" sldId="316"/>
            <ac:spMk id="3" creationId="{6DD2DA01-C0D6-47BD-A92C-988749100C0E}"/>
          </ac:spMkLst>
        </pc:spChg>
      </pc:sldChg>
      <pc:sldChg chg="modSp add">
        <pc:chgData name="Green, Andrew" userId="5c87a1a1-9dba-4e8d-80a3-ee66ced3ed9c" providerId="ADAL" clId="{8AE3CDE4-3695-491B-9776-39B9F6CB75CE}" dt="2018-08-24T10:45:47.012" v="1633" actId="20577"/>
        <pc:sldMkLst>
          <pc:docMk/>
          <pc:sldMk cId="1515979728" sldId="317"/>
        </pc:sldMkLst>
        <pc:spChg chg="mod">
          <ac:chgData name="Green, Andrew" userId="5c87a1a1-9dba-4e8d-80a3-ee66ced3ed9c" providerId="ADAL" clId="{8AE3CDE4-3695-491B-9776-39B9F6CB75CE}" dt="2018-08-24T10:44:21.434" v="1425" actId="20577"/>
          <ac:spMkLst>
            <pc:docMk/>
            <pc:sldMk cId="1515979728" sldId="317"/>
            <ac:spMk id="2" creationId="{88E182A5-FD66-45E7-8731-1665D25CA910}"/>
          </ac:spMkLst>
        </pc:spChg>
        <pc:spChg chg="mod">
          <ac:chgData name="Green, Andrew" userId="5c87a1a1-9dba-4e8d-80a3-ee66ced3ed9c" providerId="ADAL" clId="{8AE3CDE4-3695-491B-9776-39B9F6CB75CE}" dt="2018-08-24T10:45:47.012" v="1633" actId="20577"/>
          <ac:spMkLst>
            <pc:docMk/>
            <pc:sldMk cId="1515979728" sldId="317"/>
            <ac:spMk id="3" creationId="{BC3E2692-5731-49D6-BF7B-AA27D6E89528}"/>
          </ac:spMkLst>
        </pc:spChg>
      </pc:sldChg>
      <pc:sldChg chg="del">
        <pc:chgData name="Green, Andrew" userId="5c87a1a1-9dba-4e8d-80a3-ee66ced3ed9c" providerId="ADAL" clId="{8AE3CDE4-3695-491B-9776-39B9F6CB75CE}" dt="2018-08-24T09:56:57.671" v="84" actId="2696"/>
        <pc:sldMkLst>
          <pc:docMk/>
          <pc:sldMk cId="657373067" sldId="345"/>
        </pc:sldMkLst>
      </pc:sldChg>
      <pc:sldChg chg="del">
        <pc:chgData name="Green, Andrew" userId="5c87a1a1-9dba-4e8d-80a3-ee66ced3ed9c" providerId="ADAL" clId="{8AE3CDE4-3695-491B-9776-39B9F6CB75CE}" dt="2018-08-24T09:56:57.721" v="85" actId="2696"/>
        <pc:sldMkLst>
          <pc:docMk/>
          <pc:sldMk cId="3560404432" sldId="347"/>
        </pc:sldMkLst>
      </pc:sldChg>
      <pc:sldChg chg="del">
        <pc:chgData name="Green, Andrew" userId="5c87a1a1-9dba-4e8d-80a3-ee66ced3ed9c" providerId="ADAL" clId="{8AE3CDE4-3695-491B-9776-39B9F6CB75CE}" dt="2018-08-24T09:56:57.788" v="86" actId="2696"/>
        <pc:sldMkLst>
          <pc:docMk/>
          <pc:sldMk cId="2960384044" sldId="348"/>
        </pc:sldMkLst>
      </pc:sldChg>
      <pc:sldChg chg="del">
        <pc:chgData name="Green, Andrew" userId="5c87a1a1-9dba-4e8d-80a3-ee66ced3ed9c" providerId="ADAL" clId="{8AE3CDE4-3695-491B-9776-39B9F6CB75CE}" dt="2018-08-24T09:56:57.852" v="87" actId="2696"/>
        <pc:sldMkLst>
          <pc:docMk/>
          <pc:sldMk cId="126054851" sldId="349"/>
        </pc:sldMkLst>
      </pc:sldChg>
      <pc:sldChg chg="del">
        <pc:chgData name="Green, Andrew" userId="5c87a1a1-9dba-4e8d-80a3-ee66ced3ed9c" providerId="ADAL" clId="{8AE3CDE4-3695-491B-9776-39B9F6CB75CE}" dt="2018-08-24T09:56:57.951" v="88" actId="2696"/>
        <pc:sldMkLst>
          <pc:docMk/>
          <pc:sldMk cId="3506795097" sldId="350"/>
        </pc:sldMkLst>
      </pc:sldChg>
      <pc:sldChg chg="del">
        <pc:chgData name="Green, Andrew" userId="5c87a1a1-9dba-4e8d-80a3-ee66ced3ed9c" providerId="ADAL" clId="{8AE3CDE4-3695-491B-9776-39B9F6CB75CE}" dt="2018-08-24T09:56:58.016" v="89" actId="2696"/>
        <pc:sldMkLst>
          <pc:docMk/>
          <pc:sldMk cId="1704329662" sldId="351"/>
        </pc:sldMkLst>
      </pc:sldChg>
      <pc:sldChg chg="del">
        <pc:chgData name="Green, Andrew" userId="5c87a1a1-9dba-4e8d-80a3-ee66ced3ed9c" providerId="ADAL" clId="{8AE3CDE4-3695-491B-9776-39B9F6CB75CE}" dt="2018-08-24T09:56:58.040" v="90" actId="2696"/>
        <pc:sldMkLst>
          <pc:docMk/>
          <pc:sldMk cId="313065581" sldId="352"/>
        </pc:sldMkLst>
      </pc:sldChg>
      <pc:sldChg chg="del">
        <pc:chgData name="Green, Andrew" userId="5c87a1a1-9dba-4e8d-80a3-ee66ced3ed9c" providerId="ADAL" clId="{8AE3CDE4-3695-491B-9776-39B9F6CB75CE}" dt="2018-08-24T09:56:58.084" v="91" actId="2696"/>
        <pc:sldMkLst>
          <pc:docMk/>
          <pc:sldMk cId="3289700920" sldId="353"/>
        </pc:sldMkLst>
      </pc:sldChg>
      <pc:sldChg chg="del">
        <pc:chgData name="Green, Andrew" userId="5c87a1a1-9dba-4e8d-80a3-ee66ced3ed9c" providerId="ADAL" clId="{8AE3CDE4-3695-491B-9776-39B9F6CB75CE}" dt="2018-08-24T09:56:58.118" v="92" actId="2696"/>
        <pc:sldMkLst>
          <pc:docMk/>
          <pc:sldMk cId="2406981710" sldId="354"/>
        </pc:sldMkLst>
      </pc:sldChg>
      <pc:sldChg chg="del">
        <pc:chgData name="Green, Andrew" userId="5c87a1a1-9dba-4e8d-80a3-ee66ced3ed9c" providerId="ADAL" clId="{8AE3CDE4-3695-491B-9776-39B9F6CB75CE}" dt="2018-08-24T09:56:58.190" v="94" actId="2696"/>
        <pc:sldMkLst>
          <pc:docMk/>
          <pc:sldMk cId="619534429" sldId="356"/>
        </pc:sldMkLst>
      </pc:sldChg>
      <pc:sldChg chg="del">
        <pc:chgData name="Green, Andrew" userId="5c87a1a1-9dba-4e8d-80a3-ee66ced3ed9c" providerId="ADAL" clId="{8AE3CDE4-3695-491B-9776-39B9F6CB75CE}" dt="2018-08-24T09:56:58.219" v="95" actId="2696"/>
        <pc:sldMkLst>
          <pc:docMk/>
          <pc:sldMk cId="3028736295" sldId="357"/>
        </pc:sldMkLst>
      </pc:sldChg>
      <pc:sldChg chg="del">
        <pc:chgData name="Green, Andrew" userId="5c87a1a1-9dba-4e8d-80a3-ee66ced3ed9c" providerId="ADAL" clId="{8AE3CDE4-3695-491B-9776-39B9F6CB75CE}" dt="2018-08-24T09:56:58.157" v="93" actId="2696"/>
        <pc:sldMkLst>
          <pc:docMk/>
          <pc:sldMk cId="2348924631" sldId="359"/>
        </pc:sldMkLst>
      </pc:sldChg>
      <pc:sldChg chg="del">
        <pc:chgData name="Green, Andrew" userId="5c87a1a1-9dba-4e8d-80a3-ee66ced3ed9c" providerId="ADAL" clId="{8AE3CDE4-3695-491B-9776-39B9F6CB75CE}" dt="2018-08-24T09:56:58.268" v="96" actId="2696"/>
        <pc:sldMkLst>
          <pc:docMk/>
          <pc:sldMk cId="3730537693" sldId="360"/>
        </pc:sldMkLst>
      </pc:sldChg>
      <pc:sldChg chg="del">
        <pc:chgData name="Green, Andrew" userId="5c87a1a1-9dba-4e8d-80a3-ee66ced3ed9c" providerId="ADAL" clId="{8AE3CDE4-3695-491B-9776-39B9F6CB75CE}" dt="2018-08-24T09:56:58.301" v="97" actId="2696"/>
        <pc:sldMkLst>
          <pc:docMk/>
          <pc:sldMk cId="3179161130" sldId="361"/>
        </pc:sldMkLst>
      </pc:sldChg>
      <pc:sldChg chg="del">
        <pc:chgData name="Green, Andrew" userId="5c87a1a1-9dba-4e8d-80a3-ee66ced3ed9c" providerId="ADAL" clId="{8AE3CDE4-3695-491B-9776-39B9F6CB75CE}" dt="2018-08-24T09:56:58.334" v="98" actId="2696"/>
        <pc:sldMkLst>
          <pc:docMk/>
          <pc:sldMk cId="2453999589" sldId="362"/>
        </pc:sldMkLst>
      </pc:sldChg>
      <pc:sldChg chg="del">
        <pc:chgData name="Green, Andrew" userId="5c87a1a1-9dba-4e8d-80a3-ee66ced3ed9c" providerId="ADAL" clId="{8AE3CDE4-3695-491B-9776-39B9F6CB75CE}" dt="2018-08-24T09:56:58.365" v="99" actId="2696"/>
        <pc:sldMkLst>
          <pc:docMk/>
          <pc:sldMk cId="1318506286" sldId="363"/>
        </pc:sldMkLst>
      </pc:sldChg>
      <pc:sldChg chg="del">
        <pc:chgData name="Green, Andrew" userId="5c87a1a1-9dba-4e8d-80a3-ee66ced3ed9c" providerId="ADAL" clId="{8AE3CDE4-3695-491B-9776-39B9F6CB75CE}" dt="2018-08-24T09:56:58.384" v="100" actId="2696"/>
        <pc:sldMkLst>
          <pc:docMk/>
          <pc:sldMk cId="3379934568" sldId="364"/>
        </pc:sldMkLst>
      </pc:sldChg>
      <pc:sldChg chg="del">
        <pc:chgData name="Green, Andrew" userId="5c87a1a1-9dba-4e8d-80a3-ee66ced3ed9c" providerId="ADAL" clId="{8AE3CDE4-3695-491B-9776-39B9F6CB75CE}" dt="2018-08-24T09:56:58.410" v="101" actId="2696"/>
        <pc:sldMkLst>
          <pc:docMk/>
          <pc:sldMk cId="2355983604" sldId="365"/>
        </pc:sldMkLst>
      </pc:sldChg>
      <pc:sldChg chg="del">
        <pc:chgData name="Green, Andrew" userId="5c87a1a1-9dba-4e8d-80a3-ee66ced3ed9c" providerId="ADAL" clId="{8AE3CDE4-3695-491B-9776-39B9F6CB75CE}" dt="2018-08-24T09:56:58.437" v="102" actId="2696"/>
        <pc:sldMkLst>
          <pc:docMk/>
          <pc:sldMk cId="3641324793" sldId="366"/>
        </pc:sldMkLst>
      </pc:sldChg>
      <pc:sldChg chg="del">
        <pc:chgData name="Green, Andrew" userId="5c87a1a1-9dba-4e8d-80a3-ee66ced3ed9c" providerId="ADAL" clId="{8AE3CDE4-3695-491B-9776-39B9F6CB75CE}" dt="2018-08-24T09:56:58.467" v="103" actId="2696"/>
        <pc:sldMkLst>
          <pc:docMk/>
          <pc:sldMk cId="2479687461" sldId="367"/>
        </pc:sldMkLst>
      </pc:sldChg>
      <pc:sldChg chg="del">
        <pc:chgData name="Green, Andrew" userId="5c87a1a1-9dba-4e8d-80a3-ee66ced3ed9c" providerId="ADAL" clId="{8AE3CDE4-3695-491B-9776-39B9F6CB75CE}" dt="2018-08-24T09:56:58.500" v="104" actId="2696"/>
        <pc:sldMkLst>
          <pc:docMk/>
          <pc:sldMk cId="2351112203" sldId="368"/>
        </pc:sldMkLst>
      </pc:sldChg>
    </pc:docChg>
  </pc:docChgLst>
  <pc:docChgLst>
    <pc:chgData name="Green, Andrew" userId="5c87a1a1-9dba-4e8d-80a3-ee66ced3ed9c" providerId="ADAL" clId="{85FF9BBF-884F-486E-A7CB-FD8150BB4240}"/>
    <pc:docChg chg="undo custSel addSld delSld modSld">
      <pc:chgData name="Green, Andrew" userId="5c87a1a1-9dba-4e8d-80a3-ee66ced3ed9c" providerId="ADAL" clId="{85FF9BBF-884F-486E-A7CB-FD8150BB4240}" dt="2018-07-18T11:55:45.381" v="229" actId="20577"/>
      <pc:docMkLst>
        <pc:docMk/>
      </pc:docMkLst>
      <pc:sldChg chg="modSp">
        <pc:chgData name="Green, Andrew" userId="5c87a1a1-9dba-4e8d-80a3-ee66ced3ed9c" providerId="ADAL" clId="{85FF9BBF-884F-486E-A7CB-FD8150BB4240}" dt="2018-07-18T11:52:06.219" v="1" actId="20577"/>
        <pc:sldMkLst>
          <pc:docMk/>
          <pc:sldMk cId="0" sldId="256"/>
        </pc:sldMkLst>
        <pc:spChg chg="mod">
          <ac:chgData name="Green, Andrew" userId="5c87a1a1-9dba-4e8d-80a3-ee66ced3ed9c" providerId="ADAL" clId="{85FF9BBF-884F-486E-A7CB-FD8150BB4240}" dt="2018-07-18T11:52:06.219" v="1" actId="20577"/>
          <ac:spMkLst>
            <pc:docMk/>
            <pc:sldMk cId="0" sldId="256"/>
            <ac:spMk id="2" creationId="{00000000-0000-0000-0000-000000000000}"/>
          </ac:spMkLst>
        </pc:spChg>
      </pc:sldChg>
      <pc:sldChg chg="modSp">
        <pc:chgData name="Green, Andrew" userId="5c87a1a1-9dba-4e8d-80a3-ee66ced3ed9c" providerId="ADAL" clId="{85FF9BBF-884F-486E-A7CB-FD8150BB4240}" dt="2018-07-18T11:53:14.296" v="38" actId="20577"/>
        <pc:sldMkLst>
          <pc:docMk/>
          <pc:sldMk cId="0" sldId="257"/>
        </pc:sldMkLst>
        <pc:spChg chg="mod">
          <ac:chgData name="Green, Andrew" userId="5c87a1a1-9dba-4e8d-80a3-ee66ced3ed9c" providerId="ADAL" clId="{85FF9BBF-884F-486E-A7CB-FD8150BB4240}" dt="2018-07-18T11:53:14.296" v="38" actId="20577"/>
          <ac:spMkLst>
            <pc:docMk/>
            <pc:sldMk cId="0" sldId="257"/>
            <ac:spMk id="3" creationId="{00000000-0000-0000-0000-000000000000}"/>
          </ac:spMkLst>
        </pc:spChg>
      </pc:sldChg>
      <pc:sldChg chg="modSp modAnim">
        <pc:chgData name="Green, Andrew" userId="5c87a1a1-9dba-4e8d-80a3-ee66ced3ed9c" providerId="ADAL" clId="{85FF9BBF-884F-486E-A7CB-FD8150BB4240}" dt="2018-07-18T11:55:45.381" v="229" actId="20577"/>
        <pc:sldMkLst>
          <pc:docMk/>
          <pc:sldMk cId="3539226980" sldId="288"/>
        </pc:sldMkLst>
        <pc:spChg chg="mod">
          <ac:chgData name="Green, Andrew" userId="5c87a1a1-9dba-4e8d-80a3-ee66ced3ed9c" providerId="ADAL" clId="{85FF9BBF-884F-486E-A7CB-FD8150BB4240}" dt="2018-07-18T11:55:45.381" v="229" actId="20577"/>
          <ac:spMkLst>
            <pc:docMk/>
            <pc:sldMk cId="3539226980" sldId="288"/>
            <ac:spMk id="3" creationId="{B48C3860-53D6-408C-8363-9B73C34BAA30}"/>
          </ac:spMkLst>
        </pc:spChg>
      </pc:sldChg>
    </pc:docChg>
  </pc:docChgLst>
  <pc:docChgLst>
    <pc:chgData name="Green, Andrew" userId="5c87a1a1-9dba-4e8d-80a3-ee66ced3ed9c" providerId="ADAL" clId="{055C56C8-5896-418B-B136-1FBE855584A3}"/>
    <pc:docChg chg="undo custSel modSld">
      <pc:chgData name="Green, Andrew" userId="5c87a1a1-9dba-4e8d-80a3-ee66ced3ed9c" providerId="ADAL" clId="{055C56C8-5896-418B-B136-1FBE855584A3}" dt="2021-01-22T09:18:46.088" v="324" actId="20577"/>
      <pc:docMkLst>
        <pc:docMk/>
      </pc:docMkLst>
      <pc:sldChg chg="modSp mod">
        <pc:chgData name="Green, Andrew" userId="5c87a1a1-9dba-4e8d-80a3-ee66ced3ed9c" providerId="ADAL" clId="{055C56C8-5896-418B-B136-1FBE855584A3}" dt="2021-01-22T09:18:46.088" v="324" actId="20577"/>
        <pc:sldMkLst>
          <pc:docMk/>
          <pc:sldMk cId="1022763419" sldId="313"/>
        </pc:sldMkLst>
        <pc:spChg chg="mod">
          <ac:chgData name="Green, Andrew" userId="5c87a1a1-9dba-4e8d-80a3-ee66ced3ed9c" providerId="ADAL" clId="{055C56C8-5896-418B-B136-1FBE855584A3}" dt="2021-01-22T09:18:46.088" v="324" actId="20577"/>
          <ac:spMkLst>
            <pc:docMk/>
            <pc:sldMk cId="1022763419" sldId="313"/>
            <ac:spMk id="3" creationId="{8F4FE62A-FF88-4A04-93D3-B24206A0C21F}"/>
          </ac:spMkLst>
        </pc:spChg>
      </pc:sldChg>
      <pc:sldChg chg="modSp mod">
        <pc:chgData name="Green, Andrew" userId="5c87a1a1-9dba-4e8d-80a3-ee66ced3ed9c" providerId="ADAL" clId="{055C56C8-5896-418B-B136-1FBE855584A3}" dt="2021-01-22T09:17:55.587" v="233" actId="20577"/>
        <pc:sldMkLst>
          <pc:docMk/>
          <pc:sldMk cId="219905000" sldId="319"/>
        </pc:sldMkLst>
        <pc:graphicFrameChg chg="mod modGraphic">
          <ac:chgData name="Green, Andrew" userId="5c87a1a1-9dba-4e8d-80a3-ee66ced3ed9c" providerId="ADAL" clId="{055C56C8-5896-418B-B136-1FBE855584A3}" dt="2021-01-22T09:17:55.587" v="233" actId="20577"/>
          <ac:graphicFrameMkLst>
            <pc:docMk/>
            <pc:sldMk cId="219905000" sldId="319"/>
            <ac:graphicFrameMk id="4" creationId="{00000000-0000-0000-0000-000000000000}"/>
          </ac:graphicFrameMkLst>
        </pc:graphicFrameChg>
      </pc:sldChg>
    </pc:docChg>
  </pc:docChgLst>
  <pc:docChgLst>
    <pc:chgData name="Green, Andrew" userId="5c87a1a1-9dba-4e8d-80a3-ee66ced3ed9c" providerId="ADAL" clId="{B3FF7C62-9B8A-4099-96F1-1D10AF382EDE}"/>
    <pc:docChg chg="undo custSel modSld">
      <pc:chgData name="Green, Andrew" userId="5c87a1a1-9dba-4e8d-80a3-ee66ced3ed9c" providerId="ADAL" clId="{B3FF7C62-9B8A-4099-96F1-1D10AF382EDE}" dt="2021-09-13T14:31:38.177" v="170" actId="20577"/>
      <pc:docMkLst>
        <pc:docMk/>
      </pc:docMkLst>
      <pc:sldChg chg="modSp mod">
        <pc:chgData name="Green, Andrew" userId="5c87a1a1-9dba-4e8d-80a3-ee66ced3ed9c" providerId="ADAL" clId="{B3FF7C62-9B8A-4099-96F1-1D10AF382EDE}" dt="2021-09-13T14:27:29.547" v="3" actId="20577"/>
        <pc:sldMkLst>
          <pc:docMk/>
          <pc:sldMk cId="0" sldId="257"/>
        </pc:sldMkLst>
        <pc:spChg chg="mod">
          <ac:chgData name="Green, Andrew" userId="5c87a1a1-9dba-4e8d-80a3-ee66ced3ed9c" providerId="ADAL" clId="{B3FF7C62-9B8A-4099-96F1-1D10AF382EDE}" dt="2021-09-13T14:27:29.547" v="3" actId="20577"/>
          <ac:spMkLst>
            <pc:docMk/>
            <pc:sldMk cId="0" sldId="257"/>
            <ac:spMk id="3" creationId="{00000000-0000-0000-0000-000000000000}"/>
          </ac:spMkLst>
        </pc:spChg>
      </pc:sldChg>
      <pc:sldChg chg="modSp mod">
        <pc:chgData name="Green, Andrew" userId="5c87a1a1-9dba-4e8d-80a3-ee66ced3ed9c" providerId="ADAL" clId="{B3FF7C62-9B8A-4099-96F1-1D10AF382EDE}" dt="2021-09-13T14:27:52.621" v="11" actId="20577"/>
        <pc:sldMkLst>
          <pc:docMk/>
          <pc:sldMk cId="1022763419" sldId="313"/>
        </pc:sldMkLst>
        <pc:spChg chg="mod">
          <ac:chgData name="Green, Andrew" userId="5c87a1a1-9dba-4e8d-80a3-ee66ced3ed9c" providerId="ADAL" clId="{B3FF7C62-9B8A-4099-96F1-1D10AF382EDE}" dt="2021-09-13T14:27:52.621" v="11" actId="20577"/>
          <ac:spMkLst>
            <pc:docMk/>
            <pc:sldMk cId="1022763419" sldId="313"/>
            <ac:spMk id="3" creationId="{8F4FE62A-FF88-4A04-93D3-B24206A0C21F}"/>
          </ac:spMkLst>
        </pc:spChg>
      </pc:sldChg>
      <pc:sldChg chg="modSp mod modNotesTx">
        <pc:chgData name="Green, Andrew" userId="5c87a1a1-9dba-4e8d-80a3-ee66ced3ed9c" providerId="ADAL" clId="{B3FF7C62-9B8A-4099-96F1-1D10AF382EDE}" dt="2021-09-13T14:31:38.177" v="170" actId="20577"/>
        <pc:sldMkLst>
          <pc:docMk/>
          <pc:sldMk cId="2435734266" sldId="314"/>
        </pc:sldMkLst>
        <pc:spChg chg="mod">
          <ac:chgData name="Green, Andrew" userId="5c87a1a1-9dba-4e8d-80a3-ee66ced3ed9c" providerId="ADAL" clId="{B3FF7C62-9B8A-4099-96F1-1D10AF382EDE}" dt="2021-09-13T14:31:23.924" v="111" actId="20577"/>
          <ac:spMkLst>
            <pc:docMk/>
            <pc:sldMk cId="2435734266" sldId="314"/>
            <ac:spMk id="3" creationId="{4F40F8B3-6F26-4197-A6CE-420A0A018223}"/>
          </ac:spMkLst>
        </pc:spChg>
      </pc:sldChg>
      <pc:sldChg chg="modSp">
        <pc:chgData name="Green, Andrew" userId="5c87a1a1-9dba-4e8d-80a3-ee66ced3ed9c" providerId="ADAL" clId="{B3FF7C62-9B8A-4099-96F1-1D10AF382EDE}" dt="2021-09-13T14:28:01.933" v="12" actId="20577"/>
        <pc:sldMkLst>
          <pc:docMk/>
          <pc:sldMk cId="3824878227" sldId="315"/>
        </pc:sldMkLst>
        <pc:spChg chg="mod">
          <ac:chgData name="Green, Andrew" userId="5c87a1a1-9dba-4e8d-80a3-ee66ced3ed9c" providerId="ADAL" clId="{B3FF7C62-9B8A-4099-96F1-1D10AF382EDE}" dt="2021-09-13T14:28:01.933" v="12" actId="20577"/>
          <ac:spMkLst>
            <pc:docMk/>
            <pc:sldMk cId="3824878227" sldId="315"/>
            <ac:spMk id="3" creationId="{50C9A5AF-1510-4AC0-8749-E57F5B39B28E}"/>
          </ac:spMkLst>
        </pc:spChg>
      </pc:sldChg>
      <pc:sldChg chg="modSp mod modNotesTx">
        <pc:chgData name="Green, Andrew" userId="5c87a1a1-9dba-4e8d-80a3-ee66ced3ed9c" providerId="ADAL" clId="{B3FF7C62-9B8A-4099-96F1-1D10AF382EDE}" dt="2021-09-13T14:31:07.019" v="110" actId="20577"/>
        <pc:sldMkLst>
          <pc:docMk/>
          <pc:sldMk cId="1515979728" sldId="317"/>
        </pc:sldMkLst>
        <pc:spChg chg="mod">
          <ac:chgData name="Green, Andrew" userId="5c87a1a1-9dba-4e8d-80a3-ee66ced3ed9c" providerId="ADAL" clId="{B3FF7C62-9B8A-4099-96F1-1D10AF382EDE}" dt="2021-09-13T14:29:48.902" v="97" actId="20577"/>
          <ac:spMkLst>
            <pc:docMk/>
            <pc:sldMk cId="1515979728" sldId="317"/>
            <ac:spMk id="3" creationId="{BC3E2692-5731-49D6-BF7B-AA27D6E89528}"/>
          </ac:spMkLst>
        </pc:spChg>
      </pc:sldChg>
    </pc:docChg>
  </pc:docChgLst>
  <pc:docChgLst>
    <pc:chgData name="Andrew Green" userId="5c87a1a1-9dba-4e8d-80a3-ee66ced3ed9c" providerId="ADAL" clId="{AF3E862F-FA54-4841-9CC0-746705ACEBE2}"/>
    <pc:docChg chg="undo custSel modSld">
      <pc:chgData name="Andrew Green" userId="5c87a1a1-9dba-4e8d-80a3-ee66ced3ed9c" providerId="ADAL" clId="{AF3E862F-FA54-4841-9CC0-746705ACEBE2}" dt="2022-09-05T12:34:41.374" v="75" actId="20577"/>
      <pc:docMkLst>
        <pc:docMk/>
      </pc:docMkLst>
      <pc:sldChg chg="modSp mod">
        <pc:chgData name="Andrew Green" userId="5c87a1a1-9dba-4e8d-80a3-ee66ced3ed9c" providerId="ADAL" clId="{AF3E862F-FA54-4841-9CC0-746705ACEBE2}" dt="2022-09-05T12:34:41.374" v="75" actId="20577"/>
        <pc:sldMkLst>
          <pc:docMk/>
          <pc:sldMk cId="0" sldId="256"/>
        </pc:sldMkLst>
        <pc:spChg chg="mod">
          <ac:chgData name="Andrew Green" userId="5c87a1a1-9dba-4e8d-80a3-ee66ced3ed9c" providerId="ADAL" clId="{AF3E862F-FA54-4841-9CC0-746705ACEBE2}" dt="2022-09-05T12:34:41.374" v="75" actId="20577"/>
          <ac:spMkLst>
            <pc:docMk/>
            <pc:sldMk cId="0"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08/09/2022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1320363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Subject to change as this unit is </a:t>
            </a:r>
            <a:r>
              <a:rPr lang="en-GB"/>
              <a:t>being redeveloped.</a:t>
            </a:r>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100734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Subject to change as this unit is </a:t>
            </a:r>
            <a:r>
              <a:rPr lang="en-GB"/>
              <a:t>being redeveloped.</a:t>
            </a:r>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15517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9/8/2022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9/8/2022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9/8/2022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3000" dirty="0"/>
            </a:br>
            <a:r>
              <a:rPr lang="en-GB" sz="2400" dirty="0">
                <a:solidFill>
                  <a:schemeClr val="tx1"/>
                </a:solidFill>
              </a:rPr>
              <a:t>Major Project Introduction</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Major Project Introduction</a:t>
            </a:r>
          </a:p>
          <a:p>
            <a:r>
              <a:rPr lang="en-GB" sz="2000" dirty="0"/>
              <a:t>Learning outcomes	</a:t>
            </a:r>
          </a:p>
          <a:p>
            <a:r>
              <a:rPr lang="en-GB" sz="2000" dirty="0"/>
              <a:t>Delivery</a:t>
            </a:r>
          </a:p>
          <a:p>
            <a:r>
              <a:rPr lang="en-GB" sz="2000" dirty="0"/>
              <a:t>Materials</a:t>
            </a:r>
          </a:p>
          <a:p>
            <a:r>
              <a:rPr lang="en-GB" sz="2000" dirty="0"/>
              <a:t>Milestones</a:t>
            </a:r>
          </a:p>
          <a:p>
            <a:pPr lvl="1"/>
            <a:r>
              <a:rPr lang="en-GB" sz="1800" dirty="0"/>
              <a:t>Interim Viva</a:t>
            </a:r>
          </a:p>
          <a:p>
            <a:pPr lvl="1"/>
            <a:r>
              <a:rPr lang="en-GB" sz="1800" dirty="0"/>
              <a:t>Final Report</a:t>
            </a:r>
          </a:p>
          <a:p>
            <a:pPr lvl="1"/>
            <a:r>
              <a:rPr lang="en-GB" sz="1800" dirty="0"/>
              <a:t>Final Viva</a:t>
            </a:r>
          </a:p>
          <a:p>
            <a:pPr lvl="1"/>
            <a:r>
              <a:rPr lang="en-GB" sz="1800" dirty="0"/>
              <a:t>Exhibition</a:t>
            </a:r>
          </a:p>
          <a:p>
            <a:r>
              <a:rPr lang="en-GB" sz="2000" dirty="0"/>
              <a:t>Project Types</a:t>
            </a:r>
          </a:p>
          <a:p>
            <a:r>
              <a:rPr lang="en-GB" sz="2000" dirty="0"/>
              <a:t>Examples</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pPr hangingPunct="0">
              <a:spcAft>
                <a:spcPts val="1200"/>
              </a:spcAft>
            </a:pPr>
            <a:r>
              <a:rPr lang="en-GB" sz="2000" dirty="0">
                <a:effectLst/>
                <a:ea typeface="Times New Roman" panose="02020603050405020304" pitchFamily="18" charset="0"/>
                <a:cs typeface="Calibri" panose="020F0502020204030204" pitchFamily="34" charset="0"/>
              </a:rPr>
              <a:t>For this module you will carry out a substantial project of your own choice (related to themes covered in the HND/BSc)</a:t>
            </a:r>
          </a:p>
          <a:p>
            <a:pPr hangingPunct="0">
              <a:spcAft>
                <a:spcPts val="1200"/>
              </a:spcAft>
            </a:pPr>
            <a:r>
              <a:rPr lang="en-GB" sz="2000" dirty="0">
                <a:effectLst/>
                <a:ea typeface="Times New Roman" panose="02020603050405020304" pitchFamily="18" charset="0"/>
                <a:cs typeface="Calibri" panose="020F0502020204030204" pitchFamily="34" charset="0"/>
              </a:rPr>
              <a:t>As the credits are double the other modules, your performance in this will have a substantial influence on the class of degree awarded.</a:t>
            </a: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Major Project - Introduction</a:t>
            </a:r>
          </a:p>
        </p:txBody>
      </p:sp>
    </p:spTree>
    <p:extLst>
      <p:ext uri="{BB962C8B-B14F-4D97-AF65-F5344CB8AC3E}">
        <p14:creationId xmlns:p14="http://schemas.microsoft.com/office/powerpoint/2010/main" val="27980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E70-C961-4435-8779-C21B23D56BE5}"/>
              </a:ext>
            </a:extLst>
          </p:cNvPr>
          <p:cNvSpPr>
            <a:spLocks noGrp="1"/>
          </p:cNvSpPr>
          <p:nvPr>
            <p:ph type="title"/>
          </p:nvPr>
        </p:nvSpPr>
        <p:spPr/>
        <p:txBody>
          <a:bodyPr>
            <a:normAutofit fontScale="90000"/>
          </a:bodyPr>
          <a:lstStyle/>
          <a:p>
            <a:r>
              <a:rPr lang="en-GB" dirty="0"/>
              <a:t>Major Project – Learning Outcomes</a:t>
            </a:r>
          </a:p>
        </p:txBody>
      </p:sp>
      <p:sp>
        <p:nvSpPr>
          <p:cNvPr id="3" name="Content Placeholder 2">
            <a:extLst>
              <a:ext uri="{FF2B5EF4-FFF2-40B4-BE49-F238E27FC236}">
                <a16:creationId xmlns:a16="http://schemas.microsoft.com/office/drawing/2014/main" id="{8F4FE62A-FF88-4A04-93D3-B24206A0C21F}"/>
              </a:ext>
            </a:extLst>
          </p:cNvPr>
          <p:cNvSpPr>
            <a:spLocks noGrp="1"/>
          </p:cNvSpPr>
          <p:nvPr>
            <p:ph idx="1"/>
          </p:nvPr>
        </p:nvSpPr>
        <p:spPr/>
        <p:txBody>
          <a:bodyPr>
            <a:normAutofit/>
          </a:bodyPr>
          <a:lstStyle/>
          <a:p>
            <a:pPr marL="576072" lvl="0" indent="-457200">
              <a:spcAft>
                <a:spcPts val="600"/>
              </a:spcAft>
              <a:buFont typeface="+mj-lt"/>
              <a:buAutoNum type="arabicPeriod"/>
            </a:pPr>
            <a:r>
              <a:rPr lang="en-GB" sz="2000" dirty="0"/>
              <a:t>Critically evaluate technical and other literature and to apply the evidence gathered to solve a complex problem</a:t>
            </a:r>
          </a:p>
          <a:p>
            <a:pPr marL="576072" lvl="0" indent="-457200">
              <a:spcAft>
                <a:spcPts val="600"/>
              </a:spcAft>
              <a:buFont typeface="+mj-lt"/>
              <a:buAutoNum type="arabicPeriod"/>
            </a:pPr>
            <a:r>
              <a:rPr lang="en-GB" sz="2000" dirty="0"/>
              <a:t>Demonstrate a professional and systematic approach to the solution of complex problems </a:t>
            </a:r>
          </a:p>
          <a:p>
            <a:pPr marL="576072" lvl="0" indent="-457200">
              <a:spcAft>
                <a:spcPts val="600"/>
              </a:spcAft>
              <a:buFont typeface="+mj-lt"/>
              <a:buAutoNum type="arabicPeriod"/>
            </a:pPr>
            <a:r>
              <a:rPr lang="en-GB" sz="2000" dirty="0"/>
              <a:t>Demonstrate high level professional skills to present information both orally and in a written form </a:t>
            </a:r>
          </a:p>
          <a:p>
            <a:pPr marL="576072" lvl="0" indent="-457200">
              <a:spcAft>
                <a:spcPts val="600"/>
              </a:spcAft>
              <a:buFont typeface="+mj-lt"/>
              <a:buAutoNum type="arabicPeriod"/>
            </a:pPr>
            <a:r>
              <a:rPr lang="en-GB" sz="2000" dirty="0"/>
              <a:t>Demonstrate the ability, as an individual, to plan a complex project and to produce a convincing artefact as a solution to the problem</a:t>
            </a:r>
          </a:p>
          <a:p>
            <a:pPr marL="576072" lvl="0" indent="-457200">
              <a:spcAft>
                <a:spcPts val="600"/>
              </a:spcAft>
              <a:buFont typeface="+mj-lt"/>
              <a:buAutoNum type="arabicPeriod"/>
            </a:pPr>
            <a:r>
              <a:rPr lang="en-GB" sz="2000" dirty="0"/>
              <a:t>Understand and effectively apply the legal ethical and professional issues in the development of a project</a:t>
            </a:r>
          </a:p>
          <a:p>
            <a:pPr>
              <a:spcAft>
                <a:spcPts val="600"/>
              </a:spcAft>
            </a:pPr>
            <a:endParaRPr lang="en-GB" sz="2000" dirty="0"/>
          </a:p>
          <a:p>
            <a:endParaRPr lang="en-GB" dirty="0"/>
          </a:p>
        </p:txBody>
      </p:sp>
    </p:spTree>
    <p:extLst>
      <p:ext uri="{BB962C8B-B14F-4D97-AF65-F5344CB8AC3E}">
        <p14:creationId xmlns:p14="http://schemas.microsoft.com/office/powerpoint/2010/main" val="102276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AC0E-90AD-4654-99D4-61B4196FDB4F}"/>
              </a:ext>
            </a:extLst>
          </p:cNvPr>
          <p:cNvSpPr>
            <a:spLocks noGrp="1"/>
          </p:cNvSpPr>
          <p:nvPr>
            <p:ph type="title"/>
          </p:nvPr>
        </p:nvSpPr>
        <p:spPr/>
        <p:txBody>
          <a:bodyPr/>
          <a:lstStyle/>
          <a:p>
            <a:r>
              <a:rPr lang="en-GB" dirty="0"/>
              <a:t>Delivery</a:t>
            </a:r>
          </a:p>
        </p:txBody>
      </p:sp>
      <p:sp>
        <p:nvSpPr>
          <p:cNvPr id="3" name="Content Placeholder 2">
            <a:extLst>
              <a:ext uri="{FF2B5EF4-FFF2-40B4-BE49-F238E27FC236}">
                <a16:creationId xmlns:a16="http://schemas.microsoft.com/office/drawing/2014/main" id="{50C9A5AF-1510-4AC0-8749-E57F5B39B28E}"/>
              </a:ext>
            </a:extLst>
          </p:cNvPr>
          <p:cNvSpPr>
            <a:spLocks noGrp="1"/>
          </p:cNvSpPr>
          <p:nvPr>
            <p:ph idx="1"/>
          </p:nvPr>
        </p:nvSpPr>
        <p:spPr>
          <a:xfrm>
            <a:off x="457200" y="1775191"/>
            <a:ext cx="8229600" cy="4678145"/>
          </a:xfrm>
        </p:spPr>
        <p:txBody>
          <a:bodyPr>
            <a:normAutofit/>
          </a:bodyPr>
          <a:lstStyle/>
          <a:p>
            <a:pPr>
              <a:spcAft>
                <a:spcPts val="600"/>
              </a:spcAft>
            </a:pPr>
            <a:r>
              <a:rPr lang="en-GB" sz="2000" dirty="0"/>
              <a:t>The Major Project will consist of:</a:t>
            </a:r>
          </a:p>
          <a:p>
            <a:pPr lvl="1">
              <a:spcBef>
                <a:spcPts val="0"/>
              </a:spcBef>
              <a:spcAft>
                <a:spcPts val="600"/>
              </a:spcAft>
            </a:pPr>
            <a:r>
              <a:rPr lang="en-GB" sz="1600" dirty="0"/>
              <a:t>4 group taught sessions (in your PMRD session):</a:t>
            </a:r>
          </a:p>
          <a:p>
            <a:pPr lvl="1">
              <a:spcBef>
                <a:spcPts val="0"/>
              </a:spcBef>
              <a:spcAft>
                <a:spcPts val="600"/>
              </a:spcAft>
            </a:pPr>
            <a:r>
              <a:rPr lang="en-GB" sz="1600" dirty="0"/>
              <a:t>Group Meeting 1: Individual meeting rules and regulations</a:t>
            </a:r>
          </a:p>
          <a:p>
            <a:pPr lvl="1">
              <a:spcBef>
                <a:spcPts val="0"/>
              </a:spcBef>
              <a:spcAft>
                <a:spcPts val="600"/>
              </a:spcAft>
            </a:pPr>
            <a:r>
              <a:rPr lang="en-GB" sz="1600" dirty="0"/>
              <a:t>Group Meeting 2: Interim Viva - Requirements </a:t>
            </a:r>
          </a:p>
          <a:p>
            <a:pPr lvl="1">
              <a:spcBef>
                <a:spcPts val="0"/>
              </a:spcBef>
              <a:spcAft>
                <a:spcPts val="600"/>
              </a:spcAft>
            </a:pPr>
            <a:r>
              <a:rPr lang="en-GB" sz="1600" dirty="0"/>
              <a:t>Group Meeting 3: Report – Requirements</a:t>
            </a:r>
          </a:p>
          <a:p>
            <a:pPr lvl="1">
              <a:spcBef>
                <a:spcPts val="0"/>
              </a:spcBef>
              <a:spcAft>
                <a:spcPts val="600"/>
              </a:spcAft>
            </a:pPr>
            <a:r>
              <a:rPr lang="en-GB" sz="1600" dirty="0"/>
              <a:t>Group Meeting 4: Final Viva / Exhibition - Requirements </a:t>
            </a:r>
            <a:endParaRPr lang="en-GB" sz="2000" dirty="0"/>
          </a:p>
          <a:p>
            <a:r>
              <a:rPr lang="en-GB" sz="2000" dirty="0"/>
              <a:t>Individual meetings with your Project Supervisor </a:t>
            </a:r>
          </a:p>
          <a:p>
            <a:pPr lvl="1"/>
            <a:r>
              <a:rPr lang="en-GB" sz="1600" dirty="0"/>
              <a:t>During these meetings, your supervisor will offer support and monitor your progress. </a:t>
            </a:r>
          </a:p>
          <a:p>
            <a:pPr lvl="1">
              <a:spcBef>
                <a:spcPts val="0"/>
              </a:spcBef>
              <a:spcAft>
                <a:spcPts val="600"/>
              </a:spcAft>
            </a:pPr>
            <a:r>
              <a:rPr lang="en-GB" sz="1600" dirty="0"/>
              <a:t>You are required to take notes. These are crucial as it is easy to forget important details discussed during the meetings. The minutes are also submitted with your project as evidence. </a:t>
            </a:r>
            <a:endParaRPr lang="en-GB" sz="2000" dirty="0"/>
          </a:p>
          <a:p>
            <a:r>
              <a:rPr lang="en-GB" sz="2000" b="1" dirty="0"/>
              <a:t>Attendance of group sessions and individual meetings is compulsory and student attendance as well as progress will be monitored carefully.</a:t>
            </a:r>
          </a:p>
          <a:p>
            <a:endParaRPr lang="en-GB" sz="2000" dirty="0"/>
          </a:p>
        </p:txBody>
      </p:sp>
    </p:spTree>
    <p:extLst>
      <p:ext uri="{BB962C8B-B14F-4D97-AF65-F5344CB8AC3E}">
        <p14:creationId xmlns:p14="http://schemas.microsoft.com/office/powerpoint/2010/main" val="382487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Materials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p:txBody>
          <a:bodyPr>
            <a:normAutofit/>
          </a:bodyPr>
          <a:lstStyle/>
          <a:p>
            <a:pPr>
              <a:spcAft>
                <a:spcPts val="600"/>
              </a:spcAft>
            </a:pPr>
            <a:r>
              <a:rPr lang="en-GB" sz="2000" dirty="0"/>
              <a:t>Moodle “BSc (Hons) Applied Computing – The Major Project”  </a:t>
            </a:r>
          </a:p>
          <a:p>
            <a:pPr>
              <a:spcAft>
                <a:spcPts val="600"/>
              </a:spcAft>
            </a:pPr>
            <a:r>
              <a:rPr lang="en-GB" sz="2000" dirty="0"/>
              <a:t>Project Handbook – The bible! (no assignment briefs).</a:t>
            </a:r>
          </a:p>
          <a:p>
            <a:pPr>
              <a:spcAft>
                <a:spcPts val="600"/>
              </a:spcAft>
            </a:pPr>
            <a:r>
              <a:rPr lang="en-GB" sz="2000" dirty="0"/>
              <a:t>Academic sources only!</a:t>
            </a:r>
          </a:p>
          <a:p>
            <a:endParaRPr lang="en-GB" dirty="0"/>
          </a:p>
        </p:txBody>
      </p:sp>
    </p:spTree>
    <p:extLst>
      <p:ext uri="{BB962C8B-B14F-4D97-AF65-F5344CB8AC3E}">
        <p14:creationId xmlns:p14="http://schemas.microsoft.com/office/powerpoint/2010/main" val="243573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Major Project: Milestones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p:txBody>
          <a:bodyPr>
            <a:normAutofit/>
          </a:bodyPr>
          <a:lstStyle/>
          <a:p>
            <a:pPr>
              <a:spcAft>
                <a:spcPts val="600"/>
              </a:spcAft>
            </a:pPr>
            <a:r>
              <a:rPr lang="en-GB" sz="2000" dirty="0"/>
              <a:t>You will be initially producing a </a:t>
            </a:r>
            <a:r>
              <a:rPr lang="en-GB" sz="2000" b="1" dirty="0"/>
              <a:t>Project Proposal </a:t>
            </a:r>
            <a:r>
              <a:rPr lang="en-GB" sz="2000" dirty="0"/>
              <a:t>for the Project Management and Research Methods module.</a:t>
            </a:r>
          </a:p>
          <a:p>
            <a:pPr>
              <a:spcAft>
                <a:spcPts val="600"/>
              </a:spcAft>
            </a:pPr>
            <a:endParaRPr lang="en-GB" sz="2000" dirty="0"/>
          </a:p>
          <a:p>
            <a:pPr>
              <a:spcAft>
                <a:spcPts val="600"/>
              </a:spcAft>
            </a:pPr>
            <a:r>
              <a:rPr lang="en-GB" sz="2000" b="1" dirty="0"/>
              <a:t>Interim Viva </a:t>
            </a:r>
            <a:r>
              <a:rPr lang="en-GB" sz="2000" dirty="0"/>
              <a:t>- 15%</a:t>
            </a:r>
          </a:p>
          <a:p>
            <a:pPr>
              <a:spcAft>
                <a:spcPts val="600"/>
              </a:spcAft>
            </a:pPr>
            <a:r>
              <a:rPr lang="en-GB" sz="2000" b="1" dirty="0"/>
              <a:t>Project Report </a:t>
            </a:r>
            <a:r>
              <a:rPr lang="en-GB" sz="2000" dirty="0"/>
              <a:t>– 55%</a:t>
            </a:r>
          </a:p>
          <a:p>
            <a:pPr>
              <a:spcAft>
                <a:spcPts val="600"/>
              </a:spcAft>
            </a:pPr>
            <a:r>
              <a:rPr lang="en-GB" sz="2000" b="1" dirty="0"/>
              <a:t>Final Viva / Demo </a:t>
            </a:r>
            <a:r>
              <a:rPr lang="en-GB" sz="2000" dirty="0"/>
              <a:t>– 20%</a:t>
            </a:r>
          </a:p>
          <a:p>
            <a:pPr>
              <a:spcAft>
                <a:spcPts val="600"/>
              </a:spcAft>
            </a:pPr>
            <a:r>
              <a:rPr lang="en-GB" sz="2000" b="1" dirty="0"/>
              <a:t>Exhibition </a:t>
            </a:r>
            <a:r>
              <a:rPr lang="en-GB" sz="2000" dirty="0"/>
              <a:t>– 10%</a:t>
            </a:r>
            <a:endParaRPr lang="en-GB" dirty="0"/>
          </a:p>
        </p:txBody>
      </p:sp>
    </p:spTree>
    <p:extLst>
      <p:ext uri="{BB962C8B-B14F-4D97-AF65-F5344CB8AC3E}">
        <p14:creationId xmlns:p14="http://schemas.microsoft.com/office/powerpoint/2010/main" val="29745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Then let us begin!!</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744</TotalTime>
  <Words>413</Words>
  <Application>Microsoft Office PowerPoint</Application>
  <PresentationFormat>On-screen Show (4:3)</PresentationFormat>
  <Paragraphs>54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Corbel</vt:lpstr>
      <vt:lpstr>Wingdings</vt:lpstr>
      <vt:lpstr>Wingdings 2</vt:lpstr>
      <vt:lpstr>Wingdings 3</vt:lpstr>
      <vt:lpstr>PPT design-AG-2016</vt:lpstr>
      <vt:lpstr>Major Project and Research Methods Major Project Introduction</vt:lpstr>
      <vt:lpstr>In this session…</vt:lpstr>
      <vt:lpstr>Major Project - Introduction</vt:lpstr>
      <vt:lpstr>Major Project – Learning Outcomes</vt:lpstr>
      <vt:lpstr>Delivery</vt:lpstr>
      <vt:lpstr>Materials</vt:lpstr>
      <vt:lpstr>Major Project: Milestones</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124</cp:revision>
  <dcterms:created xsi:type="dcterms:W3CDTF">2010-09-12T20:40:41Z</dcterms:created>
  <dcterms:modified xsi:type="dcterms:W3CDTF">2022-09-08T11:44:57Z</dcterms:modified>
</cp:coreProperties>
</file>