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56" r:id="rId2"/>
    <p:sldId id="257" r:id="rId3"/>
    <p:sldId id="312" r:id="rId4"/>
    <p:sldId id="313" r:id="rId5"/>
    <p:sldId id="315" r:id="rId6"/>
    <p:sldId id="314" r:id="rId7"/>
    <p:sldId id="316" r:id="rId8"/>
    <p:sldId id="28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74E2"/>
    <a:srgbClr val="525252"/>
    <a:srgbClr val="EBA039"/>
    <a:srgbClr val="87A2D3"/>
    <a:srgbClr val="E78000"/>
    <a:srgbClr val="F0A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C5B03C-1D82-4A4C-97DE-9663DB124826}" v="222" dt="2025-08-26T13:30:22.3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82" autoAdjust="0"/>
    <p:restoredTop sz="95267" autoAdjust="0"/>
  </p:normalViewPr>
  <p:slideViewPr>
    <p:cSldViewPr>
      <p:cViewPr varScale="1">
        <p:scale>
          <a:sx n="102" d="100"/>
          <a:sy n="102" d="100"/>
        </p:scale>
        <p:origin x="1048"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Green" userId="5c87a1a1-9dba-4e8d-80a3-ee66ced3ed9c" providerId="ADAL" clId="{648FE9BE-C288-4AAA-87C9-3752E55B6C92}"/>
    <pc:docChg chg="undo custSel addSld delSld modSld sldOrd">
      <pc:chgData name="Andrew Green" userId="5c87a1a1-9dba-4e8d-80a3-ee66ced3ed9c" providerId="ADAL" clId="{648FE9BE-C288-4AAA-87C9-3752E55B6C92}" dt="2022-09-05T10:20:52.414" v="1420" actId="20577"/>
      <pc:docMkLst>
        <pc:docMk/>
      </pc:docMkLst>
      <pc:sldChg chg="modSp mod">
        <pc:chgData name="Andrew Green" userId="5c87a1a1-9dba-4e8d-80a3-ee66ced3ed9c" providerId="ADAL" clId="{648FE9BE-C288-4AAA-87C9-3752E55B6C92}" dt="2022-09-05T10:20:52.414" v="1420" actId="20577"/>
        <pc:sldMkLst>
          <pc:docMk/>
          <pc:sldMk cId="0" sldId="256"/>
        </pc:sldMkLst>
      </pc:sldChg>
      <pc:sldChg chg="modSp mod">
        <pc:chgData name="Andrew Green" userId="5c87a1a1-9dba-4e8d-80a3-ee66ced3ed9c" providerId="ADAL" clId="{648FE9BE-C288-4AAA-87C9-3752E55B6C92}" dt="2022-08-25T15:08:04.930" v="1336" actId="255"/>
        <pc:sldMkLst>
          <pc:docMk/>
          <pc:sldMk cId="0" sldId="257"/>
        </pc:sldMkLst>
      </pc:sldChg>
      <pc:sldChg chg="modSp mod">
        <pc:chgData name="Andrew Green" userId="5c87a1a1-9dba-4e8d-80a3-ee66ced3ed9c" providerId="ADAL" clId="{648FE9BE-C288-4AAA-87C9-3752E55B6C92}" dt="2022-08-25T15:09:02.407" v="1338"/>
        <pc:sldMkLst>
          <pc:docMk/>
          <pc:sldMk cId="279809531" sldId="312"/>
        </pc:sldMkLst>
      </pc:sldChg>
      <pc:sldChg chg="modSp mod">
        <pc:chgData name="Andrew Green" userId="5c87a1a1-9dba-4e8d-80a3-ee66ced3ed9c" providerId="ADAL" clId="{648FE9BE-C288-4AAA-87C9-3752E55B6C92}" dt="2022-08-25T15:09:57.342" v="1346" actId="12"/>
        <pc:sldMkLst>
          <pc:docMk/>
          <pc:sldMk cId="1022763419" sldId="313"/>
        </pc:sldMkLst>
      </pc:sldChg>
      <pc:sldChg chg="modSp mod">
        <pc:chgData name="Andrew Green" userId="5c87a1a1-9dba-4e8d-80a3-ee66ced3ed9c" providerId="ADAL" clId="{648FE9BE-C288-4AAA-87C9-3752E55B6C92}" dt="2022-08-25T15:12:25.217" v="1383" actId="20577"/>
        <pc:sldMkLst>
          <pc:docMk/>
          <pc:sldMk cId="2435734266" sldId="314"/>
        </pc:sldMkLst>
      </pc:sldChg>
      <pc:sldChg chg="modSp mod modAnim">
        <pc:chgData name="Andrew Green" userId="5c87a1a1-9dba-4e8d-80a3-ee66ced3ed9c" providerId="ADAL" clId="{648FE9BE-C288-4AAA-87C9-3752E55B6C92}" dt="2022-08-25T15:11:30.702" v="1366" actId="113"/>
        <pc:sldMkLst>
          <pc:docMk/>
          <pc:sldMk cId="3824878227" sldId="315"/>
        </pc:sldMkLst>
      </pc:sldChg>
      <pc:sldChg chg="modSp add mod">
        <pc:chgData name="Andrew Green" userId="5c87a1a1-9dba-4e8d-80a3-ee66ced3ed9c" providerId="ADAL" clId="{648FE9BE-C288-4AAA-87C9-3752E55B6C92}" dt="2022-08-25T15:15:34.838" v="1406" actId="20577"/>
        <pc:sldMkLst>
          <pc:docMk/>
          <pc:sldMk cId="297459351" sldId="316"/>
        </pc:sldMkLst>
      </pc:sldChg>
      <pc:sldChg chg="del">
        <pc:chgData name="Andrew Green" userId="5c87a1a1-9dba-4e8d-80a3-ee66ced3ed9c" providerId="ADAL" clId="{648FE9BE-C288-4AAA-87C9-3752E55B6C92}" dt="2022-08-25T14:33:24.377" v="927" actId="2696"/>
        <pc:sldMkLst>
          <pc:docMk/>
          <pc:sldMk cId="1515979728" sldId="317"/>
        </pc:sldMkLst>
      </pc:sldChg>
      <pc:sldChg chg="modSp del mod ord">
        <pc:chgData name="Andrew Green" userId="5c87a1a1-9dba-4e8d-80a3-ee66ced3ed9c" providerId="ADAL" clId="{648FE9BE-C288-4AAA-87C9-3752E55B6C92}" dt="2022-08-25T15:14:19.881" v="1384" actId="47"/>
        <pc:sldMkLst>
          <pc:docMk/>
          <pc:sldMk cId="3185476820" sldId="318"/>
        </pc:sldMkLst>
      </pc:sldChg>
      <pc:sldChg chg="del">
        <pc:chgData name="Andrew Green" userId="5c87a1a1-9dba-4e8d-80a3-ee66ced3ed9c" providerId="ADAL" clId="{648FE9BE-C288-4AAA-87C9-3752E55B6C92}" dt="2022-08-25T14:23:17.670" v="888" actId="2696"/>
        <pc:sldMkLst>
          <pc:docMk/>
          <pc:sldMk cId="219905000" sldId="319"/>
        </pc:sldMkLst>
      </pc:sldChg>
    </pc:docChg>
  </pc:docChgLst>
  <pc:docChgLst>
    <pc:chgData name="Green, Andrew" userId="5c87a1a1-9dba-4e8d-80a3-ee66ced3ed9c" providerId="ADAL" clId="{50BB88F4-D157-4E3E-B178-A1C590562F05}"/>
    <pc:docChg chg="undo custSel addSld modSld">
      <pc:chgData name="Green, Andrew" userId="5c87a1a1-9dba-4e8d-80a3-ee66ced3ed9c" providerId="ADAL" clId="{50BB88F4-D157-4E3E-B178-A1C590562F05}" dt="2020-09-04T12:54:55.833" v="622" actId="20577"/>
      <pc:docMkLst>
        <pc:docMk/>
      </pc:docMkLst>
      <pc:sldChg chg="modSp mod">
        <pc:chgData name="Green, Andrew" userId="5c87a1a1-9dba-4e8d-80a3-ee66ced3ed9c" providerId="ADAL" clId="{50BB88F4-D157-4E3E-B178-A1C590562F05}" dt="2020-09-01T12:03:19.737" v="0"/>
        <pc:sldMkLst>
          <pc:docMk/>
          <pc:sldMk cId="0" sldId="256"/>
        </pc:sldMkLst>
      </pc:sldChg>
      <pc:sldChg chg="modSp mod">
        <pc:chgData name="Green, Andrew" userId="5c87a1a1-9dba-4e8d-80a3-ee66ced3ed9c" providerId="ADAL" clId="{50BB88F4-D157-4E3E-B178-A1C590562F05}" dt="2020-09-01T12:28:37.852" v="172" actId="255"/>
        <pc:sldMkLst>
          <pc:docMk/>
          <pc:sldMk cId="0" sldId="257"/>
        </pc:sldMkLst>
      </pc:sldChg>
      <pc:sldChg chg="modSp">
        <pc:chgData name="Green, Andrew" userId="5c87a1a1-9dba-4e8d-80a3-ee66ced3ed9c" providerId="ADAL" clId="{50BB88F4-D157-4E3E-B178-A1C590562F05}" dt="2020-09-04T10:23:45.607" v="587" actId="255"/>
        <pc:sldMkLst>
          <pc:docMk/>
          <pc:sldMk cId="3539226980" sldId="288"/>
        </pc:sldMkLst>
      </pc:sldChg>
      <pc:sldChg chg="modSp mod">
        <pc:chgData name="Green, Andrew" userId="5c87a1a1-9dba-4e8d-80a3-ee66ced3ed9c" providerId="ADAL" clId="{50BB88F4-D157-4E3E-B178-A1C590562F05}" dt="2020-09-01T12:28:26.628" v="170" actId="2711"/>
        <pc:sldMkLst>
          <pc:docMk/>
          <pc:sldMk cId="279809531" sldId="312"/>
        </pc:sldMkLst>
      </pc:sldChg>
      <pc:sldChg chg="modSp mod">
        <pc:chgData name="Green, Andrew" userId="5c87a1a1-9dba-4e8d-80a3-ee66ced3ed9c" providerId="ADAL" clId="{50BB88F4-D157-4E3E-B178-A1C590562F05}" dt="2020-09-03T08:34:54.427" v="292" actId="948"/>
        <pc:sldMkLst>
          <pc:docMk/>
          <pc:sldMk cId="1022763419" sldId="313"/>
        </pc:sldMkLst>
      </pc:sldChg>
      <pc:sldChg chg="modSp mod">
        <pc:chgData name="Green, Andrew" userId="5c87a1a1-9dba-4e8d-80a3-ee66ced3ed9c" providerId="ADAL" clId="{50BB88F4-D157-4E3E-B178-A1C590562F05}" dt="2020-09-04T12:54:55.833" v="622" actId="20577"/>
        <pc:sldMkLst>
          <pc:docMk/>
          <pc:sldMk cId="2435734266" sldId="314"/>
        </pc:sldMkLst>
      </pc:sldChg>
      <pc:sldChg chg="modSp">
        <pc:chgData name="Green, Andrew" userId="5c87a1a1-9dba-4e8d-80a3-ee66ced3ed9c" providerId="ADAL" clId="{50BB88F4-D157-4E3E-B178-A1C590562F05}" dt="2020-09-01T12:31:18.802" v="210" actId="255"/>
        <pc:sldMkLst>
          <pc:docMk/>
          <pc:sldMk cId="3824878227" sldId="315"/>
        </pc:sldMkLst>
      </pc:sldChg>
      <pc:sldChg chg="modSp mod">
        <pc:chgData name="Green, Andrew" userId="5c87a1a1-9dba-4e8d-80a3-ee66ced3ed9c" providerId="ADAL" clId="{50BB88F4-D157-4E3E-B178-A1C590562F05}" dt="2020-09-04T10:23:28.675" v="586" actId="20577"/>
        <pc:sldMkLst>
          <pc:docMk/>
          <pc:sldMk cId="1515979728" sldId="317"/>
        </pc:sldMkLst>
      </pc:sldChg>
      <pc:sldChg chg="modSp mod">
        <pc:chgData name="Green, Andrew" userId="5c87a1a1-9dba-4e8d-80a3-ee66ced3ed9c" providerId="ADAL" clId="{50BB88F4-D157-4E3E-B178-A1C590562F05}" dt="2020-09-03T15:30:36.718" v="368" actId="14734"/>
        <pc:sldMkLst>
          <pc:docMk/>
          <pc:sldMk cId="3185476820" sldId="318"/>
        </pc:sldMkLst>
      </pc:sldChg>
      <pc:sldChg chg="modSp add mod">
        <pc:chgData name="Green, Andrew" userId="5c87a1a1-9dba-4e8d-80a3-ee66ced3ed9c" providerId="ADAL" clId="{50BB88F4-D157-4E3E-B178-A1C590562F05}" dt="2020-09-03T09:37:43.471" v="367" actId="20577"/>
        <pc:sldMkLst>
          <pc:docMk/>
          <pc:sldMk cId="219905000" sldId="319"/>
        </pc:sldMkLst>
      </pc:sldChg>
    </pc:docChg>
  </pc:docChgLst>
  <pc:docChgLst>
    <pc:chgData name="Green, Andrew" userId="5c87a1a1-9dba-4e8d-80a3-ee66ced3ed9c" providerId="ADAL" clId="{8AE3CDE4-3695-491B-9776-39B9F6CB75CE}"/>
    <pc:docChg chg="undo custSel addSld delSld modSld">
      <pc:chgData name="Green, Andrew" userId="5c87a1a1-9dba-4e8d-80a3-ee66ced3ed9c" providerId="ADAL" clId="{8AE3CDE4-3695-491B-9776-39B9F6CB75CE}" dt="2018-08-24T10:47:09.044" v="1682" actId="5793"/>
      <pc:docMkLst>
        <pc:docMk/>
      </pc:docMkLst>
      <pc:sldChg chg="modSp">
        <pc:chgData name="Green, Andrew" userId="5c87a1a1-9dba-4e8d-80a3-ee66ced3ed9c" providerId="ADAL" clId="{8AE3CDE4-3695-491B-9776-39B9F6CB75CE}" dt="2018-08-24T09:55:16.347" v="82" actId="18131"/>
        <pc:sldMkLst>
          <pc:docMk/>
          <pc:sldMk cId="0" sldId="256"/>
        </pc:sldMkLst>
      </pc:sldChg>
      <pc:sldChg chg="modSp">
        <pc:chgData name="Green, Andrew" userId="5c87a1a1-9dba-4e8d-80a3-ee66ced3ed9c" providerId="ADAL" clId="{8AE3CDE4-3695-491B-9776-39B9F6CB75CE}" dt="2018-08-24T09:59:59.877" v="160" actId="15"/>
        <pc:sldMkLst>
          <pc:docMk/>
          <pc:sldMk cId="0" sldId="257"/>
        </pc:sldMkLst>
      </pc:sldChg>
      <pc:sldChg chg="modSp modAnim">
        <pc:chgData name="Green, Andrew" userId="5c87a1a1-9dba-4e8d-80a3-ee66ced3ed9c" providerId="ADAL" clId="{8AE3CDE4-3695-491B-9776-39B9F6CB75CE}" dt="2018-08-24T10:46:22.662" v="1668"/>
        <pc:sldMkLst>
          <pc:docMk/>
          <pc:sldMk cId="3539226980" sldId="288"/>
        </pc:sldMkLst>
      </pc:sldChg>
      <pc:sldChg chg="del">
        <pc:chgData name="Green, Andrew" userId="5c87a1a1-9dba-4e8d-80a3-ee66ced3ed9c" providerId="ADAL" clId="{8AE3CDE4-3695-491B-9776-39B9F6CB75CE}" dt="2018-08-24T09:56:51.198" v="83" actId="2696"/>
        <pc:sldMkLst>
          <pc:docMk/>
          <pc:sldMk cId="3768210485" sldId="289"/>
        </pc:sldMkLst>
      </pc:sldChg>
      <pc:sldChg chg="delSp modSp">
        <pc:chgData name="Green, Andrew" userId="5c87a1a1-9dba-4e8d-80a3-ee66ced3ed9c" providerId="ADAL" clId="{8AE3CDE4-3695-491B-9776-39B9F6CB75CE}" dt="2018-08-24T10:01:07.984" v="169" actId="20577"/>
        <pc:sldMkLst>
          <pc:docMk/>
          <pc:sldMk cId="279809531" sldId="312"/>
        </pc:sldMkLst>
      </pc:sldChg>
      <pc:sldChg chg="modSp add">
        <pc:chgData name="Green, Andrew" userId="5c87a1a1-9dba-4e8d-80a3-ee66ced3ed9c" providerId="ADAL" clId="{8AE3CDE4-3695-491B-9776-39B9F6CB75CE}" dt="2018-08-24T10:07:50.733" v="207" actId="12"/>
        <pc:sldMkLst>
          <pc:docMk/>
          <pc:sldMk cId="1022763419" sldId="313"/>
        </pc:sldMkLst>
      </pc:sldChg>
      <pc:sldChg chg="modSp add">
        <pc:chgData name="Green, Andrew" userId="5c87a1a1-9dba-4e8d-80a3-ee66ced3ed9c" providerId="ADAL" clId="{8AE3CDE4-3695-491B-9776-39B9F6CB75CE}" dt="2018-08-24T10:37:44.779" v="1092" actId="20577"/>
        <pc:sldMkLst>
          <pc:docMk/>
          <pc:sldMk cId="2435734266" sldId="314"/>
        </pc:sldMkLst>
      </pc:sldChg>
      <pc:sldChg chg="modSp add modAnim">
        <pc:chgData name="Green, Andrew" userId="5c87a1a1-9dba-4e8d-80a3-ee66ced3ed9c" providerId="ADAL" clId="{8AE3CDE4-3695-491B-9776-39B9F6CB75CE}" dt="2018-08-24T10:24:38.044" v="714"/>
        <pc:sldMkLst>
          <pc:docMk/>
          <pc:sldMk cId="3824878227" sldId="315"/>
        </pc:sldMkLst>
      </pc:sldChg>
      <pc:sldChg chg="modSp add">
        <pc:chgData name="Green, Andrew" userId="5c87a1a1-9dba-4e8d-80a3-ee66ced3ed9c" providerId="ADAL" clId="{8AE3CDE4-3695-491B-9776-39B9F6CB75CE}" dt="2018-08-24T10:47:09.044" v="1682" actId="5793"/>
        <pc:sldMkLst>
          <pc:docMk/>
          <pc:sldMk cId="2366827349" sldId="316"/>
        </pc:sldMkLst>
      </pc:sldChg>
      <pc:sldChg chg="modSp add">
        <pc:chgData name="Green, Andrew" userId="5c87a1a1-9dba-4e8d-80a3-ee66ced3ed9c" providerId="ADAL" clId="{8AE3CDE4-3695-491B-9776-39B9F6CB75CE}" dt="2018-08-24T10:45:47.012" v="1633" actId="20577"/>
        <pc:sldMkLst>
          <pc:docMk/>
          <pc:sldMk cId="1515979728" sldId="317"/>
        </pc:sldMkLst>
      </pc:sldChg>
      <pc:sldChg chg="del">
        <pc:chgData name="Green, Andrew" userId="5c87a1a1-9dba-4e8d-80a3-ee66ced3ed9c" providerId="ADAL" clId="{8AE3CDE4-3695-491B-9776-39B9F6CB75CE}" dt="2018-08-24T09:56:57.671" v="84" actId="2696"/>
        <pc:sldMkLst>
          <pc:docMk/>
          <pc:sldMk cId="657373067" sldId="345"/>
        </pc:sldMkLst>
      </pc:sldChg>
      <pc:sldChg chg="del">
        <pc:chgData name="Green, Andrew" userId="5c87a1a1-9dba-4e8d-80a3-ee66ced3ed9c" providerId="ADAL" clId="{8AE3CDE4-3695-491B-9776-39B9F6CB75CE}" dt="2018-08-24T09:56:57.721" v="85" actId="2696"/>
        <pc:sldMkLst>
          <pc:docMk/>
          <pc:sldMk cId="3560404432" sldId="347"/>
        </pc:sldMkLst>
      </pc:sldChg>
      <pc:sldChg chg="del">
        <pc:chgData name="Green, Andrew" userId="5c87a1a1-9dba-4e8d-80a3-ee66ced3ed9c" providerId="ADAL" clId="{8AE3CDE4-3695-491B-9776-39B9F6CB75CE}" dt="2018-08-24T09:56:57.788" v="86" actId="2696"/>
        <pc:sldMkLst>
          <pc:docMk/>
          <pc:sldMk cId="2960384044" sldId="348"/>
        </pc:sldMkLst>
      </pc:sldChg>
      <pc:sldChg chg="del">
        <pc:chgData name="Green, Andrew" userId="5c87a1a1-9dba-4e8d-80a3-ee66ced3ed9c" providerId="ADAL" clId="{8AE3CDE4-3695-491B-9776-39B9F6CB75CE}" dt="2018-08-24T09:56:57.852" v="87" actId="2696"/>
        <pc:sldMkLst>
          <pc:docMk/>
          <pc:sldMk cId="126054851" sldId="349"/>
        </pc:sldMkLst>
      </pc:sldChg>
      <pc:sldChg chg="del">
        <pc:chgData name="Green, Andrew" userId="5c87a1a1-9dba-4e8d-80a3-ee66ced3ed9c" providerId="ADAL" clId="{8AE3CDE4-3695-491B-9776-39B9F6CB75CE}" dt="2018-08-24T09:56:57.951" v="88" actId="2696"/>
        <pc:sldMkLst>
          <pc:docMk/>
          <pc:sldMk cId="3506795097" sldId="350"/>
        </pc:sldMkLst>
      </pc:sldChg>
      <pc:sldChg chg="del">
        <pc:chgData name="Green, Andrew" userId="5c87a1a1-9dba-4e8d-80a3-ee66ced3ed9c" providerId="ADAL" clId="{8AE3CDE4-3695-491B-9776-39B9F6CB75CE}" dt="2018-08-24T09:56:58.016" v="89" actId="2696"/>
        <pc:sldMkLst>
          <pc:docMk/>
          <pc:sldMk cId="1704329662" sldId="351"/>
        </pc:sldMkLst>
      </pc:sldChg>
      <pc:sldChg chg="del">
        <pc:chgData name="Green, Andrew" userId="5c87a1a1-9dba-4e8d-80a3-ee66ced3ed9c" providerId="ADAL" clId="{8AE3CDE4-3695-491B-9776-39B9F6CB75CE}" dt="2018-08-24T09:56:58.040" v="90" actId="2696"/>
        <pc:sldMkLst>
          <pc:docMk/>
          <pc:sldMk cId="313065581" sldId="352"/>
        </pc:sldMkLst>
      </pc:sldChg>
      <pc:sldChg chg="del">
        <pc:chgData name="Green, Andrew" userId="5c87a1a1-9dba-4e8d-80a3-ee66ced3ed9c" providerId="ADAL" clId="{8AE3CDE4-3695-491B-9776-39B9F6CB75CE}" dt="2018-08-24T09:56:58.084" v="91" actId="2696"/>
        <pc:sldMkLst>
          <pc:docMk/>
          <pc:sldMk cId="3289700920" sldId="353"/>
        </pc:sldMkLst>
      </pc:sldChg>
      <pc:sldChg chg="del">
        <pc:chgData name="Green, Andrew" userId="5c87a1a1-9dba-4e8d-80a3-ee66ced3ed9c" providerId="ADAL" clId="{8AE3CDE4-3695-491B-9776-39B9F6CB75CE}" dt="2018-08-24T09:56:58.118" v="92" actId="2696"/>
        <pc:sldMkLst>
          <pc:docMk/>
          <pc:sldMk cId="2406981710" sldId="354"/>
        </pc:sldMkLst>
      </pc:sldChg>
      <pc:sldChg chg="del">
        <pc:chgData name="Green, Andrew" userId="5c87a1a1-9dba-4e8d-80a3-ee66ced3ed9c" providerId="ADAL" clId="{8AE3CDE4-3695-491B-9776-39B9F6CB75CE}" dt="2018-08-24T09:56:58.190" v="94" actId="2696"/>
        <pc:sldMkLst>
          <pc:docMk/>
          <pc:sldMk cId="619534429" sldId="356"/>
        </pc:sldMkLst>
      </pc:sldChg>
      <pc:sldChg chg="del">
        <pc:chgData name="Green, Andrew" userId="5c87a1a1-9dba-4e8d-80a3-ee66ced3ed9c" providerId="ADAL" clId="{8AE3CDE4-3695-491B-9776-39B9F6CB75CE}" dt="2018-08-24T09:56:58.219" v="95" actId="2696"/>
        <pc:sldMkLst>
          <pc:docMk/>
          <pc:sldMk cId="3028736295" sldId="357"/>
        </pc:sldMkLst>
      </pc:sldChg>
      <pc:sldChg chg="del">
        <pc:chgData name="Green, Andrew" userId="5c87a1a1-9dba-4e8d-80a3-ee66ced3ed9c" providerId="ADAL" clId="{8AE3CDE4-3695-491B-9776-39B9F6CB75CE}" dt="2018-08-24T09:56:58.157" v="93" actId="2696"/>
        <pc:sldMkLst>
          <pc:docMk/>
          <pc:sldMk cId="2348924631" sldId="359"/>
        </pc:sldMkLst>
      </pc:sldChg>
      <pc:sldChg chg="del">
        <pc:chgData name="Green, Andrew" userId="5c87a1a1-9dba-4e8d-80a3-ee66ced3ed9c" providerId="ADAL" clId="{8AE3CDE4-3695-491B-9776-39B9F6CB75CE}" dt="2018-08-24T09:56:58.268" v="96" actId="2696"/>
        <pc:sldMkLst>
          <pc:docMk/>
          <pc:sldMk cId="3730537693" sldId="360"/>
        </pc:sldMkLst>
      </pc:sldChg>
      <pc:sldChg chg="del">
        <pc:chgData name="Green, Andrew" userId="5c87a1a1-9dba-4e8d-80a3-ee66ced3ed9c" providerId="ADAL" clId="{8AE3CDE4-3695-491B-9776-39B9F6CB75CE}" dt="2018-08-24T09:56:58.301" v="97" actId="2696"/>
        <pc:sldMkLst>
          <pc:docMk/>
          <pc:sldMk cId="3179161130" sldId="361"/>
        </pc:sldMkLst>
      </pc:sldChg>
      <pc:sldChg chg="del">
        <pc:chgData name="Green, Andrew" userId="5c87a1a1-9dba-4e8d-80a3-ee66ced3ed9c" providerId="ADAL" clId="{8AE3CDE4-3695-491B-9776-39B9F6CB75CE}" dt="2018-08-24T09:56:58.334" v="98" actId="2696"/>
        <pc:sldMkLst>
          <pc:docMk/>
          <pc:sldMk cId="2453999589" sldId="362"/>
        </pc:sldMkLst>
      </pc:sldChg>
      <pc:sldChg chg="del">
        <pc:chgData name="Green, Andrew" userId="5c87a1a1-9dba-4e8d-80a3-ee66ced3ed9c" providerId="ADAL" clId="{8AE3CDE4-3695-491B-9776-39B9F6CB75CE}" dt="2018-08-24T09:56:58.365" v="99" actId="2696"/>
        <pc:sldMkLst>
          <pc:docMk/>
          <pc:sldMk cId="1318506286" sldId="363"/>
        </pc:sldMkLst>
      </pc:sldChg>
      <pc:sldChg chg="del">
        <pc:chgData name="Green, Andrew" userId="5c87a1a1-9dba-4e8d-80a3-ee66ced3ed9c" providerId="ADAL" clId="{8AE3CDE4-3695-491B-9776-39B9F6CB75CE}" dt="2018-08-24T09:56:58.384" v="100" actId="2696"/>
        <pc:sldMkLst>
          <pc:docMk/>
          <pc:sldMk cId="3379934568" sldId="364"/>
        </pc:sldMkLst>
      </pc:sldChg>
      <pc:sldChg chg="del">
        <pc:chgData name="Green, Andrew" userId="5c87a1a1-9dba-4e8d-80a3-ee66ced3ed9c" providerId="ADAL" clId="{8AE3CDE4-3695-491B-9776-39B9F6CB75CE}" dt="2018-08-24T09:56:58.410" v="101" actId="2696"/>
        <pc:sldMkLst>
          <pc:docMk/>
          <pc:sldMk cId="2355983604" sldId="365"/>
        </pc:sldMkLst>
      </pc:sldChg>
      <pc:sldChg chg="del">
        <pc:chgData name="Green, Andrew" userId="5c87a1a1-9dba-4e8d-80a3-ee66ced3ed9c" providerId="ADAL" clId="{8AE3CDE4-3695-491B-9776-39B9F6CB75CE}" dt="2018-08-24T09:56:58.437" v="102" actId="2696"/>
        <pc:sldMkLst>
          <pc:docMk/>
          <pc:sldMk cId="3641324793" sldId="366"/>
        </pc:sldMkLst>
      </pc:sldChg>
      <pc:sldChg chg="del">
        <pc:chgData name="Green, Andrew" userId="5c87a1a1-9dba-4e8d-80a3-ee66ced3ed9c" providerId="ADAL" clId="{8AE3CDE4-3695-491B-9776-39B9F6CB75CE}" dt="2018-08-24T09:56:58.467" v="103" actId="2696"/>
        <pc:sldMkLst>
          <pc:docMk/>
          <pc:sldMk cId="2479687461" sldId="367"/>
        </pc:sldMkLst>
      </pc:sldChg>
      <pc:sldChg chg="del">
        <pc:chgData name="Green, Andrew" userId="5c87a1a1-9dba-4e8d-80a3-ee66ced3ed9c" providerId="ADAL" clId="{8AE3CDE4-3695-491B-9776-39B9F6CB75CE}" dt="2018-08-24T09:56:58.500" v="104" actId="2696"/>
        <pc:sldMkLst>
          <pc:docMk/>
          <pc:sldMk cId="2351112203" sldId="368"/>
        </pc:sldMkLst>
      </pc:sldChg>
    </pc:docChg>
  </pc:docChgLst>
  <pc:docChgLst>
    <pc:chgData name="Andrew Green" userId="5c87a1a1-9dba-4e8d-80a3-ee66ced3ed9c" providerId="ADAL" clId="{CEC5B03C-1D82-4A4C-97DE-9663DB124826}"/>
    <pc:docChg chg="custSel modSld">
      <pc:chgData name="Andrew Green" userId="5c87a1a1-9dba-4e8d-80a3-ee66ced3ed9c" providerId="ADAL" clId="{CEC5B03C-1D82-4A4C-97DE-9663DB124826}" dt="2025-08-26T13:31:00.480" v="259" actId="12"/>
      <pc:docMkLst>
        <pc:docMk/>
      </pc:docMkLst>
      <pc:sldChg chg="modSp modAnim">
        <pc:chgData name="Andrew Green" userId="5c87a1a1-9dba-4e8d-80a3-ee66ced3ed9c" providerId="ADAL" clId="{CEC5B03C-1D82-4A4C-97DE-9663DB124826}" dt="2025-08-26T13:30:22.341" v="221" actId="20577"/>
        <pc:sldMkLst>
          <pc:docMk/>
          <pc:sldMk cId="3824878227" sldId="315"/>
        </pc:sldMkLst>
        <pc:spChg chg="mod">
          <ac:chgData name="Andrew Green" userId="5c87a1a1-9dba-4e8d-80a3-ee66ced3ed9c" providerId="ADAL" clId="{CEC5B03C-1D82-4A4C-97DE-9663DB124826}" dt="2025-08-26T13:30:22.341" v="221" actId="20577"/>
          <ac:spMkLst>
            <pc:docMk/>
            <pc:sldMk cId="3824878227" sldId="315"/>
            <ac:spMk id="3" creationId="{50C9A5AF-1510-4AC0-8749-E57F5B39B28E}"/>
          </ac:spMkLst>
        </pc:spChg>
      </pc:sldChg>
      <pc:sldChg chg="modSp mod">
        <pc:chgData name="Andrew Green" userId="5c87a1a1-9dba-4e8d-80a3-ee66ced3ed9c" providerId="ADAL" clId="{CEC5B03C-1D82-4A4C-97DE-9663DB124826}" dt="2025-08-26T13:31:00.480" v="259" actId="12"/>
        <pc:sldMkLst>
          <pc:docMk/>
          <pc:sldMk cId="297459351" sldId="316"/>
        </pc:sldMkLst>
        <pc:spChg chg="mod">
          <ac:chgData name="Andrew Green" userId="5c87a1a1-9dba-4e8d-80a3-ee66ced3ed9c" providerId="ADAL" clId="{CEC5B03C-1D82-4A4C-97DE-9663DB124826}" dt="2025-08-26T13:31:00.480" v="259" actId="12"/>
          <ac:spMkLst>
            <pc:docMk/>
            <pc:sldMk cId="297459351" sldId="316"/>
            <ac:spMk id="3" creationId="{4F40F8B3-6F26-4197-A6CE-420A0A018223}"/>
          </ac:spMkLst>
        </pc:spChg>
      </pc:sldChg>
    </pc:docChg>
  </pc:docChgLst>
  <pc:docChgLst>
    <pc:chgData name="Green, Andrew" userId="5c87a1a1-9dba-4e8d-80a3-ee66ced3ed9c" providerId="ADAL" clId="{85FF9BBF-884F-486E-A7CB-FD8150BB4240}"/>
    <pc:docChg chg="undo custSel addSld delSld modSld">
      <pc:chgData name="Green, Andrew" userId="5c87a1a1-9dba-4e8d-80a3-ee66ced3ed9c" providerId="ADAL" clId="{85FF9BBF-884F-486E-A7CB-FD8150BB4240}" dt="2018-07-18T11:55:45.381" v="229" actId="20577"/>
      <pc:docMkLst>
        <pc:docMk/>
      </pc:docMkLst>
      <pc:sldChg chg="modSp">
        <pc:chgData name="Green, Andrew" userId="5c87a1a1-9dba-4e8d-80a3-ee66ced3ed9c" providerId="ADAL" clId="{85FF9BBF-884F-486E-A7CB-FD8150BB4240}" dt="2018-07-18T11:52:06.219" v="1" actId="20577"/>
        <pc:sldMkLst>
          <pc:docMk/>
          <pc:sldMk cId="0" sldId="256"/>
        </pc:sldMkLst>
      </pc:sldChg>
      <pc:sldChg chg="modSp">
        <pc:chgData name="Green, Andrew" userId="5c87a1a1-9dba-4e8d-80a3-ee66ced3ed9c" providerId="ADAL" clId="{85FF9BBF-884F-486E-A7CB-FD8150BB4240}" dt="2018-07-18T11:53:14.296" v="38" actId="20577"/>
        <pc:sldMkLst>
          <pc:docMk/>
          <pc:sldMk cId="0" sldId="257"/>
        </pc:sldMkLst>
      </pc:sldChg>
      <pc:sldChg chg="modSp modAnim">
        <pc:chgData name="Green, Andrew" userId="5c87a1a1-9dba-4e8d-80a3-ee66ced3ed9c" providerId="ADAL" clId="{85FF9BBF-884F-486E-A7CB-FD8150BB4240}" dt="2018-07-18T11:55:45.381" v="229" actId="20577"/>
        <pc:sldMkLst>
          <pc:docMk/>
          <pc:sldMk cId="3539226980" sldId="288"/>
        </pc:sldMkLst>
      </pc:sldChg>
    </pc:docChg>
  </pc:docChgLst>
  <pc:docChgLst>
    <pc:chgData name="Green, Andrew" userId="5c87a1a1-9dba-4e8d-80a3-ee66ced3ed9c" providerId="ADAL" clId="{055C56C8-5896-418B-B136-1FBE855584A3}"/>
    <pc:docChg chg="undo custSel modSld">
      <pc:chgData name="Green, Andrew" userId="5c87a1a1-9dba-4e8d-80a3-ee66ced3ed9c" providerId="ADAL" clId="{055C56C8-5896-418B-B136-1FBE855584A3}" dt="2021-01-22T09:18:46.088" v="324" actId="20577"/>
      <pc:docMkLst>
        <pc:docMk/>
      </pc:docMkLst>
      <pc:sldChg chg="modSp mod">
        <pc:chgData name="Green, Andrew" userId="5c87a1a1-9dba-4e8d-80a3-ee66ced3ed9c" providerId="ADAL" clId="{055C56C8-5896-418B-B136-1FBE855584A3}" dt="2021-01-22T09:18:46.088" v="324" actId="20577"/>
        <pc:sldMkLst>
          <pc:docMk/>
          <pc:sldMk cId="1022763419" sldId="313"/>
        </pc:sldMkLst>
      </pc:sldChg>
      <pc:sldChg chg="modSp mod">
        <pc:chgData name="Green, Andrew" userId="5c87a1a1-9dba-4e8d-80a3-ee66ced3ed9c" providerId="ADAL" clId="{055C56C8-5896-418B-B136-1FBE855584A3}" dt="2021-01-22T09:17:55.587" v="233" actId="20577"/>
        <pc:sldMkLst>
          <pc:docMk/>
          <pc:sldMk cId="219905000" sldId="319"/>
        </pc:sldMkLst>
      </pc:sldChg>
    </pc:docChg>
  </pc:docChgLst>
  <pc:docChgLst>
    <pc:chgData name="Green, Andrew" userId="5c87a1a1-9dba-4e8d-80a3-ee66ced3ed9c" providerId="ADAL" clId="{B3FF7C62-9B8A-4099-96F1-1D10AF382EDE}"/>
    <pc:docChg chg="undo custSel modSld">
      <pc:chgData name="Green, Andrew" userId="5c87a1a1-9dba-4e8d-80a3-ee66ced3ed9c" providerId="ADAL" clId="{B3FF7C62-9B8A-4099-96F1-1D10AF382EDE}" dt="2021-09-13T14:31:38.177" v="170" actId="20577"/>
      <pc:docMkLst>
        <pc:docMk/>
      </pc:docMkLst>
      <pc:sldChg chg="modSp mod">
        <pc:chgData name="Green, Andrew" userId="5c87a1a1-9dba-4e8d-80a3-ee66ced3ed9c" providerId="ADAL" clId="{B3FF7C62-9B8A-4099-96F1-1D10AF382EDE}" dt="2021-09-13T14:27:29.547" v="3" actId="20577"/>
        <pc:sldMkLst>
          <pc:docMk/>
          <pc:sldMk cId="0" sldId="257"/>
        </pc:sldMkLst>
      </pc:sldChg>
      <pc:sldChg chg="modSp mod">
        <pc:chgData name="Green, Andrew" userId="5c87a1a1-9dba-4e8d-80a3-ee66ced3ed9c" providerId="ADAL" clId="{B3FF7C62-9B8A-4099-96F1-1D10AF382EDE}" dt="2021-09-13T14:27:52.621" v="11" actId="20577"/>
        <pc:sldMkLst>
          <pc:docMk/>
          <pc:sldMk cId="1022763419" sldId="313"/>
        </pc:sldMkLst>
      </pc:sldChg>
      <pc:sldChg chg="modSp mod modNotesTx">
        <pc:chgData name="Green, Andrew" userId="5c87a1a1-9dba-4e8d-80a3-ee66ced3ed9c" providerId="ADAL" clId="{B3FF7C62-9B8A-4099-96F1-1D10AF382EDE}" dt="2021-09-13T14:31:38.177" v="170" actId="20577"/>
        <pc:sldMkLst>
          <pc:docMk/>
          <pc:sldMk cId="2435734266" sldId="314"/>
        </pc:sldMkLst>
      </pc:sldChg>
      <pc:sldChg chg="modSp">
        <pc:chgData name="Green, Andrew" userId="5c87a1a1-9dba-4e8d-80a3-ee66ced3ed9c" providerId="ADAL" clId="{B3FF7C62-9B8A-4099-96F1-1D10AF382EDE}" dt="2021-09-13T14:28:01.933" v="12" actId="20577"/>
        <pc:sldMkLst>
          <pc:docMk/>
          <pc:sldMk cId="3824878227" sldId="315"/>
        </pc:sldMkLst>
      </pc:sldChg>
      <pc:sldChg chg="modSp mod modNotesTx">
        <pc:chgData name="Green, Andrew" userId="5c87a1a1-9dba-4e8d-80a3-ee66ced3ed9c" providerId="ADAL" clId="{B3FF7C62-9B8A-4099-96F1-1D10AF382EDE}" dt="2021-09-13T14:31:07.019" v="110" actId="20577"/>
        <pc:sldMkLst>
          <pc:docMk/>
          <pc:sldMk cId="1515979728" sldId="317"/>
        </pc:sldMkLst>
      </pc:sldChg>
    </pc:docChg>
  </pc:docChgLst>
  <pc:docChgLst>
    <pc:chgData name="Andrew Green" userId="5c87a1a1-9dba-4e8d-80a3-ee66ced3ed9c" providerId="ADAL" clId="{AF3E862F-FA54-4841-9CC0-746705ACEBE2}"/>
    <pc:docChg chg="undo custSel modSld">
      <pc:chgData name="Andrew Green" userId="5c87a1a1-9dba-4e8d-80a3-ee66ced3ed9c" providerId="ADAL" clId="{AF3E862F-FA54-4841-9CC0-746705ACEBE2}" dt="2022-09-22T15:27:46.449" v="120" actId="20577"/>
      <pc:docMkLst>
        <pc:docMk/>
      </pc:docMkLst>
      <pc:sldChg chg="modSp mod">
        <pc:chgData name="Andrew Green" userId="5c87a1a1-9dba-4e8d-80a3-ee66ced3ed9c" providerId="ADAL" clId="{AF3E862F-FA54-4841-9CC0-746705ACEBE2}" dt="2022-09-05T12:34:41.374" v="75" actId="20577"/>
        <pc:sldMkLst>
          <pc:docMk/>
          <pc:sldMk cId="0" sldId="256"/>
        </pc:sldMkLst>
      </pc:sldChg>
      <pc:sldChg chg="modSp modAnim">
        <pc:chgData name="Andrew Green" userId="5c87a1a1-9dba-4e8d-80a3-ee66ced3ed9c" providerId="ADAL" clId="{AF3E862F-FA54-4841-9CC0-746705ACEBE2}" dt="2022-09-22T15:27:46.449" v="120" actId="20577"/>
        <pc:sldMkLst>
          <pc:docMk/>
          <pc:sldMk cId="3824878227" sldId="31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48FD93-DBCC-454F-8B41-8334835EDD7F}" type="datetimeFigureOut">
              <a:rPr lang="en-GB" smtClean="0"/>
              <a:t>26/08/2025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13D83F-DC1D-4206-A168-2287E477B1D2}" type="slidenum">
              <a:rPr lang="en-GB" smtClean="0"/>
              <a:t>‹#›</a:t>
            </a:fld>
            <a:endParaRPr lang="en-GB"/>
          </a:p>
        </p:txBody>
      </p:sp>
    </p:spTree>
    <p:extLst>
      <p:ext uri="{BB962C8B-B14F-4D97-AF65-F5344CB8AC3E}">
        <p14:creationId xmlns:p14="http://schemas.microsoft.com/office/powerpoint/2010/main" val="2895033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613D83F-DC1D-4206-A168-2287E477B1D2}" type="slidenum">
              <a:rPr lang="en-GB" smtClean="0"/>
              <a:t>4</a:t>
            </a:fld>
            <a:endParaRPr lang="en-GB"/>
          </a:p>
        </p:txBody>
      </p:sp>
    </p:spTree>
    <p:extLst>
      <p:ext uri="{BB962C8B-B14F-4D97-AF65-F5344CB8AC3E}">
        <p14:creationId xmlns:p14="http://schemas.microsoft.com/office/powerpoint/2010/main" val="1320363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Subject to change as this unit is </a:t>
            </a:r>
            <a:r>
              <a:rPr lang="en-GB"/>
              <a:t>being redeveloped.</a:t>
            </a:r>
          </a:p>
        </p:txBody>
      </p:sp>
      <p:sp>
        <p:nvSpPr>
          <p:cNvPr id="4" name="Slide Number Placeholder 3"/>
          <p:cNvSpPr>
            <a:spLocks noGrp="1"/>
          </p:cNvSpPr>
          <p:nvPr>
            <p:ph type="sldNum" sz="quarter" idx="5"/>
          </p:nvPr>
        </p:nvSpPr>
        <p:spPr/>
        <p:txBody>
          <a:bodyPr/>
          <a:lstStyle/>
          <a:p>
            <a:fld id="{F613D83F-DC1D-4206-A168-2287E477B1D2}" type="slidenum">
              <a:rPr lang="en-GB" smtClean="0"/>
              <a:t>6</a:t>
            </a:fld>
            <a:endParaRPr lang="en-GB"/>
          </a:p>
        </p:txBody>
      </p:sp>
    </p:spTree>
    <p:extLst>
      <p:ext uri="{BB962C8B-B14F-4D97-AF65-F5344CB8AC3E}">
        <p14:creationId xmlns:p14="http://schemas.microsoft.com/office/powerpoint/2010/main" val="1007343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Subject to change as this unit is </a:t>
            </a:r>
            <a:r>
              <a:rPr lang="en-GB"/>
              <a:t>being redeveloped.</a:t>
            </a:r>
          </a:p>
        </p:txBody>
      </p:sp>
      <p:sp>
        <p:nvSpPr>
          <p:cNvPr id="4" name="Slide Number Placeholder 3"/>
          <p:cNvSpPr>
            <a:spLocks noGrp="1"/>
          </p:cNvSpPr>
          <p:nvPr>
            <p:ph type="sldNum" sz="quarter" idx="5"/>
          </p:nvPr>
        </p:nvSpPr>
        <p:spPr/>
        <p:txBody>
          <a:bodyPr/>
          <a:lstStyle/>
          <a:p>
            <a:fld id="{F613D83F-DC1D-4206-A168-2287E477B1D2}" type="slidenum">
              <a:rPr lang="en-GB" smtClean="0"/>
              <a:t>7</a:t>
            </a:fld>
            <a:endParaRPr lang="en-GB"/>
          </a:p>
        </p:txBody>
      </p:sp>
    </p:spTree>
    <p:extLst>
      <p:ext uri="{BB962C8B-B14F-4D97-AF65-F5344CB8AC3E}">
        <p14:creationId xmlns:p14="http://schemas.microsoft.com/office/powerpoint/2010/main" val="155173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endParaRPr kumimoji="0" lang="en-US" dirty="0"/>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endParaRPr kumimoji="0" lang="en-US" dirty="0"/>
          </a:p>
        </p:txBody>
      </p:sp>
      <p:sp>
        <p:nvSpPr>
          <p:cNvPr id="4" name="Date Placeholder 3"/>
          <p:cNvSpPr>
            <a:spLocks noGrp="1"/>
          </p:cNvSpPr>
          <p:nvPr>
            <p:ph type="dt" sz="half" idx="10"/>
          </p:nvPr>
        </p:nvSpPr>
        <p:spPr/>
        <p:txBody>
          <a:bodyPr/>
          <a:lstStyle>
            <a:lvl1pPr>
              <a:defRPr>
                <a:latin typeface="Calibri" pitchFamily="34" charset="0"/>
              </a:defRPr>
            </a:lvl1pPr>
          </a:lstStyle>
          <a:p>
            <a:fld id="{D7C3A134-F1C3-464B-BF47-54DC2DE08F52}" type="datetimeFigureOut">
              <a:rPr lang="en-US" smtClean="0"/>
              <a:pPr/>
              <a:t>8/26/2025</a:t>
            </a:fld>
            <a:endParaRPr lang="en-US"/>
          </a:p>
        </p:txBody>
      </p:sp>
      <p:sp>
        <p:nvSpPr>
          <p:cNvPr id="5" name="Footer Placeholder 4"/>
          <p:cNvSpPr>
            <a:spLocks noGrp="1"/>
          </p:cNvSpPr>
          <p:nvPr>
            <p:ph type="ftr" sz="quarter" idx="11"/>
          </p:nvPr>
        </p:nvSpPr>
        <p:spPr/>
        <p:txBody>
          <a:bodyPr/>
          <a:lstStyle>
            <a:lvl1pPr>
              <a:defRPr>
                <a:latin typeface="Calibri" pitchFamily="34" charset="0"/>
              </a:defRPr>
            </a:lvl1pPr>
          </a:lstStyle>
          <a:p>
            <a:endParaRPr kumimoji="0" lang="en-US"/>
          </a:p>
        </p:txBody>
      </p:sp>
      <p:sp>
        <p:nvSpPr>
          <p:cNvPr id="6" name="Slide Number Placeholder 5"/>
          <p:cNvSpPr>
            <a:spLocks noGrp="1"/>
          </p:cNvSpPr>
          <p:nvPr>
            <p:ph type="sldNum" sz="quarter" idx="12"/>
          </p:nvPr>
        </p:nvSpPr>
        <p:spPr/>
        <p:txBody>
          <a:bodyPr/>
          <a:lstStyle>
            <a:lvl1pPr>
              <a:defRPr>
                <a:latin typeface="Calibri" pitchFamily="34" charset="0"/>
              </a:defRPr>
            </a:lvl1p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pPr/>
              <a:t>8/26/2025</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endParaRPr kumimoji="0" lang="en-US" dirty="0"/>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D7C3A134-F1C3-464B-BF47-54DC2DE08F52}"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4000" cy="6857999"/>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D7C3A134-F1C3-464B-BF47-54DC2DE08F52}"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pPr/>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pPr/>
              <a:t>8/26/2025</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pPr/>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endParaRPr kumimoji="0" lang="en-US" dirty="0"/>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pPr/>
              <a:t>8/26/2025</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pPr/>
              <a:t>‹#›</a:t>
            </a:fld>
            <a:endParaRPr kumimoji="0"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500" b="1" kern="1200">
          <a:solidFill>
            <a:schemeClr val="accent1">
              <a:satMod val="150000"/>
            </a:schemeClr>
          </a:solidFill>
          <a:effectLst/>
          <a:latin typeface="Calibri" pitchFamily="34" charset="0"/>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Calibri" pitchFamily="34" charset="0"/>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Calibri" pitchFamily="34" charset="0"/>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Calibri" pitchFamily="34" charset="0"/>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Calibri" pitchFamily="34" charset="0"/>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Calibri" pitchFamily="34" charset="0"/>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F0580698-23A9-42E6-849C-55D0309FBAF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1" y="0"/>
            <a:ext cx="9144001" cy="6858000"/>
          </a:xfrm>
          <a:prstGeom prst="rect">
            <a:avLst/>
          </a:prstGeom>
        </p:spPr>
      </p:pic>
      <p:sp>
        <p:nvSpPr>
          <p:cNvPr id="2" name="Title 1"/>
          <p:cNvSpPr>
            <a:spLocks noGrp="1"/>
          </p:cNvSpPr>
          <p:nvPr>
            <p:ph type="ctrTitle"/>
          </p:nvPr>
        </p:nvSpPr>
        <p:spPr>
          <a:xfrm>
            <a:off x="685800" y="3355848"/>
            <a:ext cx="8077200" cy="2233392"/>
          </a:xfrm>
        </p:spPr>
        <p:txBody>
          <a:bodyPr>
            <a:normAutofit/>
          </a:bodyPr>
          <a:lstStyle/>
          <a:p>
            <a:r>
              <a:rPr lang="en-GB" sz="3000" dirty="0"/>
              <a:t>Major Project and Research Methods</a:t>
            </a:r>
            <a:br>
              <a:rPr lang="en-GB" sz="3000" dirty="0"/>
            </a:br>
            <a:r>
              <a:rPr lang="en-GB" sz="2400" dirty="0">
                <a:solidFill>
                  <a:schemeClr val="tx1"/>
                </a:solidFill>
              </a:rPr>
              <a:t>Major Project Introduction</a:t>
            </a:r>
            <a:endParaRPr lang="en-GB" sz="1400" b="0" dirty="0">
              <a:solidFill>
                <a:schemeClr val="tx1"/>
              </a:solidFill>
            </a:endParaRPr>
          </a:p>
        </p:txBody>
      </p:sp>
      <p:sp>
        <p:nvSpPr>
          <p:cNvPr id="3" name="Subtitle 2"/>
          <p:cNvSpPr>
            <a:spLocks noGrp="1"/>
          </p:cNvSpPr>
          <p:nvPr>
            <p:ph type="subTitle" idx="1"/>
          </p:nvPr>
        </p:nvSpPr>
        <p:spPr/>
        <p:txBody>
          <a:bodyPr/>
          <a:lstStyle/>
          <a:p>
            <a:r>
              <a:rPr lang="en-GB" b="1" dirty="0"/>
              <a:t>BSc </a:t>
            </a:r>
            <a:r>
              <a:rPr lang="en-GB" dirty="0"/>
              <a:t>Applied Computing</a:t>
            </a:r>
            <a:endParaRPr lang="en-GB"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this session…</a:t>
            </a:r>
          </a:p>
        </p:txBody>
      </p:sp>
      <p:sp>
        <p:nvSpPr>
          <p:cNvPr id="3" name="Content Placeholder 2"/>
          <p:cNvSpPr>
            <a:spLocks noGrp="1"/>
          </p:cNvSpPr>
          <p:nvPr>
            <p:ph idx="1"/>
          </p:nvPr>
        </p:nvSpPr>
        <p:spPr>
          <a:xfrm>
            <a:off x="457200" y="1775191"/>
            <a:ext cx="8291264" cy="4625609"/>
          </a:xfrm>
        </p:spPr>
        <p:txBody>
          <a:bodyPr>
            <a:normAutofit/>
          </a:bodyPr>
          <a:lstStyle/>
          <a:p>
            <a:pPr lvl="0"/>
            <a:r>
              <a:rPr lang="en-GB" sz="2000" dirty="0"/>
              <a:t>Major Project Introduction</a:t>
            </a:r>
          </a:p>
          <a:p>
            <a:r>
              <a:rPr lang="en-GB" sz="2000" dirty="0"/>
              <a:t>Learning outcomes	</a:t>
            </a:r>
          </a:p>
          <a:p>
            <a:r>
              <a:rPr lang="en-GB" sz="2000" dirty="0"/>
              <a:t>Delivery</a:t>
            </a:r>
          </a:p>
          <a:p>
            <a:r>
              <a:rPr lang="en-GB" sz="2000" dirty="0"/>
              <a:t>Materials</a:t>
            </a:r>
          </a:p>
          <a:p>
            <a:r>
              <a:rPr lang="en-GB" sz="2000" dirty="0"/>
              <a:t>Milestones</a:t>
            </a:r>
          </a:p>
          <a:p>
            <a:pPr lvl="1"/>
            <a:r>
              <a:rPr lang="en-GB" sz="1800" dirty="0"/>
              <a:t>Interim Viva</a:t>
            </a:r>
          </a:p>
          <a:p>
            <a:pPr lvl="1"/>
            <a:r>
              <a:rPr lang="en-GB" sz="1800" dirty="0"/>
              <a:t>Final Report</a:t>
            </a:r>
          </a:p>
          <a:p>
            <a:pPr lvl="1"/>
            <a:r>
              <a:rPr lang="en-GB" sz="1800" dirty="0"/>
              <a:t>Final Viva</a:t>
            </a:r>
          </a:p>
          <a:p>
            <a:pPr lvl="1"/>
            <a:r>
              <a:rPr lang="en-GB" sz="1800" dirty="0"/>
              <a:t>Exhibition</a:t>
            </a:r>
          </a:p>
          <a:p>
            <a:r>
              <a:rPr lang="en-GB" sz="2000" dirty="0"/>
              <a:t>Project Types</a:t>
            </a:r>
          </a:p>
          <a:p>
            <a:r>
              <a:rPr lang="en-GB" sz="2000" dirty="0"/>
              <a:t>Examples</a:t>
            </a:r>
          </a:p>
          <a:p>
            <a:pPr marL="118872" indent="0">
              <a:buNone/>
            </a:pPr>
            <a:br>
              <a:rPr lang="en-GB" sz="2000" dirty="0"/>
            </a:br>
            <a:endParaRPr lang="en-GB" sz="2000" dirty="0"/>
          </a:p>
          <a:p>
            <a:pPr marL="457200" lvl="1" indent="0">
              <a:spcAft>
                <a:spcPts val="1200"/>
              </a:spcAft>
              <a:buNone/>
            </a:pPr>
            <a:endParaRPr lang="en-GB" dirty="0"/>
          </a:p>
          <a:p>
            <a:pPr lvl="1">
              <a:spcAft>
                <a:spcPts val="1200"/>
              </a:spcAft>
              <a:buNone/>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D0DA1-F07E-4B0B-8883-3211B415DFBB}"/>
              </a:ext>
            </a:extLst>
          </p:cNvPr>
          <p:cNvSpPr>
            <a:spLocks noGrp="1"/>
          </p:cNvSpPr>
          <p:nvPr>
            <p:ph idx="1"/>
          </p:nvPr>
        </p:nvSpPr>
        <p:spPr/>
        <p:txBody>
          <a:bodyPr>
            <a:normAutofit/>
          </a:bodyPr>
          <a:lstStyle/>
          <a:p>
            <a:pPr hangingPunct="0">
              <a:spcAft>
                <a:spcPts val="1200"/>
              </a:spcAft>
            </a:pPr>
            <a:r>
              <a:rPr lang="en-GB" sz="2000" dirty="0">
                <a:effectLst/>
                <a:ea typeface="Times New Roman" panose="02020603050405020304" pitchFamily="18" charset="0"/>
                <a:cs typeface="Calibri" panose="020F0502020204030204" pitchFamily="34" charset="0"/>
              </a:rPr>
              <a:t>For this module you will carry out a substantial project of your own choice (related to themes covered in the HND/BSc)</a:t>
            </a:r>
          </a:p>
          <a:p>
            <a:pPr hangingPunct="0">
              <a:spcAft>
                <a:spcPts val="1200"/>
              </a:spcAft>
            </a:pPr>
            <a:r>
              <a:rPr lang="en-GB" sz="2000" dirty="0">
                <a:effectLst/>
                <a:ea typeface="Times New Roman" panose="02020603050405020304" pitchFamily="18" charset="0"/>
                <a:cs typeface="Calibri" panose="020F0502020204030204" pitchFamily="34" charset="0"/>
              </a:rPr>
              <a:t>As the credits are double the other modules, your performance in this will have a substantial influence on the class of degree awarded.</a:t>
            </a:r>
          </a:p>
        </p:txBody>
      </p:sp>
      <p:sp>
        <p:nvSpPr>
          <p:cNvPr id="2" name="Title 1">
            <a:extLst>
              <a:ext uri="{FF2B5EF4-FFF2-40B4-BE49-F238E27FC236}">
                <a16:creationId xmlns:a16="http://schemas.microsoft.com/office/drawing/2014/main" id="{6F94D5B2-AA63-4D81-9209-C88052FBF3EB}"/>
              </a:ext>
            </a:extLst>
          </p:cNvPr>
          <p:cNvSpPr>
            <a:spLocks noGrp="1"/>
          </p:cNvSpPr>
          <p:nvPr>
            <p:ph type="title"/>
          </p:nvPr>
        </p:nvSpPr>
        <p:spPr/>
        <p:txBody>
          <a:bodyPr>
            <a:normAutofit/>
          </a:bodyPr>
          <a:lstStyle/>
          <a:p>
            <a:r>
              <a:rPr lang="en-GB" dirty="0"/>
              <a:t>Major Project - Introduction</a:t>
            </a:r>
          </a:p>
        </p:txBody>
      </p:sp>
    </p:spTree>
    <p:extLst>
      <p:ext uri="{BB962C8B-B14F-4D97-AF65-F5344CB8AC3E}">
        <p14:creationId xmlns:p14="http://schemas.microsoft.com/office/powerpoint/2010/main" val="279809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83E70-C961-4435-8779-C21B23D56BE5}"/>
              </a:ext>
            </a:extLst>
          </p:cNvPr>
          <p:cNvSpPr>
            <a:spLocks noGrp="1"/>
          </p:cNvSpPr>
          <p:nvPr>
            <p:ph type="title"/>
          </p:nvPr>
        </p:nvSpPr>
        <p:spPr/>
        <p:txBody>
          <a:bodyPr>
            <a:normAutofit fontScale="90000"/>
          </a:bodyPr>
          <a:lstStyle/>
          <a:p>
            <a:r>
              <a:rPr lang="en-GB" dirty="0"/>
              <a:t>Major Project – Learning Outcomes</a:t>
            </a:r>
          </a:p>
        </p:txBody>
      </p:sp>
      <p:sp>
        <p:nvSpPr>
          <p:cNvPr id="3" name="Content Placeholder 2">
            <a:extLst>
              <a:ext uri="{FF2B5EF4-FFF2-40B4-BE49-F238E27FC236}">
                <a16:creationId xmlns:a16="http://schemas.microsoft.com/office/drawing/2014/main" id="{8F4FE62A-FF88-4A04-93D3-B24206A0C21F}"/>
              </a:ext>
            </a:extLst>
          </p:cNvPr>
          <p:cNvSpPr>
            <a:spLocks noGrp="1"/>
          </p:cNvSpPr>
          <p:nvPr>
            <p:ph idx="1"/>
          </p:nvPr>
        </p:nvSpPr>
        <p:spPr/>
        <p:txBody>
          <a:bodyPr>
            <a:normAutofit/>
          </a:bodyPr>
          <a:lstStyle/>
          <a:p>
            <a:pPr marL="576072" lvl="0" indent="-457200">
              <a:spcAft>
                <a:spcPts val="600"/>
              </a:spcAft>
              <a:buFont typeface="+mj-lt"/>
              <a:buAutoNum type="arabicPeriod"/>
            </a:pPr>
            <a:r>
              <a:rPr lang="en-GB" sz="2000" dirty="0"/>
              <a:t>Critically evaluate technical and other literature and to apply the evidence gathered to solve a complex problem</a:t>
            </a:r>
          </a:p>
          <a:p>
            <a:pPr marL="576072" lvl="0" indent="-457200">
              <a:spcAft>
                <a:spcPts val="600"/>
              </a:spcAft>
              <a:buFont typeface="+mj-lt"/>
              <a:buAutoNum type="arabicPeriod"/>
            </a:pPr>
            <a:r>
              <a:rPr lang="en-GB" sz="2000" dirty="0"/>
              <a:t>Demonstrate a professional and systematic approach to the solution of complex problems </a:t>
            </a:r>
          </a:p>
          <a:p>
            <a:pPr marL="576072" lvl="0" indent="-457200">
              <a:spcAft>
                <a:spcPts val="600"/>
              </a:spcAft>
              <a:buFont typeface="+mj-lt"/>
              <a:buAutoNum type="arabicPeriod"/>
            </a:pPr>
            <a:r>
              <a:rPr lang="en-GB" sz="2000" dirty="0"/>
              <a:t>Demonstrate high level professional skills to present information both orally and in a written form </a:t>
            </a:r>
          </a:p>
          <a:p>
            <a:pPr marL="576072" lvl="0" indent="-457200">
              <a:spcAft>
                <a:spcPts val="600"/>
              </a:spcAft>
              <a:buFont typeface="+mj-lt"/>
              <a:buAutoNum type="arabicPeriod"/>
            </a:pPr>
            <a:r>
              <a:rPr lang="en-GB" sz="2000" dirty="0"/>
              <a:t>Demonstrate the ability, as an individual, to plan a complex project and to produce a convincing artefact as a solution to the problem</a:t>
            </a:r>
          </a:p>
          <a:p>
            <a:pPr marL="576072" lvl="0" indent="-457200">
              <a:spcAft>
                <a:spcPts val="600"/>
              </a:spcAft>
              <a:buFont typeface="+mj-lt"/>
              <a:buAutoNum type="arabicPeriod"/>
            </a:pPr>
            <a:r>
              <a:rPr lang="en-GB" sz="2000" dirty="0"/>
              <a:t>Understand and effectively apply the legal ethical and professional issues in the development of a project</a:t>
            </a:r>
          </a:p>
          <a:p>
            <a:pPr>
              <a:spcAft>
                <a:spcPts val="600"/>
              </a:spcAft>
            </a:pPr>
            <a:endParaRPr lang="en-GB" sz="2000" dirty="0"/>
          </a:p>
          <a:p>
            <a:endParaRPr lang="en-GB" dirty="0"/>
          </a:p>
        </p:txBody>
      </p:sp>
    </p:spTree>
    <p:extLst>
      <p:ext uri="{BB962C8B-B14F-4D97-AF65-F5344CB8AC3E}">
        <p14:creationId xmlns:p14="http://schemas.microsoft.com/office/powerpoint/2010/main" val="1022763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8AC0E-90AD-4654-99D4-61B4196FDB4F}"/>
              </a:ext>
            </a:extLst>
          </p:cNvPr>
          <p:cNvSpPr>
            <a:spLocks noGrp="1"/>
          </p:cNvSpPr>
          <p:nvPr>
            <p:ph type="title"/>
          </p:nvPr>
        </p:nvSpPr>
        <p:spPr/>
        <p:txBody>
          <a:bodyPr/>
          <a:lstStyle/>
          <a:p>
            <a:r>
              <a:rPr lang="en-GB" dirty="0"/>
              <a:t>Delivery</a:t>
            </a:r>
          </a:p>
        </p:txBody>
      </p:sp>
      <p:sp>
        <p:nvSpPr>
          <p:cNvPr id="3" name="Content Placeholder 2">
            <a:extLst>
              <a:ext uri="{FF2B5EF4-FFF2-40B4-BE49-F238E27FC236}">
                <a16:creationId xmlns:a16="http://schemas.microsoft.com/office/drawing/2014/main" id="{50C9A5AF-1510-4AC0-8749-E57F5B39B28E}"/>
              </a:ext>
            </a:extLst>
          </p:cNvPr>
          <p:cNvSpPr>
            <a:spLocks noGrp="1"/>
          </p:cNvSpPr>
          <p:nvPr>
            <p:ph idx="1"/>
          </p:nvPr>
        </p:nvSpPr>
        <p:spPr>
          <a:xfrm>
            <a:off x="457200" y="1775191"/>
            <a:ext cx="8229600" cy="4678145"/>
          </a:xfrm>
        </p:spPr>
        <p:txBody>
          <a:bodyPr>
            <a:normAutofit/>
          </a:bodyPr>
          <a:lstStyle/>
          <a:p>
            <a:pPr>
              <a:spcAft>
                <a:spcPts val="600"/>
              </a:spcAft>
            </a:pPr>
            <a:r>
              <a:rPr lang="en-GB" sz="2000" dirty="0"/>
              <a:t>The Major Project will consist of:</a:t>
            </a:r>
          </a:p>
          <a:p>
            <a:pPr lvl="1">
              <a:spcBef>
                <a:spcPts val="0"/>
              </a:spcBef>
              <a:spcAft>
                <a:spcPts val="600"/>
              </a:spcAft>
            </a:pPr>
            <a:r>
              <a:rPr lang="en-GB" sz="1600" dirty="0"/>
              <a:t>A number of taught sessions (in your PMRD session) which will reinforce your project management skills.</a:t>
            </a:r>
          </a:p>
          <a:p>
            <a:pPr lvl="2">
              <a:spcBef>
                <a:spcPts val="0"/>
              </a:spcBef>
              <a:spcAft>
                <a:spcPts val="600"/>
              </a:spcAft>
            </a:pPr>
            <a:r>
              <a:rPr lang="en-GB" sz="1200" dirty="0"/>
              <a:t>Research techniques and concepts.</a:t>
            </a:r>
          </a:p>
          <a:p>
            <a:pPr lvl="2">
              <a:spcBef>
                <a:spcPts val="0"/>
              </a:spcBef>
              <a:spcAft>
                <a:spcPts val="600"/>
              </a:spcAft>
            </a:pPr>
            <a:r>
              <a:rPr lang="en-GB" sz="1200" dirty="0"/>
              <a:t>Planning the major project.</a:t>
            </a:r>
          </a:p>
          <a:p>
            <a:pPr lvl="2">
              <a:spcBef>
                <a:spcPts val="0"/>
              </a:spcBef>
              <a:spcAft>
                <a:spcPts val="600"/>
              </a:spcAft>
            </a:pPr>
            <a:r>
              <a:rPr lang="en-GB" sz="1200" dirty="0"/>
              <a:t>Briefings for each of the project deliverables.</a:t>
            </a:r>
          </a:p>
          <a:p>
            <a:r>
              <a:rPr lang="en-GB" sz="2000" dirty="0"/>
              <a:t>Individual meetings with your Project Supervisor </a:t>
            </a:r>
          </a:p>
          <a:p>
            <a:pPr lvl="1"/>
            <a:r>
              <a:rPr lang="en-GB" sz="1600" dirty="0"/>
              <a:t>During these meetings, your supervisor will offer support and monitor your progress. </a:t>
            </a:r>
          </a:p>
          <a:p>
            <a:pPr lvl="1">
              <a:spcBef>
                <a:spcPts val="0"/>
              </a:spcBef>
              <a:spcAft>
                <a:spcPts val="600"/>
              </a:spcAft>
            </a:pPr>
            <a:r>
              <a:rPr lang="en-GB" sz="1600" dirty="0"/>
              <a:t>You are required to take notes. These are crucial as it is easy to forget important details discussed during the meetings. The minutes are also submitted with your project as evidence. </a:t>
            </a:r>
            <a:endParaRPr lang="en-GB" sz="2000" dirty="0"/>
          </a:p>
          <a:p>
            <a:r>
              <a:rPr lang="en-GB" sz="2000" b="1" dirty="0"/>
              <a:t>Attendance of group sessions and individual meetings is compulsory and student attendance as well as progress will be monitored carefully.</a:t>
            </a:r>
          </a:p>
          <a:p>
            <a:endParaRPr lang="en-GB" sz="2000" dirty="0"/>
          </a:p>
        </p:txBody>
      </p:sp>
    </p:spTree>
    <p:extLst>
      <p:ext uri="{BB962C8B-B14F-4D97-AF65-F5344CB8AC3E}">
        <p14:creationId xmlns:p14="http://schemas.microsoft.com/office/powerpoint/2010/main" val="382487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Materials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p:txBody>
          <a:bodyPr>
            <a:normAutofit/>
          </a:bodyPr>
          <a:lstStyle/>
          <a:p>
            <a:pPr>
              <a:spcAft>
                <a:spcPts val="600"/>
              </a:spcAft>
            </a:pPr>
            <a:r>
              <a:rPr lang="en-GB" sz="2000" dirty="0"/>
              <a:t>Moodle “BSc (Hons) Applied Computing – The Major Project”  </a:t>
            </a:r>
          </a:p>
          <a:p>
            <a:pPr>
              <a:spcAft>
                <a:spcPts val="600"/>
              </a:spcAft>
            </a:pPr>
            <a:r>
              <a:rPr lang="en-GB" sz="2000" dirty="0"/>
              <a:t>Project Handbook – The bible! (no assignment briefs).</a:t>
            </a:r>
          </a:p>
          <a:p>
            <a:pPr>
              <a:spcAft>
                <a:spcPts val="600"/>
              </a:spcAft>
            </a:pPr>
            <a:r>
              <a:rPr lang="en-GB" sz="2000" dirty="0"/>
              <a:t>Academic sources only!</a:t>
            </a:r>
          </a:p>
          <a:p>
            <a:endParaRPr lang="en-GB" dirty="0"/>
          </a:p>
        </p:txBody>
      </p:sp>
    </p:spTree>
    <p:extLst>
      <p:ext uri="{BB962C8B-B14F-4D97-AF65-F5344CB8AC3E}">
        <p14:creationId xmlns:p14="http://schemas.microsoft.com/office/powerpoint/2010/main" val="2435734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1B784-BEA9-4F4A-9256-3D6FB110FD77}"/>
              </a:ext>
            </a:extLst>
          </p:cNvPr>
          <p:cNvSpPr>
            <a:spLocks noGrp="1"/>
          </p:cNvSpPr>
          <p:nvPr>
            <p:ph type="title"/>
          </p:nvPr>
        </p:nvSpPr>
        <p:spPr/>
        <p:txBody>
          <a:bodyPr/>
          <a:lstStyle/>
          <a:p>
            <a:r>
              <a:rPr lang="en-GB" dirty="0"/>
              <a:t>Major Project: Milestones</a:t>
            </a:r>
          </a:p>
        </p:txBody>
      </p:sp>
      <p:sp>
        <p:nvSpPr>
          <p:cNvPr id="3" name="Content Placeholder 2">
            <a:extLst>
              <a:ext uri="{FF2B5EF4-FFF2-40B4-BE49-F238E27FC236}">
                <a16:creationId xmlns:a16="http://schemas.microsoft.com/office/drawing/2014/main" id="{4F40F8B3-6F26-4197-A6CE-420A0A018223}"/>
              </a:ext>
            </a:extLst>
          </p:cNvPr>
          <p:cNvSpPr>
            <a:spLocks noGrp="1"/>
          </p:cNvSpPr>
          <p:nvPr>
            <p:ph idx="1"/>
          </p:nvPr>
        </p:nvSpPr>
        <p:spPr/>
        <p:txBody>
          <a:bodyPr>
            <a:normAutofit/>
          </a:bodyPr>
          <a:lstStyle/>
          <a:p>
            <a:pPr>
              <a:spcAft>
                <a:spcPts val="600"/>
              </a:spcAft>
            </a:pPr>
            <a:r>
              <a:rPr lang="en-GB" sz="2000" b="1"/>
              <a:t>Project </a:t>
            </a:r>
            <a:r>
              <a:rPr lang="en-GB" sz="2000" b="1" dirty="0"/>
              <a:t>Proposal </a:t>
            </a:r>
            <a:r>
              <a:rPr lang="en-GB" sz="2000" dirty="0"/>
              <a:t>– 5%</a:t>
            </a:r>
            <a:endParaRPr lang="en-GB" sz="2000" b="1" dirty="0"/>
          </a:p>
          <a:p>
            <a:pPr>
              <a:spcAft>
                <a:spcPts val="600"/>
              </a:spcAft>
            </a:pPr>
            <a:r>
              <a:rPr lang="en-GB" sz="2000" b="1" dirty="0"/>
              <a:t>Interim Viva </a:t>
            </a:r>
            <a:r>
              <a:rPr lang="en-GB" sz="2000" dirty="0"/>
              <a:t>- 10%</a:t>
            </a:r>
          </a:p>
          <a:p>
            <a:pPr>
              <a:spcAft>
                <a:spcPts val="600"/>
              </a:spcAft>
            </a:pPr>
            <a:r>
              <a:rPr lang="en-GB" sz="2000" b="1" dirty="0"/>
              <a:t>Project Report </a:t>
            </a:r>
            <a:r>
              <a:rPr lang="en-GB" sz="2000" dirty="0"/>
              <a:t>– 55%</a:t>
            </a:r>
          </a:p>
          <a:p>
            <a:pPr>
              <a:spcAft>
                <a:spcPts val="600"/>
              </a:spcAft>
            </a:pPr>
            <a:r>
              <a:rPr lang="en-GB" sz="2000" b="1" dirty="0"/>
              <a:t>Final Viva / Demo </a:t>
            </a:r>
            <a:r>
              <a:rPr lang="en-GB" sz="2000" dirty="0"/>
              <a:t>– 20%</a:t>
            </a:r>
          </a:p>
          <a:p>
            <a:pPr>
              <a:spcAft>
                <a:spcPts val="600"/>
              </a:spcAft>
            </a:pPr>
            <a:r>
              <a:rPr lang="en-GB" sz="2000" b="1" dirty="0"/>
              <a:t>Exhibition </a:t>
            </a:r>
            <a:r>
              <a:rPr lang="en-GB" sz="2000" dirty="0"/>
              <a:t>– 10%</a:t>
            </a:r>
            <a:endParaRPr lang="en-GB" dirty="0"/>
          </a:p>
        </p:txBody>
      </p:sp>
    </p:spTree>
    <p:extLst>
      <p:ext uri="{BB962C8B-B14F-4D97-AF65-F5344CB8AC3E}">
        <p14:creationId xmlns:p14="http://schemas.microsoft.com/office/powerpoint/2010/main" val="297459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F87D-B594-48DD-9E6B-41F65DA58169}"/>
              </a:ext>
            </a:extLst>
          </p:cNvPr>
          <p:cNvSpPr>
            <a:spLocks noGrp="1"/>
          </p:cNvSpPr>
          <p:nvPr>
            <p:ph type="title"/>
          </p:nvPr>
        </p:nvSpPr>
        <p:spPr/>
        <p:txBody>
          <a:bodyPr>
            <a:normAutofit/>
          </a:bodyPr>
          <a:lstStyle/>
          <a:p>
            <a:r>
              <a:rPr lang="en-GB" dirty="0"/>
              <a:t>Any questions?</a:t>
            </a:r>
          </a:p>
        </p:txBody>
      </p:sp>
      <p:sp>
        <p:nvSpPr>
          <p:cNvPr id="3" name="Content Placeholder 2">
            <a:extLst>
              <a:ext uri="{FF2B5EF4-FFF2-40B4-BE49-F238E27FC236}">
                <a16:creationId xmlns:a16="http://schemas.microsoft.com/office/drawing/2014/main" id="{B48C3860-53D6-408C-8363-9B73C34BAA30}"/>
              </a:ext>
            </a:extLst>
          </p:cNvPr>
          <p:cNvSpPr>
            <a:spLocks noGrp="1"/>
          </p:cNvSpPr>
          <p:nvPr>
            <p:ph idx="1"/>
          </p:nvPr>
        </p:nvSpPr>
        <p:spPr>
          <a:xfrm>
            <a:off x="457200" y="1775191"/>
            <a:ext cx="8229600" cy="4750153"/>
          </a:xfrm>
        </p:spPr>
        <p:txBody>
          <a:bodyPr>
            <a:normAutofit/>
          </a:bodyPr>
          <a:lstStyle/>
          <a:p>
            <a:pPr>
              <a:spcAft>
                <a:spcPts val="1200"/>
              </a:spcAft>
            </a:pPr>
            <a:r>
              <a:rPr lang="en-GB" sz="2000" dirty="0"/>
              <a:t>No?</a:t>
            </a:r>
          </a:p>
          <a:p>
            <a:pPr>
              <a:spcAft>
                <a:spcPts val="1200"/>
              </a:spcAft>
            </a:pPr>
            <a:r>
              <a:rPr lang="en-GB" sz="2000" dirty="0"/>
              <a:t>Then let us begin!!</a:t>
            </a:r>
          </a:p>
          <a:p>
            <a:pPr lvl="1">
              <a:spcAft>
                <a:spcPts val="600"/>
              </a:spcAft>
            </a:pPr>
            <a:endParaRPr lang="en-GB" dirty="0"/>
          </a:p>
        </p:txBody>
      </p:sp>
    </p:spTree>
    <p:extLst>
      <p:ext uri="{BB962C8B-B14F-4D97-AF65-F5344CB8AC3E}">
        <p14:creationId xmlns:p14="http://schemas.microsoft.com/office/powerpoint/2010/main" val="353922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 design-AG-2016">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 design-AG-2016</Template>
  <TotalTime>0</TotalTime>
  <Words>394</Words>
  <Application>Microsoft Office PowerPoint</Application>
  <PresentationFormat>On-screen Show (4:3)</PresentationFormat>
  <Paragraphs>52</Paragraphs>
  <Slides>8</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Corbel</vt:lpstr>
      <vt:lpstr>Times New Roman</vt:lpstr>
      <vt:lpstr>Wingdings</vt:lpstr>
      <vt:lpstr>Wingdings 2</vt:lpstr>
      <vt:lpstr>Wingdings 3</vt:lpstr>
      <vt:lpstr>PPT design-AG-2016</vt:lpstr>
      <vt:lpstr>Major Project and Research Methods Major Project Introduction</vt:lpstr>
      <vt:lpstr>In this session…</vt:lpstr>
      <vt:lpstr>Major Project - Introduction</vt:lpstr>
      <vt:lpstr>Major Project – Learning Outcomes</vt:lpstr>
      <vt:lpstr>Delivery</vt:lpstr>
      <vt:lpstr>Materials</vt:lpstr>
      <vt:lpstr>Major Project: Milestones</vt:lpstr>
      <vt:lpstr>Any questions?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17: Web Development Introduction</dc:title>
  <dc:creator>Gwyn&amp;Xiao</dc:creator>
  <cp:lastModifiedBy>Andrew Green</cp:lastModifiedBy>
  <cp:revision>124</cp:revision>
  <dcterms:created xsi:type="dcterms:W3CDTF">2010-09-12T20:40:41Z</dcterms:created>
  <dcterms:modified xsi:type="dcterms:W3CDTF">2025-08-26T13:31:01Z</dcterms:modified>
</cp:coreProperties>
</file>