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312" r:id="rId4"/>
    <p:sldId id="346" r:id="rId5"/>
    <p:sldId id="313" r:id="rId6"/>
    <p:sldId id="343" r:id="rId7"/>
    <p:sldId id="345" r:id="rId8"/>
    <p:sldId id="315" r:id="rId9"/>
    <p:sldId id="321" r:id="rId10"/>
    <p:sldId id="348" r:id="rId11"/>
    <p:sldId id="349" r:id="rId12"/>
    <p:sldId id="350" r:id="rId13"/>
    <p:sldId id="347" r:id="rId14"/>
    <p:sldId id="323" r:id="rId15"/>
    <p:sldId id="342" r:id="rId16"/>
    <p:sldId id="344" r:id="rId17"/>
    <p:sldId id="341"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3197A5-D096-45D4-AA29-4228A7C89A36}" v="300" dt="2022-09-22T16:21:32.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794" autoAdjust="0"/>
  </p:normalViewPr>
  <p:slideViewPr>
    <p:cSldViewPr>
      <p:cViewPr varScale="1">
        <p:scale>
          <a:sx n="101" d="100"/>
          <a:sy n="101" d="100"/>
        </p:scale>
        <p:origin x="175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333197A5-D096-45D4-AA29-4228A7C89A36}"/>
    <pc:docChg chg="undo custSel addSld delSld modSld sldOrd">
      <pc:chgData name="Andrew Green" userId="5c87a1a1-9dba-4e8d-80a3-ee66ced3ed9c" providerId="ADAL" clId="{333197A5-D096-45D4-AA29-4228A7C89A36}" dt="2022-10-06T09:36:47.614" v="2579" actId="20577"/>
      <pc:docMkLst>
        <pc:docMk/>
      </pc:docMkLst>
      <pc:sldChg chg="modSp mod">
        <pc:chgData name="Andrew Green" userId="5c87a1a1-9dba-4e8d-80a3-ee66ced3ed9c" providerId="ADAL" clId="{333197A5-D096-45D4-AA29-4228A7C89A36}" dt="2022-09-22T15:31:54.076" v="20" actId="20577"/>
        <pc:sldMkLst>
          <pc:docMk/>
          <pc:sldMk cId="0" sldId="256"/>
        </pc:sldMkLst>
        <pc:spChg chg="mod">
          <ac:chgData name="Andrew Green" userId="5c87a1a1-9dba-4e8d-80a3-ee66ced3ed9c" providerId="ADAL" clId="{333197A5-D096-45D4-AA29-4228A7C89A36}" dt="2022-09-22T15:31:54.076" v="20" actId="20577"/>
          <ac:spMkLst>
            <pc:docMk/>
            <pc:sldMk cId="0" sldId="256"/>
            <ac:spMk id="2" creationId="{00000000-0000-0000-0000-000000000000}"/>
          </ac:spMkLst>
        </pc:spChg>
      </pc:sldChg>
      <pc:sldChg chg="modSp mod">
        <pc:chgData name="Andrew Green" userId="5c87a1a1-9dba-4e8d-80a3-ee66ced3ed9c" providerId="ADAL" clId="{333197A5-D096-45D4-AA29-4228A7C89A36}" dt="2022-09-22T16:36:57.853" v="2560" actId="20577"/>
        <pc:sldMkLst>
          <pc:docMk/>
          <pc:sldMk cId="0" sldId="257"/>
        </pc:sldMkLst>
        <pc:spChg chg="mod">
          <ac:chgData name="Andrew Green" userId="5c87a1a1-9dba-4e8d-80a3-ee66ced3ed9c" providerId="ADAL" clId="{333197A5-D096-45D4-AA29-4228A7C89A36}" dt="2022-09-22T16:36:57.853" v="2560" actId="20577"/>
          <ac:spMkLst>
            <pc:docMk/>
            <pc:sldMk cId="0" sldId="257"/>
            <ac:spMk id="3" creationId="{00000000-0000-0000-0000-000000000000}"/>
          </ac:spMkLst>
        </pc:spChg>
      </pc:sldChg>
      <pc:sldChg chg="modSp mod modNotesTx">
        <pc:chgData name="Andrew Green" userId="5c87a1a1-9dba-4e8d-80a3-ee66ced3ed9c" providerId="ADAL" clId="{333197A5-D096-45D4-AA29-4228A7C89A36}" dt="2022-09-22T15:53:24.529" v="270" actId="20577"/>
        <pc:sldMkLst>
          <pc:docMk/>
          <pc:sldMk cId="279809531" sldId="312"/>
        </pc:sldMkLst>
        <pc:spChg chg="mod">
          <ac:chgData name="Andrew Green" userId="5c87a1a1-9dba-4e8d-80a3-ee66ced3ed9c" providerId="ADAL" clId="{333197A5-D096-45D4-AA29-4228A7C89A36}" dt="2022-09-22T15:39:55.506" v="35"/>
          <ac:spMkLst>
            <pc:docMk/>
            <pc:sldMk cId="279809531" sldId="312"/>
            <ac:spMk id="2" creationId="{6F94D5B2-AA63-4D81-9209-C88052FBF3EB}"/>
          </ac:spMkLst>
        </pc:spChg>
        <pc:spChg chg="mod">
          <ac:chgData name="Andrew Green" userId="5c87a1a1-9dba-4e8d-80a3-ee66ced3ed9c" providerId="ADAL" clId="{333197A5-D096-45D4-AA29-4228A7C89A36}" dt="2022-09-22T15:53:24.529" v="270" actId="20577"/>
          <ac:spMkLst>
            <pc:docMk/>
            <pc:sldMk cId="279809531" sldId="312"/>
            <ac:spMk id="3" creationId="{D30D0DA1-F07E-4B0B-8883-3211B415DFBB}"/>
          </ac:spMkLst>
        </pc:spChg>
      </pc:sldChg>
      <pc:sldChg chg="modSp mod">
        <pc:chgData name="Andrew Green" userId="5c87a1a1-9dba-4e8d-80a3-ee66ced3ed9c" providerId="ADAL" clId="{333197A5-D096-45D4-AA29-4228A7C89A36}" dt="2022-09-22T16:05:02.708" v="904" actId="20577"/>
        <pc:sldMkLst>
          <pc:docMk/>
          <pc:sldMk cId="1022763419" sldId="313"/>
        </pc:sldMkLst>
        <pc:spChg chg="mod">
          <ac:chgData name="Andrew Green" userId="5c87a1a1-9dba-4e8d-80a3-ee66ced3ed9c" providerId="ADAL" clId="{333197A5-D096-45D4-AA29-4228A7C89A36}" dt="2022-09-22T15:53:49.780" v="285" actId="20577"/>
          <ac:spMkLst>
            <pc:docMk/>
            <pc:sldMk cId="1022763419" sldId="313"/>
            <ac:spMk id="2" creationId="{24083E70-C961-4435-8779-C21B23D56BE5}"/>
          </ac:spMkLst>
        </pc:spChg>
        <pc:spChg chg="mod">
          <ac:chgData name="Andrew Green" userId="5c87a1a1-9dba-4e8d-80a3-ee66ced3ed9c" providerId="ADAL" clId="{333197A5-D096-45D4-AA29-4228A7C89A36}" dt="2022-09-22T16:05:02.708" v="904" actId="20577"/>
          <ac:spMkLst>
            <pc:docMk/>
            <pc:sldMk cId="1022763419" sldId="313"/>
            <ac:spMk id="3" creationId="{8F4FE62A-FF88-4A04-93D3-B24206A0C21F}"/>
          </ac:spMkLst>
        </pc:spChg>
      </pc:sldChg>
      <pc:sldChg chg="delSp modSp mod modAnim modNotesTx">
        <pc:chgData name="Andrew Green" userId="5c87a1a1-9dba-4e8d-80a3-ee66ced3ed9c" providerId="ADAL" clId="{333197A5-D096-45D4-AA29-4228A7C89A36}" dt="2022-09-22T16:10:37.079" v="1223" actId="20577"/>
        <pc:sldMkLst>
          <pc:docMk/>
          <pc:sldMk cId="3824878227" sldId="315"/>
        </pc:sldMkLst>
        <pc:spChg chg="mod">
          <ac:chgData name="Andrew Green" userId="5c87a1a1-9dba-4e8d-80a3-ee66ced3ed9c" providerId="ADAL" clId="{333197A5-D096-45D4-AA29-4228A7C89A36}" dt="2022-09-22T16:07:14.684" v="924" actId="20577"/>
          <ac:spMkLst>
            <pc:docMk/>
            <pc:sldMk cId="3824878227" sldId="315"/>
            <ac:spMk id="2" creationId="{CB48AC0E-90AD-4654-99D4-61B4196FDB4F}"/>
          </ac:spMkLst>
        </pc:spChg>
        <pc:spChg chg="mod">
          <ac:chgData name="Andrew Green" userId="5c87a1a1-9dba-4e8d-80a3-ee66ced3ed9c" providerId="ADAL" clId="{333197A5-D096-45D4-AA29-4228A7C89A36}" dt="2022-09-22T16:10:37.079" v="1223" actId="20577"/>
          <ac:spMkLst>
            <pc:docMk/>
            <pc:sldMk cId="3824878227" sldId="315"/>
            <ac:spMk id="3" creationId="{50C9A5AF-1510-4AC0-8749-E57F5B39B28E}"/>
          </ac:spMkLst>
        </pc:spChg>
        <pc:spChg chg="del mod">
          <ac:chgData name="Andrew Green" userId="5c87a1a1-9dba-4e8d-80a3-ee66ced3ed9c" providerId="ADAL" clId="{333197A5-D096-45D4-AA29-4228A7C89A36}" dt="2022-09-22T16:07:37.572" v="1033" actId="478"/>
          <ac:spMkLst>
            <pc:docMk/>
            <pc:sldMk cId="3824878227" sldId="315"/>
            <ac:spMk id="6" creationId="{6D673583-F71F-350A-DE4D-D5FE5C6DEEEB}"/>
          </ac:spMkLst>
        </pc:spChg>
        <pc:picChg chg="del">
          <ac:chgData name="Andrew Green" userId="5c87a1a1-9dba-4e8d-80a3-ee66ced3ed9c" providerId="ADAL" clId="{333197A5-D096-45D4-AA29-4228A7C89A36}" dt="2022-09-22T16:07:36.202" v="1031" actId="478"/>
          <ac:picMkLst>
            <pc:docMk/>
            <pc:sldMk cId="3824878227" sldId="315"/>
            <ac:picMk id="5" creationId="{C78A602F-490B-F34E-7545-90B5DE1291C2}"/>
          </ac:picMkLst>
        </pc:picChg>
      </pc:sldChg>
      <pc:sldChg chg="del">
        <pc:chgData name="Andrew Green" userId="5c87a1a1-9dba-4e8d-80a3-ee66ced3ed9c" providerId="ADAL" clId="{333197A5-D096-45D4-AA29-4228A7C89A36}" dt="2022-09-22T16:30:25.877" v="1839" actId="47"/>
        <pc:sldMkLst>
          <pc:docMk/>
          <pc:sldMk cId="3074990629" sldId="319"/>
        </pc:sldMkLst>
      </pc:sldChg>
      <pc:sldChg chg="del">
        <pc:chgData name="Andrew Green" userId="5c87a1a1-9dba-4e8d-80a3-ee66ced3ed9c" providerId="ADAL" clId="{333197A5-D096-45D4-AA29-4228A7C89A36}" dt="2022-09-22T16:13:32.391" v="1449" actId="47"/>
        <pc:sldMkLst>
          <pc:docMk/>
          <pc:sldMk cId="1117572229" sldId="320"/>
        </pc:sldMkLst>
      </pc:sldChg>
      <pc:sldChg chg="delSp modSp mod modNotesTx">
        <pc:chgData name="Andrew Green" userId="5c87a1a1-9dba-4e8d-80a3-ee66ced3ed9c" providerId="ADAL" clId="{333197A5-D096-45D4-AA29-4228A7C89A36}" dt="2022-09-22T16:21:19.657" v="1622" actId="20577"/>
        <pc:sldMkLst>
          <pc:docMk/>
          <pc:sldMk cId="3036854422" sldId="321"/>
        </pc:sldMkLst>
        <pc:spChg chg="mod">
          <ac:chgData name="Andrew Green" userId="5c87a1a1-9dba-4e8d-80a3-ee66ced3ed9c" providerId="ADAL" clId="{333197A5-D096-45D4-AA29-4228A7C89A36}" dt="2022-09-22T16:19:45.567" v="1575"/>
          <ac:spMkLst>
            <pc:docMk/>
            <pc:sldMk cId="3036854422" sldId="321"/>
            <ac:spMk id="2" creationId="{51F1B784-BEA9-4F4A-9256-3D6FB110FD77}"/>
          </ac:spMkLst>
        </pc:spChg>
        <pc:spChg chg="mod">
          <ac:chgData name="Andrew Green" userId="5c87a1a1-9dba-4e8d-80a3-ee66ced3ed9c" providerId="ADAL" clId="{333197A5-D096-45D4-AA29-4228A7C89A36}" dt="2022-09-22T16:21:19.657" v="1622" actId="20577"/>
          <ac:spMkLst>
            <pc:docMk/>
            <pc:sldMk cId="3036854422" sldId="321"/>
            <ac:spMk id="3" creationId="{4F40F8B3-6F26-4197-A6CE-420A0A018223}"/>
          </ac:spMkLst>
        </pc:spChg>
        <pc:spChg chg="del">
          <ac:chgData name="Andrew Green" userId="5c87a1a1-9dba-4e8d-80a3-ee66ced3ed9c" providerId="ADAL" clId="{333197A5-D096-45D4-AA29-4228A7C89A36}" dt="2022-09-22T16:11:09.854" v="1238" actId="478"/>
          <ac:spMkLst>
            <pc:docMk/>
            <pc:sldMk cId="3036854422" sldId="321"/>
            <ac:spMk id="5" creationId="{7A63E113-504B-A479-F29F-5A7BD55C9680}"/>
          </ac:spMkLst>
        </pc:spChg>
        <pc:picChg chg="del">
          <ac:chgData name="Andrew Green" userId="5c87a1a1-9dba-4e8d-80a3-ee66ced3ed9c" providerId="ADAL" clId="{333197A5-D096-45D4-AA29-4228A7C89A36}" dt="2022-09-22T16:11:07.637" v="1237" actId="478"/>
          <ac:picMkLst>
            <pc:docMk/>
            <pc:sldMk cId="3036854422" sldId="321"/>
            <ac:picMk id="4" creationId="{DC4D670B-FFFD-0A70-16EA-EC41B7357D12}"/>
          </ac:picMkLst>
        </pc:picChg>
      </pc:sldChg>
      <pc:sldChg chg="del">
        <pc:chgData name="Andrew Green" userId="5c87a1a1-9dba-4e8d-80a3-ee66ced3ed9c" providerId="ADAL" clId="{333197A5-D096-45D4-AA29-4228A7C89A36}" dt="2022-09-22T16:30:25.877" v="1839" actId="47"/>
        <pc:sldMkLst>
          <pc:docMk/>
          <pc:sldMk cId="2796840069" sldId="322"/>
        </pc:sldMkLst>
      </pc:sldChg>
      <pc:sldChg chg="modSp mod">
        <pc:chgData name="Andrew Green" userId="5c87a1a1-9dba-4e8d-80a3-ee66ced3ed9c" providerId="ADAL" clId="{333197A5-D096-45D4-AA29-4228A7C89A36}" dt="2022-09-22T16:33:11.926" v="1886" actId="20577"/>
        <pc:sldMkLst>
          <pc:docMk/>
          <pc:sldMk cId="3883004736" sldId="323"/>
        </pc:sldMkLst>
        <pc:spChg chg="mod">
          <ac:chgData name="Andrew Green" userId="5c87a1a1-9dba-4e8d-80a3-ee66ced3ed9c" providerId="ADAL" clId="{333197A5-D096-45D4-AA29-4228A7C89A36}" dt="2022-09-22T16:33:11.926" v="1886" actId="20577"/>
          <ac:spMkLst>
            <pc:docMk/>
            <pc:sldMk cId="3883004736" sldId="323"/>
            <ac:spMk id="3" creationId="{F2A35414-096C-3309-D3BE-BC2A4654EF6C}"/>
          </ac:spMkLst>
        </pc:spChg>
      </pc:sldChg>
      <pc:sldChg chg="modSp mod">
        <pc:chgData name="Andrew Green" userId="5c87a1a1-9dba-4e8d-80a3-ee66ced3ed9c" providerId="ADAL" clId="{333197A5-D096-45D4-AA29-4228A7C89A36}" dt="2022-09-22T16:37:09.382" v="2562" actId="27636"/>
        <pc:sldMkLst>
          <pc:docMk/>
          <pc:sldMk cId="825698557" sldId="341"/>
        </pc:sldMkLst>
        <pc:spChg chg="mod">
          <ac:chgData name="Andrew Green" userId="5c87a1a1-9dba-4e8d-80a3-ee66ced3ed9c" providerId="ADAL" clId="{333197A5-D096-45D4-AA29-4228A7C89A36}" dt="2022-09-22T16:37:09.382" v="2562" actId="27636"/>
          <ac:spMkLst>
            <pc:docMk/>
            <pc:sldMk cId="825698557" sldId="341"/>
            <ac:spMk id="3" creationId="{00000000-0000-0000-0000-000000000000}"/>
          </ac:spMkLst>
        </pc:spChg>
      </pc:sldChg>
      <pc:sldChg chg="modSp mod">
        <pc:chgData name="Andrew Green" userId="5c87a1a1-9dba-4e8d-80a3-ee66ced3ed9c" providerId="ADAL" clId="{333197A5-D096-45D4-AA29-4228A7C89A36}" dt="2022-09-22T16:35:42.704" v="2541" actId="20577"/>
        <pc:sldMkLst>
          <pc:docMk/>
          <pc:sldMk cId="2435718114" sldId="342"/>
        </pc:sldMkLst>
        <pc:spChg chg="mod">
          <ac:chgData name="Andrew Green" userId="5c87a1a1-9dba-4e8d-80a3-ee66ced3ed9c" providerId="ADAL" clId="{333197A5-D096-45D4-AA29-4228A7C89A36}" dt="2022-09-22T16:35:42.704" v="2541" actId="20577"/>
          <ac:spMkLst>
            <pc:docMk/>
            <pc:sldMk cId="2435718114" sldId="342"/>
            <ac:spMk id="3" creationId="{1E9C01B5-78F1-0EDF-48D6-7ED6FB6FFF65}"/>
          </ac:spMkLst>
        </pc:spChg>
      </pc:sldChg>
      <pc:sldChg chg="addSp delSp modSp mod ord">
        <pc:chgData name="Andrew Green" userId="5c87a1a1-9dba-4e8d-80a3-ee66ced3ed9c" providerId="ADAL" clId="{333197A5-D096-45D4-AA29-4228A7C89A36}" dt="2022-10-06T09:36:47.614" v="2579" actId="20577"/>
        <pc:sldMkLst>
          <pc:docMk/>
          <pc:sldMk cId="2943914699" sldId="343"/>
        </pc:sldMkLst>
        <pc:spChg chg="mod">
          <ac:chgData name="Andrew Green" userId="5c87a1a1-9dba-4e8d-80a3-ee66ced3ed9c" providerId="ADAL" clId="{333197A5-D096-45D4-AA29-4228A7C89A36}" dt="2022-10-06T09:36:47.614" v="2579" actId="20577"/>
          <ac:spMkLst>
            <pc:docMk/>
            <pc:sldMk cId="2943914699" sldId="343"/>
            <ac:spMk id="3" creationId="{D30D0DA1-F07E-4B0B-8883-3211B415DFBB}"/>
          </ac:spMkLst>
        </pc:spChg>
        <pc:picChg chg="del">
          <ac:chgData name="Andrew Green" userId="5c87a1a1-9dba-4e8d-80a3-ee66ced3ed9c" providerId="ADAL" clId="{333197A5-D096-45D4-AA29-4228A7C89A36}" dt="2022-09-22T16:05:50.702" v="905" actId="478"/>
          <ac:picMkLst>
            <pc:docMk/>
            <pc:sldMk cId="2943914699" sldId="343"/>
            <ac:picMk id="5" creationId="{42461EF4-B167-742F-65F4-F13BE4CB2BA4}"/>
          </ac:picMkLst>
        </pc:picChg>
        <pc:picChg chg="add mod">
          <ac:chgData name="Andrew Green" userId="5c87a1a1-9dba-4e8d-80a3-ee66ced3ed9c" providerId="ADAL" clId="{333197A5-D096-45D4-AA29-4228A7C89A36}" dt="2022-09-22T16:05:59.449" v="909" actId="1076"/>
          <ac:picMkLst>
            <pc:docMk/>
            <pc:sldMk cId="2943914699" sldId="343"/>
            <ac:picMk id="6" creationId="{B68F672A-56DC-769E-8475-C78D11919804}"/>
          </ac:picMkLst>
        </pc:picChg>
      </pc:sldChg>
      <pc:sldChg chg="modSp add mod">
        <pc:chgData name="Andrew Green" userId="5c87a1a1-9dba-4e8d-80a3-ee66ced3ed9c" providerId="ADAL" clId="{333197A5-D096-45D4-AA29-4228A7C89A36}" dt="2022-09-22T16:12:24.219" v="1273" actId="20577"/>
        <pc:sldMkLst>
          <pc:docMk/>
          <pc:sldMk cId="1912696971" sldId="345"/>
        </pc:sldMkLst>
        <pc:spChg chg="mod">
          <ac:chgData name="Andrew Green" userId="5c87a1a1-9dba-4e8d-80a3-ee66ced3ed9c" providerId="ADAL" clId="{333197A5-D096-45D4-AA29-4228A7C89A36}" dt="2022-09-22T16:12:24.219" v="1273" actId="20577"/>
          <ac:spMkLst>
            <pc:docMk/>
            <pc:sldMk cId="1912696971" sldId="345"/>
            <ac:spMk id="2" creationId="{00000000-0000-0000-0000-000000000000}"/>
          </ac:spMkLst>
        </pc:spChg>
      </pc:sldChg>
      <pc:sldChg chg="delSp add del mod">
        <pc:chgData name="Andrew Green" userId="5c87a1a1-9dba-4e8d-80a3-ee66ced3ed9c" providerId="ADAL" clId="{333197A5-D096-45D4-AA29-4228A7C89A36}" dt="2022-09-22T16:12:12.003" v="1254" actId="47"/>
        <pc:sldMkLst>
          <pc:docMk/>
          <pc:sldMk cId="2487900992" sldId="345"/>
        </pc:sldMkLst>
        <pc:picChg chg="del">
          <ac:chgData name="Andrew Green" userId="5c87a1a1-9dba-4e8d-80a3-ee66ced3ed9c" providerId="ADAL" clId="{333197A5-D096-45D4-AA29-4228A7C89A36}" dt="2022-09-22T16:12:10.176" v="1253" actId="478"/>
          <ac:picMkLst>
            <pc:docMk/>
            <pc:sldMk cId="2487900992" sldId="345"/>
            <ac:picMk id="11" creationId="{F0580698-23A9-42E6-849C-55D0309FBAF9}"/>
          </ac:picMkLst>
        </pc:picChg>
      </pc:sldChg>
      <pc:sldChg chg="modSp add mod ord">
        <pc:chgData name="Andrew Green" userId="5c87a1a1-9dba-4e8d-80a3-ee66ced3ed9c" providerId="ADAL" clId="{333197A5-D096-45D4-AA29-4228A7C89A36}" dt="2022-09-22T16:19:17.795" v="1573"/>
        <pc:sldMkLst>
          <pc:docMk/>
          <pc:sldMk cId="664773456" sldId="346"/>
        </pc:sldMkLst>
        <pc:spChg chg="mod">
          <ac:chgData name="Andrew Green" userId="5c87a1a1-9dba-4e8d-80a3-ee66ced3ed9c" providerId="ADAL" clId="{333197A5-D096-45D4-AA29-4228A7C89A36}" dt="2022-09-22T16:19:17.795" v="1573"/>
          <ac:spMkLst>
            <pc:docMk/>
            <pc:sldMk cId="664773456" sldId="346"/>
            <ac:spMk id="2" creationId="{24083E70-C961-4435-8779-C21B23D56BE5}"/>
          </ac:spMkLst>
        </pc:spChg>
        <pc:spChg chg="mod">
          <ac:chgData name="Andrew Green" userId="5c87a1a1-9dba-4e8d-80a3-ee66ced3ed9c" providerId="ADAL" clId="{333197A5-D096-45D4-AA29-4228A7C89A36}" dt="2022-09-22T16:19:08.668" v="1570" actId="20577"/>
          <ac:spMkLst>
            <pc:docMk/>
            <pc:sldMk cId="664773456" sldId="346"/>
            <ac:spMk id="3" creationId="{8F4FE62A-FF88-4A04-93D3-B24206A0C21F}"/>
          </ac:spMkLst>
        </pc:spChg>
      </pc:sldChg>
      <pc:sldChg chg="add">
        <pc:chgData name="Andrew Green" userId="5c87a1a1-9dba-4e8d-80a3-ee66ced3ed9c" providerId="ADAL" clId="{333197A5-D096-45D4-AA29-4228A7C89A36}" dt="2022-09-22T16:19:42.158" v="1574" actId="2890"/>
        <pc:sldMkLst>
          <pc:docMk/>
          <pc:sldMk cId="773366452" sldId="347"/>
        </pc:sldMkLst>
      </pc:sldChg>
      <pc:sldChg chg="modSp add mod">
        <pc:chgData name="Andrew Green" userId="5c87a1a1-9dba-4e8d-80a3-ee66ced3ed9c" providerId="ADAL" clId="{333197A5-D096-45D4-AA29-4228A7C89A36}" dt="2022-09-22T16:22:46.626" v="1645" actId="20577"/>
        <pc:sldMkLst>
          <pc:docMk/>
          <pc:sldMk cId="192850208" sldId="348"/>
        </pc:sldMkLst>
        <pc:spChg chg="mod">
          <ac:chgData name="Andrew Green" userId="5c87a1a1-9dba-4e8d-80a3-ee66ced3ed9c" providerId="ADAL" clId="{333197A5-D096-45D4-AA29-4228A7C89A36}" dt="2022-09-22T16:21:47.496" v="1624"/>
          <ac:spMkLst>
            <pc:docMk/>
            <pc:sldMk cId="192850208" sldId="348"/>
            <ac:spMk id="2" creationId="{51F1B784-BEA9-4F4A-9256-3D6FB110FD77}"/>
          </ac:spMkLst>
        </pc:spChg>
        <pc:spChg chg="mod">
          <ac:chgData name="Andrew Green" userId="5c87a1a1-9dba-4e8d-80a3-ee66ced3ed9c" providerId="ADAL" clId="{333197A5-D096-45D4-AA29-4228A7C89A36}" dt="2022-09-22T16:22:46.626" v="1645" actId="20577"/>
          <ac:spMkLst>
            <pc:docMk/>
            <pc:sldMk cId="192850208" sldId="348"/>
            <ac:spMk id="3" creationId="{4F40F8B3-6F26-4197-A6CE-420A0A018223}"/>
          </ac:spMkLst>
        </pc:spChg>
      </pc:sldChg>
      <pc:sldChg chg="modSp add mod">
        <pc:chgData name="Andrew Green" userId="5c87a1a1-9dba-4e8d-80a3-ee66ced3ed9c" providerId="ADAL" clId="{333197A5-D096-45D4-AA29-4228A7C89A36}" dt="2022-09-22T16:29:58.450" v="1838" actId="27636"/>
        <pc:sldMkLst>
          <pc:docMk/>
          <pc:sldMk cId="537871576" sldId="349"/>
        </pc:sldMkLst>
        <pc:spChg chg="mod">
          <ac:chgData name="Andrew Green" userId="5c87a1a1-9dba-4e8d-80a3-ee66ced3ed9c" providerId="ADAL" clId="{333197A5-D096-45D4-AA29-4228A7C89A36}" dt="2022-09-22T16:24:13.327" v="1734" actId="20577"/>
          <ac:spMkLst>
            <pc:docMk/>
            <pc:sldMk cId="537871576" sldId="349"/>
            <ac:spMk id="2" creationId="{51F1B784-BEA9-4F4A-9256-3D6FB110FD77}"/>
          </ac:spMkLst>
        </pc:spChg>
        <pc:spChg chg="mod">
          <ac:chgData name="Andrew Green" userId="5c87a1a1-9dba-4e8d-80a3-ee66ced3ed9c" providerId="ADAL" clId="{333197A5-D096-45D4-AA29-4228A7C89A36}" dt="2022-09-22T16:29:58.450" v="1838" actId="27636"/>
          <ac:spMkLst>
            <pc:docMk/>
            <pc:sldMk cId="537871576" sldId="349"/>
            <ac:spMk id="3" creationId="{4F40F8B3-6F26-4197-A6CE-420A0A018223}"/>
          </ac:spMkLst>
        </pc:spChg>
      </pc:sldChg>
      <pc:sldChg chg="add">
        <pc:chgData name="Andrew Green" userId="5c87a1a1-9dba-4e8d-80a3-ee66ced3ed9c" providerId="ADAL" clId="{333197A5-D096-45D4-AA29-4228A7C89A36}" dt="2022-09-22T16:24:01.054" v="1731" actId="2890"/>
        <pc:sldMkLst>
          <pc:docMk/>
          <pc:sldMk cId="1012396304" sldId="3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06/10/2022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3</a:t>
            </a:fld>
            <a:endParaRPr lang="en-GB"/>
          </a:p>
        </p:txBody>
      </p:sp>
    </p:spTree>
    <p:extLst>
      <p:ext uri="{BB962C8B-B14F-4D97-AF65-F5344CB8AC3E}">
        <p14:creationId xmlns:p14="http://schemas.microsoft.com/office/powerpoint/2010/main" val="1463027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a:p>
        </p:txBody>
      </p:sp>
    </p:spTree>
    <p:extLst>
      <p:ext uri="{BB962C8B-B14F-4D97-AF65-F5344CB8AC3E}">
        <p14:creationId xmlns:p14="http://schemas.microsoft.com/office/powerpoint/2010/main" val="1550506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Citethisforme. </a:t>
            </a:r>
            <a:r>
              <a:rPr lang="en-GB" i="1" dirty="0"/>
              <a:t>Citing Vancouver</a:t>
            </a:r>
            <a:r>
              <a:rPr lang="en-GB" dirty="0"/>
              <a:t>. Available at: https://www.citethisforme.com/vancouver/source-type. Last Accessed: 7/8/2022.</a:t>
            </a:r>
          </a:p>
        </p:txBody>
      </p:sp>
      <p:sp>
        <p:nvSpPr>
          <p:cNvPr id="4" name="Slide Number Placeholder 3"/>
          <p:cNvSpPr>
            <a:spLocks noGrp="1"/>
          </p:cNvSpPr>
          <p:nvPr>
            <p:ph type="sldNum" sz="quarter" idx="5"/>
          </p:nvPr>
        </p:nvSpPr>
        <p:spPr/>
        <p:txBody>
          <a:bodyPr/>
          <a:lstStyle/>
          <a:p>
            <a:fld id="{F613D83F-DC1D-4206-A168-2287E477B1D2}" type="slidenum">
              <a:rPr lang="en-GB" smtClean="0"/>
              <a:t>14</a:t>
            </a:fld>
            <a:endParaRPr lang="en-GB"/>
          </a:p>
        </p:txBody>
      </p:sp>
    </p:spTree>
    <p:extLst>
      <p:ext uri="{BB962C8B-B14F-4D97-AF65-F5344CB8AC3E}">
        <p14:creationId xmlns:p14="http://schemas.microsoft.com/office/powerpoint/2010/main" val="787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2608208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5</a:t>
            </a:fld>
            <a:endParaRPr lang="en-GB"/>
          </a:p>
        </p:txBody>
      </p:sp>
    </p:spTree>
    <p:extLst>
      <p:ext uri="{BB962C8B-B14F-4D97-AF65-F5344CB8AC3E}">
        <p14:creationId xmlns:p14="http://schemas.microsoft.com/office/powerpoint/2010/main" val="1320363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344789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1990620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9</a:t>
            </a:fld>
            <a:endParaRPr lang="en-GB"/>
          </a:p>
        </p:txBody>
      </p:sp>
    </p:spTree>
    <p:extLst>
      <p:ext uri="{BB962C8B-B14F-4D97-AF65-F5344CB8AC3E}">
        <p14:creationId xmlns:p14="http://schemas.microsoft.com/office/powerpoint/2010/main" val="426142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10</a:t>
            </a:fld>
            <a:endParaRPr lang="en-GB"/>
          </a:p>
        </p:txBody>
      </p:sp>
    </p:spTree>
    <p:extLst>
      <p:ext uri="{BB962C8B-B14F-4D97-AF65-F5344CB8AC3E}">
        <p14:creationId xmlns:p14="http://schemas.microsoft.com/office/powerpoint/2010/main" val="335981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11</a:t>
            </a:fld>
            <a:endParaRPr lang="en-GB"/>
          </a:p>
        </p:txBody>
      </p:sp>
    </p:spTree>
    <p:extLst>
      <p:ext uri="{BB962C8B-B14F-4D97-AF65-F5344CB8AC3E}">
        <p14:creationId xmlns:p14="http://schemas.microsoft.com/office/powerpoint/2010/main" val="1112598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12</a:t>
            </a:fld>
            <a:endParaRPr lang="en-GB"/>
          </a:p>
        </p:txBody>
      </p:sp>
    </p:spTree>
    <p:extLst>
      <p:ext uri="{BB962C8B-B14F-4D97-AF65-F5344CB8AC3E}">
        <p14:creationId xmlns:p14="http://schemas.microsoft.com/office/powerpoint/2010/main" val="1536633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10/6/2022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10/6/2022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10/6/2022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10/6/2022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10/6/2022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10/6/2022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10/6/2022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10/6/2022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10/6/2022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itethisforme.com/vancouver/source-typ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3000" dirty="0"/>
            </a:br>
            <a:r>
              <a:rPr lang="en-GB" sz="2400" dirty="0">
                <a:solidFill>
                  <a:schemeClr val="tx1"/>
                </a:solidFill>
              </a:rPr>
              <a:t>Final Report Briefing</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Evaluation</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0007" y="1775191"/>
            <a:ext cx="8229600" cy="4678145"/>
          </a:xfrm>
        </p:spPr>
        <p:txBody>
          <a:bodyPr>
            <a:normAutofit/>
          </a:bodyPr>
          <a:lstStyle/>
          <a:p>
            <a:r>
              <a:rPr lang="en-GB" dirty="0">
                <a:effectLst/>
                <a:cs typeface="Calibri" panose="020F0502020204030204" pitchFamily="34" charset="0"/>
              </a:rPr>
              <a:t>What conclusions can be drawn from your data?</a:t>
            </a:r>
          </a:p>
          <a:p>
            <a:r>
              <a:rPr lang="en-GB" dirty="0">
                <a:effectLst/>
                <a:cs typeface="Calibri" panose="020F0502020204030204" pitchFamily="34" charset="0"/>
              </a:rPr>
              <a:t>Did your data back up the research in your literature review or disagree with it?</a:t>
            </a:r>
          </a:p>
          <a:p>
            <a:r>
              <a:rPr lang="en-GB" dirty="0">
                <a:effectLst/>
                <a:cs typeface="Calibri" panose="020F0502020204030204" pitchFamily="34" charset="0"/>
              </a:rPr>
              <a:t>Did you meet your objectives? If not, why not?</a:t>
            </a:r>
          </a:p>
          <a:p>
            <a:r>
              <a:rPr lang="en-GB" dirty="0">
                <a:effectLst/>
                <a:cs typeface="Calibri" panose="020F0502020204030204" pitchFamily="34" charset="0"/>
              </a:rPr>
              <a:t>Did you meet your aim? If not, why not?</a:t>
            </a:r>
          </a:p>
          <a:p>
            <a:r>
              <a:rPr lang="en-GB" dirty="0">
                <a:effectLst/>
                <a:cs typeface="Calibri" panose="020F0502020204030204" pitchFamily="34" charset="0"/>
              </a:rPr>
              <a:t>Overall, are the answers what you would expect? If not then why not?</a:t>
            </a:r>
          </a:p>
          <a:p>
            <a:r>
              <a:rPr lang="en-GB" dirty="0">
                <a:effectLst/>
                <a:cs typeface="Calibri" panose="020F0502020204030204" pitchFamily="34" charset="0"/>
              </a:rPr>
              <a:t>If you were to do it again, what would you do differently?</a:t>
            </a:r>
            <a:endParaRPr lang="en-GB" sz="1600" dirty="0"/>
          </a:p>
        </p:txBody>
      </p:sp>
    </p:spTree>
    <p:extLst>
      <p:ext uri="{BB962C8B-B14F-4D97-AF65-F5344CB8AC3E}">
        <p14:creationId xmlns:p14="http://schemas.microsoft.com/office/powerpoint/2010/main" val="192850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normAutofit fontScale="90000"/>
          </a:bodyPr>
          <a:lstStyle/>
          <a:p>
            <a:r>
              <a:rPr lang="en-GB" dirty="0"/>
              <a:t>Conclusions and Recommendations </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0007" y="1775191"/>
            <a:ext cx="8229600" cy="4678145"/>
          </a:xfrm>
        </p:spPr>
        <p:txBody>
          <a:bodyPr>
            <a:normAutofit fontScale="92500" lnSpcReduction="10000"/>
          </a:bodyPr>
          <a:lstStyle/>
          <a:p>
            <a:r>
              <a:rPr lang="en-GB" sz="1900" dirty="0">
                <a:cs typeface="Calibri" panose="020F0502020204030204" pitchFamily="34" charset="0"/>
              </a:rPr>
              <a:t>This chapter is where you tie up all the loose ends in the previous chapters. </a:t>
            </a:r>
          </a:p>
          <a:p>
            <a:r>
              <a:rPr lang="en-GB" sz="1900" dirty="0">
                <a:cs typeface="Calibri" panose="020F0502020204030204" pitchFamily="34" charset="0"/>
              </a:rPr>
              <a:t>It is most important that it relates to what you have described previously, and that it does so in a relevant and concise fashion.</a:t>
            </a:r>
          </a:p>
          <a:p>
            <a:r>
              <a:rPr lang="en-GB" sz="1900" dirty="0">
                <a:cs typeface="Calibri" panose="020F0502020204030204" pitchFamily="34" charset="0"/>
              </a:rPr>
              <a:t>You need to show how what you did contributed to meeting the objectives you set in the introduction. In doing so, it is appropriate to repeat (in summary form) key points from your review, design, implementation and evaluation as necessary.</a:t>
            </a:r>
          </a:p>
          <a:p>
            <a:r>
              <a:rPr lang="en-GB" sz="1900" dirty="0">
                <a:cs typeface="Calibri" panose="020F0502020204030204" pitchFamily="34" charset="0"/>
              </a:rPr>
              <a:t>The benefits gained from your work should be identified (these are not to include personal benefits). Also, any recommendations should be included here.</a:t>
            </a:r>
          </a:p>
          <a:p>
            <a:r>
              <a:rPr lang="en-GB" sz="1900" dirty="0">
                <a:cs typeface="Calibri" panose="020F0502020204030204" pitchFamily="34" charset="0"/>
              </a:rPr>
              <a:t>It is perfectly okay to have some loose ends left at the end of a project. 	</a:t>
            </a:r>
          </a:p>
          <a:p>
            <a:pPr lvl="1"/>
            <a:r>
              <a:rPr lang="en-GB" sz="1700" dirty="0">
                <a:cs typeface="Calibri" panose="020F0502020204030204" pitchFamily="34" charset="0"/>
              </a:rPr>
              <a:t>Aspects you simply did not have time to address. </a:t>
            </a:r>
          </a:p>
          <a:p>
            <a:pPr lvl="1"/>
            <a:r>
              <a:rPr lang="en-GB" sz="1700" dirty="0">
                <a:cs typeface="Calibri" panose="020F0502020204030204" pitchFamily="34" charset="0"/>
              </a:rPr>
              <a:t>Things that you were unable to do because of force of circumstances. </a:t>
            </a:r>
          </a:p>
          <a:p>
            <a:pPr lvl="1"/>
            <a:r>
              <a:rPr lang="en-GB" sz="1700" dirty="0">
                <a:cs typeface="Calibri" panose="020F0502020204030204" pitchFamily="34" charset="0"/>
              </a:rPr>
              <a:t>Pointers raised during the course of the project that you did not anticipate and were not within your scope to tackle. </a:t>
            </a:r>
          </a:p>
          <a:p>
            <a:r>
              <a:rPr lang="en-GB" sz="1900" dirty="0">
                <a:cs typeface="Calibri" panose="020F0502020204030204" pitchFamily="34" charset="0"/>
              </a:rPr>
              <a:t>All these things can be discussed in this chapter and, where further work can be identified, a distinct sub-section, “Suggestions for further work”, should be included.</a:t>
            </a:r>
          </a:p>
          <a:p>
            <a:endParaRPr lang="en-GB" sz="1600" dirty="0">
              <a:cs typeface="Calibri" panose="020F0502020204030204" pitchFamily="34" charset="0"/>
            </a:endParaRPr>
          </a:p>
          <a:p>
            <a:endParaRPr lang="en-GB" sz="1600" dirty="0">
              <a:cs typeface="Calibri" panose="020F0502020204030204" pitchFamily="34" charset="0"/>
            </a:endParaRPr>
          </a:p>
          <a:p>
            <a:endParaRPr lang="en-GB" sz="1600" dirty="0">
              <a:cs typeface="Calibri" panose="020F0502020204030204" pitchFamily="34" charset="0"/>
            </a:endParaRPr>
          </a:p>
        </p:txBody>
      </p:sp>
    </p:spTree>
    <p:extLst>
      <p:ext uri="{BB962C8B-B14F-4D97-AF65-F5344CB8AC3E}">
        <p14:creationId xmlns:p14="http://schemas.microsoft.com/office/powerpoint/2010/main" val="537871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Evaluation</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0007" y="1775191"/>
            <a:ext cx="8229600" cy="4678145"/>
          </a:xfrm>
        </p:spPr>
        <p:txBody>
          <a:bodyPr>
            <a:normAutofit/>
          </a:bodyPr>
          <a:lstStyle/>
          <a:p>
            <a:r>
              <a:rPr lang="en-GB" dirty="0">
                <a:cs typeface="Calibri" panose="020F0502020204030204" pitchFamily="34" charset="0"/>
              </a:rPr>
              <a:t>Critically analyse these aspects of your project.</a:t>
            </a:r>
            <a:endParaRPr lang="en-GB" dirty="0"/>
          </a:p>
          <a:p>
            <a:pPr lvl="1"/>
            <a:r>
              <a:rPr lang="en-GB" sz="1600" dirty="0">
                <a:effectLst/>
                <a:cs typeface="Calibri" panose="020F0502020204030204" pitchFamily="34" charset="0"/>
              </a:rPr>
              <a:t>What conclusions can be drawn from your data?</a:t>
            </a:r>
          </a:p>
          <a:p>
            <a:pPr lvl="1"/>
            <a:r>
              <a:rPr lang="en-GB" sz="1600" dirty="0">
                <a:effectLst/>
                <a:cs typeface="Calibri" panose="020F0502020204030204" pitchFamily="34" charset="0"/>
              </a:rPr>
              <a:t>Did your data back up the research in your literature review or disagree with it?</a:t>
            </a:r>
          </a:p>
          <a:p>
            <a:pPr lvl="1"/>
            <a:r>
              <a:rPr lang="en-GB" sz="1600" dirty="0">
                <a:effectLst/>
                <a:cs typeface="Calibri" panose="020F0502020204030204" pitchFamily="34" charset="0"/>
              </a:rPr>
              <a:t>Did you meet your objectives? If not, why not?</a:t>
            </a:r>
          </a:p>
          <a:p>
            <a:pPr lvl="1"/>
            <a:r>
              <a:rPr lang="en-GB" sz="1600" dirty="0">
                <a:effectLst/>
                <a:cs typeface="Calibri" panose="020F0502020204030204" pitchFamily="34" charset="0"/>
              </a:rPr>
              <a:t>Did you meet your aim? If not, why not?</a:t>
            </a:r>
          </a:p>
          <a:p>
            <a:pPr lvl="1"/>
            <a:r>
              <a:rPr lang="en-GB" sz="1600" dirty="0">
                <a:effectLst/>
                <a:cs typeface="Calibri" panose="020F0502020204030204" pitchFamily="34" charset="0"/>
              </a:rPr>
              <a:t>Overall, are the answers what you would expect? If not then why not?</a:t>
            </a:r>
          </a:p>
          <a:p>
            <a:pPr lvl="1"/>
            <a:r>
              <a:rPr lang="en-GB" sz="1600" dirty="0">
                <a:effectLst/>
                <a:cs typeface="Calibri" panose="020F0502020204030204" pitchFamily="34" charset="0"/>
              </a:rPr>
              <a:t>If you were to do it again, what would you do differently?</a:t>
            </a:r>
          </a:p>
          <a:p>
            <a:endParaRPr lang="en-GB" sz="1600" dirty="0">
              <a:cs typeface="Calibri" panose="020F0502020204030204" pitchFamily="34" charset="0"/>
            </a:endParaRPr>
          </a:p>
          <a:p>
            <a:endParaRPr lang="en-GB" sz="1600" dirty="0">
              <a:cs typeface="Calibri" panose="020F0502020204030204" pitchFamily="34" charset="0"/>
            </a:endParaRPr>
          </a:p>
          <a:p>
            <a:endParaRPr lang="en-GB" sz="1600" dirty="0">
              <a:cs typeface="Calibri" panose="020F0502020204030204" pitchFamily="34" charset="0"/>
            </a:endParaRPr>
          </a:p>
          <a:p>
            <a:endParaRPr lang="en-GB" sz="1600" dirty="0">
              <a:cs typeface="Calibri" panose="020F0502020204030204" pitchFamily="34" charset="0"/>
            </a:endParaRPr>
          </a:p>
        </p:txBody>
      </p:sp>
    </p:spTree>
    <p:extLst>
      <p:ext uri="{BB962C8B-B14F-4D97-AF65-F5344CB8AC3E}">
        <p14:creationId xmlns:p14="http://schemas.microsoft.com/office/powerpoint/2010/main" val="101239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Reflection</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0007" y="1775191"/>
            <a:ext cx="8229600" cy="4678145"/>
          </a:xfrm>
        </p:spPr>
        <p:txBody>
          <a:bodyPr>
            <a:normAutofit/>
          </a:bodyPr>
          <a:lstStyle/>
          <a:p>
            <a:pPr>
              <a:spcAft>
                <a:spcPts val="600"/>
              </a:spcAft>
            </a:pPr>
            <a:r>
              <a:rPr lang="en-GB" dirty="0">
                <a:effectLst/>
                <a:cs typeface="Calibri" panose="020F0502020204030204" pitchFamily="34" charset="0"/>
              </a:rPr>
              <a:t>Reflection is the process of looking back at something which has happened in order to show what you have learned from it. The purpose of reflective writing is to help you learn from a particular practical experience.  Put simply, could you have done it better and, if so, how?</a:t>
            </a:r>
            <a:endParaRPr lang="en-GB" dirty="0">
              <a:cs typeface="Calibri" panose="020F0502020204030204" pitchFamily="34" charset="0"/>
            </a:endParaRPr>
          </a:p>
          <a:p>
            <a:pPr>
              <a:spcAft>
                <a:spcPts val="600"/>
              </a:spcAft>
            </a:pPr>
            <a:r>
              <a:rPr lang="en-GB" dirty="0"/>
              <a:t>Use an established framework… but do not write your reflection as if you are filling in a form.</a:t>
            </a:r>
          </a:p>
          <a:p>
            <a:pPr>
              <a:spcAft>
                <a:spcPts val="600"/>
              </a:spcAft>
            </a:pPr>
            <a:r>
              <a:rPr lang="en-GB" dirty="0"/>
              <a:t>Gibbs reflective cycle is a good place to start.</a:t>
            </a:r>
          </a:p>
          <a:p>
            <a:pPr lvl="1">
              <a:spcAft>
                <a:spcPts val="600"/>
              </a:spcAft>
            </a:pPr>
            <a:endParaRPr lang="en-GB" sz="1600" dirty="0"/>
          </a:p>
        </p:txBody>
      </p:sp>
    </p:spTree>
    <p:extLst>
      <p:ext uri="{BB962C8B-B14F-4D97-AF65-F5344CB8AC3E}">
        <p14:creationId xmlns:p14="http://schemas.microsoft.com/office/powerpoint/2010/main" val="773366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B127-DA90-9B76-A574-8813699FDBB0}"/>
              </a:ext>
            </a:extLst>
          </p:cNvPr>
          <p:cNvSpPr>
            <a:spLocks noGrp="1"/>
          </p:cNvSpPr>
          <p:nvPr>
            <p:ph type="title"/>
          </p:nvPr>
        </p:nvSpPr>
        <p:spPr/>
        <p:txBody>
          <a:bodyPr/>
          <a:lstStyle/>
          <a:p>
            <a:r>
              <a:rPr lang="en-GB" dirty="0"/>
              <a:t>References and Appendices</a:t>
            </a:r>
          </a:p>
        </p:txBody>
      </p:sp>
      <p:sp>
        <p:nvSpPr>
          <p:cNvPr id="3" name="Content Placeholder 2">
            <a:extLst>
              <a:ext uri="{FF2B5EF4-FFF2-40B4-BE49-F238E27FC236}">
                <a16:creationId xmlns:a16="http://schemas.microsoft.com/office/drawing/2014/main" id="{F2A35414-096C-3309-D3BE-BC2A4654EF6C}"/>
              </a:ext>
            </a:extLst>
          </p:cNvPr>
          <p:cNvSpPr>
            <a:spLocks noGrp="1"/>
          </p:cNvSpPr>
          <p:nvPr>
            <p:ph idx="1"/>
          </p:nvPr>
        </p:nvSpPr>
        <p:spPr/>
        <p:txBody>
          <a:bodyPr>
            <a:normAutofit fontScale="92500" lnSpcReduction="10000"/>
          </a:bodyPr>
          <a:lstStyle/>
          <a:p>
            <a:r>
              <a:rPr lang="en-GB" dirty="0"/>
              <a:t>References (numeric system of referencing).</a:t>
            </a:r>
          </a:p>
          <a:p>
            <a:pPr lvl="1"/>
            <a:r>
              <a:rPr lang="en-GB" dirty="0"/>
              <a:t>Vancouver system.</a:t>
            </a:r>
          </a:p>
          <a:p>
            <a:pPr lvl="1"/>
            <a:r>
              <a:rPr lang="en-GB" dirty="0"/>
              <a:t>Guides are available on Moodle.</a:t>
            </a:r>
          </a:p>
          <a:p>
            <a:pPr lvl="1">
              <a:spcAft>
                <a:spcPts val="1200"/>
              </a:spcAft>
            </a:pPr>
            <a:r>
              <a:rPr lang="en-GB" dirty="0"/>
              <a:t>You could use a citation management tool like </a:t>
            </a:r>
            <a:r>
              <a:rPr lang="en-GB" dirty="0">
                <a:hlinkClick r:id="rId3"/>
              </a:rPr>
              <a:t>citethisforme</a:t>
            </a:r>
            <a:r>
              <a:rPr lang="en-GB" dirty="0"/>
              <a:t>. </a:t>
            </a:r>
            <a:r>
              <a:rPr lang="en-GB" sz="1100" dirty="0"/>
              <a:t>[4]</a:t>
            </a:r>
          </a:p>
          <a:p>
            <a:pPr lvl="1">
              <a:spcAft>
                <a:spcPts val="1200"/>
              </a:spcAft>
            </a:pPr>
            <a:r>
              <a:rPr lang="en-GB" dirty="0"/>
              <a:t>Include references either in the notes pane (as in these example slides) or on slide(s) at the end of the slideshow.</a:t>
            </a:r>
          </a:p>
          <a:p>
            <a:r>
              <a:rPr lang="en-GB" dirty="0"/>
              <a:t>Appendices, information that, while not important or interesting enough to be included in the body of the report, is nevertheless relevant.</a:t>
            </a:r>
          </a:p>
          <a:p>
            <a:r>
              <a:rPr lang="en-GB" dirty="0"/>
              <a:t>Common examples include:</a:t>
            </a:r>
          </a:p>
          <a:p>
            <a:pPr lvl="1"/>
            <a:r>
              <a:rPr lang="en-GB" dirty="0"/>
              <a:t>Program source code.</a:t>
            </a:r>
          </a:p>
          <a:p>
            <a:pPr lvl="1"/>
            <a:r>
              <a:rPr lang="en-GB" dirty="0"/>
              <a:t>Program documentation.</a:t>
            </a:r>
          </a:p>
          <a:p>
            <a:pPr lvl="1"/>
            <a:r>
              <a:rPr lang="en-GB" dirty="0"/>
              <a:t>Intermediate documents. </a:t>
            </a:r>
          </a:p>
          <a:p>
            <a:r>
              <a:rPr lang="en-GB" dirty="0"/>
              <a:t>Your report stands alone without these, but the reader may occasionally wish to refer to them.</a:t>
            </a:r>
          </a:p>
        </p:txBody>
      </p:sp>
    </p:spTree>
    <p:extLst>
      <p:ext uri="{BB962C8B-B14F-4D97-AF65-F5344CB8AC3E}">
        <p14:creationId xmlns:p14="http://schemas.microsoft.com/office/powerpoint/2010/main" val="3883004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BDA27-09F2-1239-C6F5-5AE84C90EEBF}"/>
              </a:ext>
            </a:extLst>
          </p:cNvPr>
          <p:cNvSpPr>
            <a:spLocks noGrp="1"/>
          </p:cNvSpPr>
          <p:nvPr>
            <p:ph type="title"/>
          </p:nvPr>
        </p:nvSpPr>
        <p:spPr/>
        <p:txBody>
          <a:bodyPr/>
          <a:lstStyle/>
          <a:p>
            <a:r>
              <a:rPr lang="en-GB" dirty="0"/>
              <a:t>Final notes</a:t>
            </a:r>
          </a:p>
        </p:txBody>
      </p:sp>
      <p:sp>
        <p:nvSpPr>
          <p:cNvPr id="3" name="Content Placeholder 2">
            <a:extLst>
              <a:ext uri="{FF2B5EF4-FFF2-40B4-BE49-F238E27FC236}">
                <a16:creationId xmlns:a16="http://schemas.microsoft.com/office/drawing/2014/main" id="{1E9C01B5-78F1-0EDF-48D6-7ED6FB6FFF65}"/>
              </a:ext>
            </a:extLst>
          </p:cNvPr>
          <p:cNvSpPr>
            <a:spLocks noGrp="1"/>
          </p:cNvSpPr>
          <p:nvPr>
            <p:ph idx="1"/>
          </p:nvPr>
        </p:nvSpPr>
        <p:spPr/>
        <p:txBody>
          <a:bodyPr/>
          <a:lstStyle/>
          <a:p>
            <a:r>
              <a:rPr lang="en-GB" dirty="0"/>
              <a:t>Other areas of the final project will build upon similar areas in the Project Proposal and Interim Viva.</a:t>
            </a:r>
          </a:p>
          <a:p>
            <a:r>
              <a:rPr lang="en-GB" dirty="0"/>
              <a:t>This does not mean that you should copy them over verbatim.</a:t>
            </a:r>
          </a:p>
          <a:p>
            <a:r>
              <a:rPr lang="en-GB" dirty="0"/>
              <a:t>All aspects of your project should grow and develop as it progresses:</a:t>
            </a:r>
          </a:p>
          <a:p>
            <a:pPr lvl="1"/>
            <a:r>
              <a:rPr lang="en-GB" dirty="0"/>
              <a:t>Aims and objectives can (and should) change.</a:t>
            </a:r>
          </a:p>
          <a:p>
            <a:pPr lvl="1"/>
            <a:r>
              <a:rPr lang="en-GB" dirty="0"/>
              <a:t>Literature reviews grow more weighty as you continue to read.</a:t>
            </a:r>
          </a:p>
          <a:p>
            <a:pPr lvl="1"/>
            <a:r>
              <a:rPr lang="en-GB" dirty="0"/>
              <a:t>Approaches differ as they appear more or less viable.</a:t>
            </a:r>
          </a:p>
          <a:p>
            <a:r>
              <a:rPr lang="en-GB" dirty="0"/>
              <a:t>These sections have not been covered in much detail here, do not think that this means that they should not be considered fully and again here.</a:t>
            </a:r>
          </a:p>
        </p:txBody>
      </p:sp>
    </p:spTree>
    <p:extLst>
      <p:ext uri="{BB962C8B-B14F-4D97-AF65-F5344CB8AC3E}">
        <p14:creationId xmlns:p14="http://schemas.microsoft.com/office/powerpoint/2010/main" val="243571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Summary</a:t>
            </a:r>
            <a:br>
              <a:rPr lang="en-GB" sz="3000"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1284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lnSpcReduction="10000"/>
          </a:bodyPr>
          <a:lstStyle/>
          <a:p>
            <a:pPr lvl="0"/>
            <a:r>
              <a:rPr lang="en-GB" sz="2000" dirty="0"/>
              <a:t>The purpose of the Final Project</a:t>
            </a:r>
          </a:p>
          <a:p>
            <a:r>
              <a:rPr lang="en-GB" sz="2000" dirty="0"/>
              <a:t>The structure of the Final Project</a:t>
            </a:r>
          </a:p>
          <a:p>
            <a:r>
              <a:rPr lang="en-GB" dirty="0"/>
              <a:t>Grading</a:t>
            </a:r>
          </a:p>
          <a:p>
            <a:r>
              <a:rPr lang="en-GB" sz="2000" dirty="0"/>
              <a:t>Abstract</a:t>
            </a:r>
          </a:p>
          <a:p>
            <a:r>
              <a:rPr lang="en-GB" sz="2000" dirty="0"/>
              <a:t>Design and implementation </a:t>
            </a:r>
          </a:p>
          <a:p>
            <a:r>
              <a:rPr lang="en-GB" dirty="0"/>
              <a:t>Evaluation</a:t>
            </a:r>
          </a:p>
          <a:p>
            <a:r>
              <a:rPr lang="en-GB" dirty="0"/>
              <a:t>Conclusions and recommendations </a:t>
            </a:r>
          </a:p>
          <a:p>
            <a:r>
              <a:rPr lang="en-GB" dirty="0"/>
              <a:t>Reflection</a:t>
            </a:r>
          </a:p>
          <a:p>
            <a:r>
              <a:rPr lang="en-GB" sz="2000"/>
              <a:t>References and Appendices</a:t>
            </a:r>
          </a:p>
          <a:p>
            <a:endParaRPr lang="en-GB" sz="2000" dirty="0"/>
          </a:p>
          <a:p>
            <a:endParaRPr lang="en-GB" sz="2000" dirty="0"/>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825698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sz="2000" dirty="0"/>
              <a:t>Then you can make a start!!</a:t>
            </a:r>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lnSpcReduction="10000"/>
          </a:bodyPr>
          <a:lstStyle/>
          <a:p>
            <a:pPr lvl="0"/>
            <a:r>
              <a:rPr lang="en-GB" sz="2000" dirty="0"/>
              <a:t>The purpose of the Final Project</a:t>
            </a:r>
          </a:p>
          <a:p>
            <a:r>
              <a:rPr lang="en-GB" sz="2000" dirty="0"/>
              <a:t>The structure of the Final Project</a:t>
            </a:r>
          </a:p>
          <a:p>
            <a:r>
              <a:rPr lang="en-GB" dirty="0"/>
              <a:t>Grading</a:t>
            </a:r>
          </a:p>
          <a:p>
            <a:r>
              <a:rPr lang="en-GB" sz="2000" dirty="0"/>
              <a:t>Abstract</a:t>
            </a:r>
          </a:p>
          <a:p>
            <a:r>
              <a:rPr lang="en-GB" sz="2000" dirty="0"/>
              <a:t>Design and implementation </a:t>
            </a:r>
          </a:p>
          <a:p>
            <a:r>
              <a:rPr lang="en-GB" dirty="0"/>
              <a:t>Evaluation</a:t>
            </a:r>
          </a:p>
          <a:p>
            <a:r>
              <a:rPr lang="en-GB" dirty="0"/>
              <a:t>Conclusions and recommendations </a:t>
            </a:r>
          </a:p>
          <a:p>
            <a:r>
              <a:rPr lang="en-GB" dirty="0"/>
              <a:t>Reflection</a:t>
            </a:r>
          </a:p>
          <a:p>
            <a:r>
              <a:rPr lang="en-GB" sz="2000" dirty="0"/>
              <a:t>References and Appendices</a:t>
            </a:r>
          </a:p>
          <a:p>
            <a:endParaRPr lang="en-GB" sz="2000" dirty="0"/>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D0DA1-F07E-4B0B-8883-3211B415DFBB}"/>
              </a:ext>
            </a:extLst>
          </p:cNvPr>
          <p:cNvSpPr>
            <a:spLocks noGrp="1"/>
          </p:cNvSpPr>
          <p:nvPr>
            <p:ph idx="1"/>
          </p:nvPr>
        </p:nvSpPr>
        <p:spPr/>
        <p:txBody>
          <a:bodyPr>
            <a:normAutofit/>
          </a:bodyPr>
          <a:lstStyle/>
          <a:p>
            <a:r>
              <a:rPr lang="en-GB" sz="1800" b="0" i="0" u="none" strike="noStrike" baseline="0" dirty="0">
                <a:solidFill>
                  <a:srgbClr val="000000"/>
                </a:solidFill>
                <a:latin typeface="Calibri" panose="020F0502020204030204" pitchFamily="34" charset="0"/>
              </a:rPr>
              <a:t>To communicate clearly and concisely </a:t>
            </a:r>
            <a:r>
              <a:rPr lang="en-GB" sz="1800" dirty="0">
                <a:solidFill>
                  <a:srgbClr val="000000"/>
                </a:solidFill>
              </a:rPr>
              <a:t>the motivation for your project, the area in which it is based, how it progressed, what it produced and what you discovered.</a:t>
            </a:r>
          </a:p>
          <a:p>
            <a:r>
              <a:rPr lang="en-GB" sz="1800" b="0" i="0" u="none" strike="noStrike" baseline="0" dirty="0">
                <a:solidFill>
                  <a:srgbClr val="000000"/>
                </a:solidFill>
                <a:latin typeface="Calibri" panose="020F0502020204030204" pitchFamily="34" charset="0"/>
              </a:rPr>
              <a:t>Each project is unique and consequently the sections covered may vary somewhat from project to project. Also some sections may be larger than others and be split into two chapters, especially if the project deals with the convergence of more than one technology.</a:t>
            </a:r>
          </a:p>
          <a:p>
            <a:r>
              <a:rPr lang="en-GB" sz="1800" b="0" i="0" u="none" strike="noStrike" baseline="0" dirty="0">
                <a:solidFill>
                  <a:srgbClr val="000000"/>
                </a:solidFill>
                <a:latin typeface="Calibri" panose="020F0502020204030204" pitchFamily="34" charset="0"/>
              </a:rPr>
              <a:t>The following is meant to be a guide to help you, not a straight-jacket. Each major section should be present in some way, although not necessarily in a chapter of its own. The chapter layout must be appropriate to each particular project.</a:t>
            </a:r>
          </a:p>
          <a:p>
            <a:r>
              <a:rPr lang="en-GB" sz="1800" b="0" i="0" u="none" strike="noStrike" baseline="0" dirty="0">
                <a:solidFill>
                  <a:srgbClr val="000000"/>
                </a:solidFill>
                <a:latin typeface="Calibri" panose="020F0502020204030204" pitchFamily="34" charset="0"/>
              </a:rPr>
              <a:t>Your supervisor should be consulted about the best layout for your particular project documentation. </a:t>
            </a:r>
            <a:endParaRPr lang="en-GB" sz="2000" dirty="0">
              <a:effectLst/>
              <a:ea typeface="Times New Roman" panose="02020603050405020304" pitchFamily="18" charset="0"/>
              <a:cs typeface="Calibri" panose="020F0502020204030204" pitchFamily="34" charset="0"/>
            </a:endParaRPr>
          </a:p>
        </p:txBody>
      </p:sp>
      <p:sp>
        <p:nvSpPr>
          <p:cNvPr id="2" name="Title 1">
            <a:extLst>
              <a:ext uri="{FF2B5EF4-FFF2-40B4-BE49-F238E27FC236}">
                <a16:creationId xmlns:a16="http://schemas.microsoft.com/office/drawing/2014/main" id="{6F94D5B2-AA63-4D81-9209-C88052FBF3EB}"/>
              </a:ext>
            </a:extLst>
          </p:cNvPr>
          <p:cNvSpPr>
            <a:spLocks noGrp="1"/>
          </p:cNvSpPr>
          <p:nvPr>
            <p:ph type="title"/>
          </p:nvPr>
        </p:nvSpPr>
        <p:spPr/>
        <p:txBody>
          <a:bodyPr>
            <a:normAutofit/>
          </a:bodyPr>
          <a:lstStyle/>
          <a:p>
            <a:r>
              <a:rPr lang="en-GB" dirty="0"/>
              <a:t>Purpose of the Final Project</a:t>
            </a:r>
          </a:p>
        </p:txBody>
      </p:sp>
    </p:spTree>
    <p:extLst>
      <p:ext uri="{BB962C8B-B14F-4D97-AF65-F5344CB8AC3E}">
        <p14:creationId xmlns:p14="http://schemas.microsoft.com/office/powerpoint/2010/main" val="27980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3E70-C961-4435-8779-C21B23D56BE5}"/>
              </a:ext>
            </a:extLst>
          </p:cNvPr>
          <p:cNvSpPr>
            <a:spLocks noGrp="1"/>
          </p:cNvSpPr>
          <p:nvPr>
            <p:ph type="title"/>
          </p:nvPr>
        </p:nvSpPr>
        <p:spPr/>
        <p:txBody>
          <a:bodyPr>
            <a:normAutofit/>
          </a:bodyPr>
          <a:lstStyle/>
          <a:p>
            <a:r>
              <a:rPr lang="en-GB" dirty="0"/>
              <a:t>Purpose of the Final Project</a:t>
            </a:r>
          </a:p>
        </p:txBody>
      </p:sp>
      <p:sp>
        <p:nvSpPr>
          <p:cNvPr id="3" name="Content Placeholder 2">
            <a:extLst>
              <a:ext uri="{FF2B5EF4-FFF2-40B4-BE49-F238E27FC236}">
                <a16:creationId xmlns:a16="http://schemas.microsoft.com/office/drawing/2014/main" id="{8F4FE62A-FF88-4A04-93D3-B24206A0C21F}"/>
              </a:ext>
            </a:extLst>
          </p:cNvPr>
          <p:cNvSpPr>
            <a:spLocks noGrp="1"/>
          </p:cNvSpPr>
          <p:nvPr>
            <p:ph idx="1"/>
          </p:nvPr>
        </p:nvSpPr>
        <p:spPr>
          <a:xfrm>
            <a:off x="457200" y="1775191"/>
            <a:ext cx="8229600" cy="4678145"/>
          </a:xfrm>
        </p:spPr>
        <p:txBody>
          <a:bodyPr>
            <a:normAutofit/>
          </a:bodyPr>
          <a:lstStyle/>
          <a:p>
            <a:pPr>
              <a:spcAft>
                <a:spcPts val="1200"/>
              </a:spcAft>
            </a:pPr>
            <a:r>
              <a:rPr lang="en-GB" sz="2000" b="1" dirty="0"/>
              <a:t>Word count: </a:t>
            </a:r>
            <a:r>
              <a:rPr lang="en-GB" sz="2000" dirty="0"/>
              <a:t>8000 words (10% tolerance).</a:t>
            </a:r>
          </a:p>
          <a:p>
            <a:pPr>
              <a:spcAft>
                <a:spcPts val="1200"/>
              </a:spcAft>
            </a:pPr>
            <a:r>
              <a:rPr lang="en-GB" dirty="0">
                <a:effectLst/>
                <a:latin typeface="Arial" panose="020B0604020202020204" pitchFamily="34" charset="0"/>
              </a:rPr>
              <a:t>The word limit is set for the following reasons:</a:t>
            </a:r>
          </a:p>
          <a:p>
            <a:pPr marL="800100" lvl="1" indent="-342900">
              <a:spcAft>
                <a:spcPts val="1200"/>
              </a:spcAft>
              <a:buFont typeface="+mj-lt"/>
              <a:buAutoNum type="arabicPeriod"/>
            </a:pPr>
            <a:r>
              <a:rPr lang="en-GB" dirty="0">
                <a:effectLst/>
                <a:latin typeface="Arial" panose="020B0604020202020204" pitchFamily="34" charset="0"/>
              </a:rPr>
              <a:t>The discipline to write at this length is considerable. It is a substantial piece of academic work yet it requires good editorial skills to avoid excessive length.</a:t>
            </a:r>
          </a:p>
          <a:p>
            <a:pPr marL="800100" lvl="1" indent="-342900">
              <a:spcAft>
                <a:spcPts val="1200"/>
              </a:spcAft>
              <a:buFont typeface="+mj-lt"/>
              <a:buAutoNum type="arabicPeriod"/>
            </a:pPr>
            <a:r>
              <a:rPr lang="en-GB" dirty="0">
                <a:effectLst/>
                <a:latin typeface="Arial" panose="020B0604020202020204" pitchFamily="34" charset="0"/>
              </a:rPr>
              <a:t>It encourages incisiveness and a good grasp of technical and theoretical issues to bring them into sharp focus.</a:t>
            </a:r>
          </a:p>
          <a:p>
            <a:pPr marL="800100" lvl="1" indent="-342900">
              <a:spcAft>
                <a:spcPts val="1200"/>
              </a:spcAft>
              <a:buFont typeface="+mj-lt"/>
              <a:buAutoNum type="arabicPeriod"/>
            </a:pPr>
            <a:r>
              <a:rPr lang="en-GB" dirty="0">
                <a:effectLst/>
                <a:latin typeface="Arial" panose="020B0604020202020204" pitchFamily="34" charset="0"/>
              </a:rPr>
              <a:t>It necessitates a tight definition of the topic.</a:t>
            </a:r>
          </a:p>
          <a:p>
            <a:pPr marL="800100" lvl="1" indent="-342900">
              <a:spcAft>
                <a:spcPts val="1200"/>
              </a:spcAft>
              <a:buFont typeface="+mj-lt"/>
              <a:buAutoNum type="arabicPeriod"/>
            </a:pPr>
            <a:r>
              <a:rPr lang="en-GB" dirty="0">
                <a:effectLst/>
                <a:latin typeface="Arial" panose="020B0604020202020204" pitchFamily="34" charset="0"/>
              </a:rPr>
              <a:t>It necessitates a meaningful analysis of the relevant literature not a mere listing of sources with brief comments.</a:t>
            </a:r>
          </a:p>
          <a:p>
            <a:pPr marL="800100" lvl="1" indent="-342900">
              <a:spcAft>
                <a:spcPts val="1200"/>
              </a:spcAft>
              <a:buFont typeface="+mj-lt"/>
              <a:buAutoNum type="arabicPeriod"/>
            </a:pPr>
            <a:r>
              <a:rPr lang="en-GB" dirty="0">
                <a:effectLst/>
                <a:latin typeface="Arial" panose="020B0604020202020204" pitchFamily="34" charset="0"/>
              </a:rPr>
              <a:t>It necessitates communication of complex ideas in clear and precise fashion.</a:t>
            </a:r>
            <a:endParaRPr lang="en-GB" dirty="0"/>
          </a:p>
          <a:p>
            <a:pPr>
              <a:spcAft>
                <a:spcPts val="1200"/>
              </a:spcAft>
            </a:pPr>
            <a:endParaRPr lang="en-GB" sz="2000" dirty="0"/>
          </a:p>
        </p:txBody>
      </p:sp>
    </p:spTree>
    <p:extLst>
      <p:ext uri="{BB962C8B-B14F-4D97-AF65-F5344CB8AC3E}">
        <p14:creationId xmlns:p14="http://schemas.microsoft.com/office/powerpoint/2010/main" val="66477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3E70-C961-4435-8779-C21B23D56BE5}"/>
              </a:ext>
            </a:extLst>
          </p:cNvPr>
          <p:cNvSpPr>
            <a:spLocks noGrp="1"/>
          </p:cNvSpPr>
          <p:nvPr>
            <p:ph type="title"/>
          </p:nvPr>
        </p:nvSpPr>
        <p:spPr/>
        <p:txBody>
          <a:bodyPr>
            <a:normAutofit/>
          </a:bodyPr>
          <a:lstStyle/>
          <a:p>
            <a:r>
              <a:rPr lang="en-GB" dirty="0"/>
              <a:t>Structure of the Final Project</a:t>
            </a:r>
          </a:p>
        </p:txBody>
      </p:sp>
      <p:sp>
        <p:nvSpPr>
          <p:cNvPr id="3" name="Content Placeholder 2">
            <a:extLst>
              <a:ext uri="{FF2B5EF4-FFF2-40B4-BE49-F238E27FC236}">
                <a16:creationId xmlns:a16="http://schemas.microsoft.com/office/drawing/2014/main" id="{8F4FE62A-FF88-4A04-93D3-B24206A0C21F}"/>
              </a:ext>
            </a:extLst>
          </p:cNvPr>
          <p:cNvSpPr>
            <a:spLocks noGrp="1"/>
          </p:cNvSpPr>
          <p:nvPr>
            <p:ph idx="1"/>
          </p:nvPr>
        </p:nvSpPr>
        <p:spPr>
          <a:xfrm>
            <a:off x="457200" y="1775191"/>
            <a:ext cx="8229600" cy="4927361"/>
          </a:xfrm>
        </p:spPr>
        <p:txBody>
          <a:bodyPr>
            <a:normAutofit fontScale="85000" lnSpcReduction="20000"/>
          </a:bodyPr>
          <a:lstStyle/>
          <a:p>
            <a:pPr>
              <a:spcAft>
                <a:spcPts val="1200"/>
              </a:spcAft>
            </a:pPr>
            <a:r>
              <a:rPr lang="en-GB" sz="2000" b="1" dirty="0"/>
              <a:t>Title page</a:t>
            </a:r>
            <a:r>
              <a:rPr lang="en-GB" sz="2000" dirty="0"/>
              <a:t> </a:t>
            </a:r>
            <a:r>
              <a:rPr lang="en-GB" sz="1400" dirty="0"/>
              <a:t>(use the template in the handbook). </a:t>
            </a:r>
          </a:p>
          <a:p>
            <a:pPr>
              <a:spcAft>
                <a:spcPts val="1200"/>
              </a:spcAft>
            </a:pPr>
            <a:r>
              <a:rPr lang="en-GB" sz="2000" b="1" dirty="0"/>
              <a:t>Declaration form </a:t>
            </a:r>
            <a:r>
              <a:rPr lang="en-GB" sz="1400" dirty="0"/>
              <a:t>(the form is in the handbook).</a:t>
            </a:r>
          </a:p>
          <a:p>
            <a:pPr>
              <a:spcAft>
                <a:spcPts val="1200"/>
              </a:spcAft>
            </a:pPr>
            <a:r>
              <a:rPr lang="en-GB" sz="2000" b="1" dirty="0"/>
              <a:t>Abstract </a:t>
            </a:r>
            <a:r>
              <a:rPr lang="en-GB" sz="1400" dirty="0"/>
              <a:t>(short summary of the entire project. It should summarise the important points).</a:t>
            </a:r>
            <a:endParaRPr lang="en-GB" sz="2000" b="1" dirty="0"/>
          </a:p>
          <a:p>
            <a:pPr>
              <a:spcAft>
                <a:spcPts val="1200"/>
              </a:spcAft>
            </a:pPr>
            <a:r>
              <a:rPr lang="en-GB" sz="2000" b="1" dirty="0"/>
              <a:t>Introduction </a:t>
            </a:r>
            <a:r>
              <a:rPr lang="en-GB" sz="1400" dirty="0"/>
              <a:t>(set the context for your project).</a:t>
            </a:r>
            <a:endParaRPr lang="en-GB" sz="2000" dirty="0"/>
          </a:p>
          <a:p>
            <a:pPr>
              <a:spcAft>
                <a:spcPts val="1200"/>
              </a:spcAft>
            </a:pPr>
            <a:r>
              <a:rPr lang="en-GB" sz="2000" b="1" dirty="0"/>
              <a:t>Research and review of literature </a:t>
            </a:r>
            <a:r>
              <a:rPr lang="en-GB" sz="1400" dirty="0"/>
              <a:t>(a comprehensive element of review and scholarly research. Your work is done in the context of an academic discipline, Computing. Show how your project fits into the framework of that discipline by reviewing books and papers describing the problem you are trying to solve and potential solutions to the problem).</a:t>
            </a:r>
            <a:endParaRPr lang="en-GB" sz="1400" b="1" dirty="0"/>
          </a:p>
          <a:p>
            <a:pPr>
              <a:spcAft>
                <a:spcPts val="1200"/>
              </a:spcAft>
            </a:pPr>
            <a:r>
              <a:rPr lang="en-GB" b="1" dirty="0"/>
              <a:t>Methodology </a:t>
            </a:r>
            <a:r>
              <a:rPr lang="en-GB" sz="1400" b="1" dirty="0"/>
              <a:t>(</a:t>
            </a:r>
            <a:r>
              <a:rPr lang="en-GB" sz="1400" dirty="0">
                <a:effectLst/>
                <a:latin typeface="Arial" panose="020B0604020202020204" pitchFamily="34" charset="0"/>
              </a:rPr>
              <a:t>explain in detail the what, why and how of the procedures you used in order to generate the solution to the idea</a:t>
            </a:r>
            <a:r>
              <a:rPr lang="en-GB" sz="1400" b="1" dirty="0">
                <a:effectLst/>
                <a:latin typeface="Arial" panose="020B0604020202020204" pitchFamily="34" charset="0"/>
              </a:rPr>
              <a:t>).</a:t>
            </a:r>
          </a:p>
          <a:p>
            <a:pPr>
              <a:spcAft>
                <a:spcPts val="1200"/>
              </a:spcAft>
            </a:pPr>
            <a:r>
              <a:rPr lang="en-GB" sz="2000" b="1" dirty="0"/>
              <a:t>Design and implementation </a:t>
            </a:r>
            <a:r>
              <a:rPr lang="en-GB" sz="1400" b="1" dirty="0"/>
              <a:t>(</a:t>
            </a:r>
            <a:r>
              <a:rPr lang="en-GB" sz="1400" dirty="0">
                <a:effectLst/>
                <a:latin typeface="Arial" panose="020B0604020202020204" pitchFamily="34" charset="0"/>
              </a:rPr>
              <a:t>a major section which describes your deliverable. It may be a software artifact, a new framework, a systems design).</a:t>
            </a:r>
            <a:endParaRPr lang="en-GB" sz="1400" b="1" dirty="0"/>
          </a:p>
          <a:p>
            <a:pPr>
              <a:spcAft>
                <a:spcPts val="1200"/>
              </a:spcAft>
            </a:pPr>
            <a:r>
              <a:rPr lang="en-GB" sz="2000" b="1" dirty="0"/>
              <a:t>Evaluation </a:t>
            </a:r>
            <a:r>
              <a:rPr lang="en-GB" sz="1400" b="1" dirty="0"/>
              <a:t>(</a:t>
            </a:r>
            <a:r>
              <a:rPr lang="en-GB" sz="1400" dirty="0">
                <a:effectLst/>
                <a:latin typeface="Arial" panose="020B0604020202020204" pitchFamily="34" charset="0"/>
              </a:rPr>
              <a:t>either you compare what you did with your objectives, or you can compare what you did with what someone else did)</a:t>
            </a:r>
            <a:endParaRPr lang="en-GB" sz="1400" b="1" dirty="0"/>
          </a:p>
          <a:p>
            <a:pPr>
              <a:spcAft>
                <a:spcPts val="1200"/>
              </a:spcAft>
            </a:pPr>
            <a:r>
              <a:rPr lang="en-GB" sz="2000" b="1" dirty="0"/>
              <a:t>Conclusions and recommendations </a:t>
            </a:r>
            <a:r>
              <a:rPr lang="en-GB" sz="1400" b="1" dirty="0"/>
              <a:t>(</a:t>
            </a:r>
            <a:r>
              <a:rPr lang="en-GB" sz="1400" dirty="0">
                <a:effectLst/>
                <a:latin typeface="Arial" panose="020B0604020202020204" pitchFamily="34" charset="0"/>
              </a:rPr>
              <a:t>Does your project suggest any further avenues for research?)</a:t>
            </a:r>
            <a:endParaRPr lang="en-GB" sz="1400" b="1" dirty="0"/>
          </a:p>
          <a:p>
            <a:pPr>
              <a:spcAft>
                <a:spcPts val="1200"/>
              </a:spcAft>
            </a:pPr>
            <a:r>
              <a:rPr lang="en-GB" sz="2000" b="1" dirty="0"/>
              <a:t>Reflection </a:t>
            </a:r>
            <a:r>
              <a:rPr lang="en-GB" sz="1400" b="1" dirty="0"/>
              <a:t>(</a:t>
            </a:r>
            <a:r>
              <a:rPr lang="en-GB" sz="1400" dirty="0">
                <a:effectLst/>
                <a:latin typeface="Arial" panose="020B0604020202020204" pitchFamily="34" charset="0"/>
              </a:rPr>
              <a:t>What did you learn while doing the project? How did it change you as a person?)</a:t>
            </a:r>
            <a:endParaRPr lang="en-GB" sz="1400" b="1" dirty="0"/>
          </a:p>
          <a:p>
            <a:pPr>
              <a:spcAft>
                <a:spcPts val="1200"/>
              </a:spcAft>
            </a:pPr>
            <a:r>
              <a:rPr lang="en-GB" sz="2000" b="1" dirty="0"/>
              <a:t>References, bibliography, demonstration files, appendices.</a:t>
            </a:r>
            <a:endParaRPr lang="en-GB" sz="2000" dirty="0"/>
          </a:p>
        </p:txBody>
      </p:sp>
    </p:spTree>
    <p:extLst>
      <p:ext uri="{BB962C8B-B14F-4D97-AF65-F5344CB8AC3E}">
        <p14:creationId xmlns:p14="http://schemas.microsoft.com/office/powerpoint/2010/main" val="102276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D0DA1-F07E-4B0B-8883-3211B415DFBB}"/>
              </a:ext>
            </a:extLst>
          </p:cNvPr>
          <p:cNvSpPr>
            <a:spLocks noGrp="1"/>
          </p:cNvSpPr>
          <p:nvPr>
            <p:ph idx="1"/>
          </p:nvPr>
        </p:nvSpPr>
        <p:spPr/>
        <p:txBody>
          <a:bodyPr>
            <a:normAutofit/>
          </a:bodyPr>
          <a:lstStyle/>
          <a:p>
            <a:r>
              <a:rPr lang="en-GB" sz="2000" dirty="0">
                <a:effectLst/>
                <a:ea typeface="Times New Roman" panose="02020603050405020304" pitchFamily="18" charset="0"/>
                <a:cs typeface="Calibri" panose="020F0502020204030204" pitchFamily="34" charset="0"/>
              </a:rPr>
              <a:t>Mark distribution for the </a:t>
            </a:r>
            <a:r>
              <a:rPr lang="en-GB" sz="2000">
                <a:effectLst/>
                <a:ea typeface="Times New Roman" panose="02020603050405020304" pitchFamily="18" charset="0"/>
                <a:cs typeface="Calibri" panose="020F0502020204030204" pitchFamily="34" charset="0"/>
              </a:rPr>
              <a:t>Final Report. </a:t>
            </a:r>
            <a:endParaRPr lang="en-GB" sz="2000" dirty="0">
              <a:effectLst/>
              <a:ea typeface="Times New Roman" panose="02020603050405020304" pitchFamily="18" charset="0"/>
              <a:cs typeface="Calibri" panose="020F0502020204030204" pitchFamily="34" charset="0"/>
            </a:endParaRPr>
          </a:p>
        </p:txBody>
      </p:sp>
      <p:sp>
        <p:nvSpPr>
          <p:cNvPr id="2" name="Title 1">
            <a:extLst>
              <a:ext uri="{FF2B5EF4-FFF2-40B4-BE49-F238E27FC236}">
                <a16:creationId xmlns:a16="http://schemas.microsoft.com/office/drawing/2014/main" id="{6F94D5B2-AA63-4D81-9209-C88052FBF3EB}"/>
              </a:ext>
            </a:extLst>
          </p:cNvPr>
          <p:cNvSpPr>
            <a:spLocks noGrp="1"/>
          </p:cNvSpPr>
          <p:nvPr>
            <p:ph type="title"/>
          </p:nvPr>
        </p:nvSpPr>
        <p:spPr/>
        <p:txBody>
          <a:bodyPr>
            <a:normAutofit/>
          </a:bodyPr>
          <a:lstStyle/>
          <a:p>
            <a:r>
              <a:rPr lang="en-GB" dirty="0"/>
              <a:t>Grading</a:t>
            </a:r>
          </a:p>
        </p:txBody>
      </p:sp>
      <p:pic>
        <p:nvPicPr>
          <p:cNvPr id="6" name="Picture 5">
            <a:extLst>
              <a:ext uri="{FF2B5EF4-FFF2-40B4-BE49-F238E27FC236}">
                <a16:creationId xmlns:a16="http://schemas.microsoft.com/office/drawing/2014/main" id="{B68F672A-56DC-769E-8475-C78D11919804}"/>
              </a:ext>
            </a:extLst>
          </p:cNvPr>
          <p:cNvPicPr>
            <a:picLocks noChangeAspect="1"/>
          </p:cNvPicPr>
          <p:nvPr/>
        </p:nvPicPr>
        <p:blipFill>
          <a:blip r:embed="rId3"/>
          <a:stretch>
            <a:fillRect/>
          </a:stretch>
        </p:blipFill>
        <p:spPr>
          <a:xfrm>
            <a:off x="1722691" y="2276872"/>
            <a:ext cx="5698618" cy="4281664"/>
          </a:xfrm>
          <a:prstGeom prst="rect">
            <a:avLst/>
          </a:prstGeom>
        </p:spPr>
      </p:pic>
    </p:spTree>
    <p:extLst>
      <p:ext uri="{BB962C8B-B14F-4D97-AF65-F5344CB8AC3E}">
        <p14:creationId xmlns:p14="http://schemas.microsoft.com/office/powerpoint/2010/main" val="2943914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Pertinent sections</a:t>
            </a:r>
            <a:br>
              <a:rPr lang="en-GB" sz="3000"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912696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AC0E-90AD-4654-99D4-61B4196FDB4F}"/>
              </a:ext>
            </a:extLst>
          </p:cNvPr>
          <p:cNvSpPr>
            <a:spLocks noGrp="1"/>
          </p:cNvSpPr>
          <p:nvPr>
            <p:ph type="title"/>
          </p:nvPr>
        </p:nvSpPr>
        <p:spPr/>
        <p:txBody>
          <a:bodyPr/>
          <a:lstStyle/>
          <a:p>
            <a:r>
              <a:rPr lang="en-GB" b="1" dirty="0"/>
              <a:t>Abstract</a:t>
            </a:r>
            <a:endParaRPr lang="en-GB" dirty="0"/>
          </a:p>
        </p:txBody>
      </p:sp>
      <p:sp>
        <p:nvSpPr>
          <p:cNvPr id="3" name="Content Placeholder 2">
            <a:extLst>
              <a:ext uri="{FF2B5EF4-FFF2-40B4-BE49-F238E27FC236}">
                <a16:creationId xmlns:a16="http://schemas.microsoft.com/office/drawing/2014/main" id="{50C9A5AF-1510-4AC0-8749-E57F5B39B28E}"/>
              </a:ext>
            </a:extLst>
          </p:cNvPr>
          <p:cNvSpPr>
            <a:spLocks noGrp="1"/>
          </p:cNvSpPr>
          <p:nvPr>
            <p:ph idx="1"/>
          </p:nvPr>
        </p:nvSpPr>
        <p:spPr>
          <a:xfrm>
            <a:off x="457200" y="1775191"/>
            <a:ext cx="8229600" cy="4678145"/>
          </a:xfrm>
        </p:spPr>
        <p:txBody>
          <a:bodyPr>
            <a:normAutofit/>
          </a:bodyPr>
          <a:lstStyle/>
          <a:p>
            <a:pPr>
              <a:spcAft>
                <a:spcPts val="600"/>
              </a:spcAft>
            </a:pPr>
            <a:r>
              <a:rPr lang="en-GB" dirty="0"/>
              <a:t>The abstract is the first section of the report but should be the last section written</a:t>
            </a:r>
            <a:endParaRPr lang="en-GB" sz="2000" dirty="0"/>
          </a:p>
          <a:p>
            <a:r>
              <a:rPr lang="en-GB" sz="2000" dirty="0"/>
              <a:t>It is a brief synopsis of the report including:</a:t>
            </a:r>
          </a:p>
          <a:p>
            <a:pPr lvl="1"/>
            <a:r>
              <a:rPr lang="en-GB" dirty="0"/>
              <a:t>The overall aims and objectives.</a:t>
            </a:r>
          </a:p>
          <a:p>
            <a:pPr lvl="1"/>
            <a:r>
              <a:rPr lang="en-GB" dirty="0"/>
              <a:t>A summary of the methods used.</a:t>
            </a:r>
          </a:p>
          <a:p>
            <a:pPr lvl="1"/>
            <a:r>
              <a:rPr lang="en-GB" dirty="0"/>
              <a:t>A summary of the major findings and/or deliverables.</a:t>
            </a:r>
          </a:p>
          <a:p>
            <a:pPr lvl="1"/>
            <a:r>
              <a:rPr lang="en-GB" dirty="0"/>
              <a:t>A statement of conclusions and recommendations.</a:t>
            </a:r>
          </a:p>
          <a:p>
            <a:r>
              <a:rPr lang="en-GB" dirty="0"/>
              <a:t>There is a session on how you write an abstract to follow in a few weeks.</a:t>
            </a:r>
          </a:p>
        </p:txBody>
      </p:sp>
    </p:spTree>
    <p:extLst>
      <p:ext uri="{BB962C8B-B14F-4D97-AF65-F5344CB8AC3E}">
        <p14:creationId xmlns:p14="http://schemas.microsoft.com/office/powerpoint/2010/main" val="382487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Design and implementation </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0007" y="1775191"/>
            <a:ext cx="8229600" cy="4678145"/>
          </a:xfrm>
        </p:spPr>
        <p:txBody>
          <a:bodyPr>
            <a:normAutofit/>
          </a:bodyPr>
          <a:lstStyle/>
          <a:p>
            <a:pPr>
              <a:spcAft>
                <a:spcPts val="600"/>
              </a:spcAft>
            </a:pPr>
            <a:r>
              <a:rPr lang="en-GB" dirty="0">
                <a:effectLst/>
                <a:cs typeface="Calibri" panose="020F0502020204030204" pitchFamily="34" charset="0"/>
              </a:rPr>
              <a:t>You had to make some design decisions along the way:</a:t>
            </a:r>
          </a:p>
          <a:p>
            <a:pPr lvl="1"/>
            <a:r>
              <a:rPr lang="en-GB" dirty="0">
                <a:effectLst/>
                <a:cs typeface="Calibri" panose="020F0502020204030204" pitchFamily="34" charset="0"/>
              </a:rPr>
              <a:t>Why did you choose to do something one way rather than another? </a:t>
            </a:r>
          </a:p>
          <a:p>
            <a:pPr lvl="1"/>
            <a:r>
              <a:rPr lang="en-GB" dirty="0">
                <a:effectLst/>
                <a:cs typeface="Calibri" panose="020F0502020204030204" pitchFamily="34" charset="0"/>
              </a:rPr>
              <a:t>Why did you choose to include one thing but leave out something else?</a:t>
            </a:r>
          </a:p>
          <a:p>
            <a:pPr lvl="1"/>
            <a:r>
              <a:rPr lang="en-GB" dirty="0">
                <a:effectLst/>
                <a:cs typeface="Calibri" panose="020F0502020204030204" pitchFamily="34" charset="0"/>
              </a:rPr>
              <a:t>Which factors did you think were most important and which did you choose to ignore? </a:t>
            </a:r>
          </a:p>
          <a:p>
            <a:pPr>
              <a:spcAft>
                <a:spcPts val="600"/>
              </a:spcAft>
            </a:pPr>
            <a:r>
              <a:rPr lang="en-GB" dirty="0">
                <a:effectLst/>
                <a:cs typeface="Calibri" panose="020F0502020204030204" pitchFamily="34" charset="0"/>
              </a:rPr>
              <a:t>Do not just list your decisions, place them in a context. It should be possible for the reader to understand how your design decisions contributed to meeting your objectives. </a:t>
            </a:r>
          </a:p>
          <a:p>
            <a:pPr>
              <a:spcAft>
                <a:spcPts val="600"/>
              </a:spcAft>
            </a:pPr>
            <a:r>
              <a:rPr lang="en-GB" dirty="0">
                <a:effectLst/>
                <a:cs typeface="Calibri" panose="020F0502020204030204" pitchFamily="34" charset="0"/>
              </a:rPr>
              <a:t>Also important is that you show the method by which you accomplished your design - “process” is as important as “product” to an engineer.</a:t>
            </a:r>
            <a:endParaRPr lang="en-GB" sz="1600" dirty="0"/>
          </a:p>
        </p:txBody>
      </p:sp>
    </p:spTree>
    <p:extLst>
      <p:ext uri="{BB962C8B-B14F-4D97-AF65-F5344CB8AC3E}">
        <p14:creationId xmlns:p14="http://schemas.microsoft.com/office/powerpoint/2010/main" val="3036854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1038</TotalTime>
  <Words>1515</Words>
  <Application>Microsoft Office PowerPoint</Application>
  <PresentationFormat>On-screen Show (4:3)</PresentationFormat>
  <Paragraphs>140</Paragraphs>
  <Slides>18</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Corbel</vt:lpstr>
      <vt:lpstr>Wingdings</vt:lpstr>
      <vt:lpstr>Wingdings 2</vt:lpstr>
      <vt:lpstr>Wingdings 3</vt:lpstr>
      <vt:lpstr>PPT design-AG-2016</vt:lpstr>
      <vt:lpstr>Major Project and Research Methods Final Report Briefing</vt:lpstr>
      <vt:lpstr>In this session…</vt:lpstr>
      <vt:lpstr>Purpose of the Final Project</vt:lpstr>
      <vt:lpstr>Purpose of the Final Project</vt:lpstr>
      <vt:lpstr>Structure of the Final Project</vt:lpstr>
      <vt:lpstr>Grading</vt:lpstr>
      <vt:lpstr>Pertinent sections </vt:lpstr>
      <vt:lpstr>Abstract</vt:lpstr>
      <vt:lpstr>Design and implementation </vt:lpstr>
      <vt:lpstr>Evaluation</vt:lpstr>
      <vt:lpstr>Conclusions and Recommendations </vt:lpstr>
      <vt:lpstr>Evaluation</vt:lpstr>
      <vt:lpstr>Reflection</vt:lpstr>
      <vt:lpstr>References and Appendices</vt:lpstr>
      <vt:lpstr>Final notes</vt:lpstr>
      <vt:lpstr>Summary </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127</cp:revision>
  <dcterms:created xsi:type="dcterms:W3CDTF">2010-09-12T20:40:41Z</dcterms:created>
  <dcterms:modified xsi:type="dcterms:W3CDTF">2022-10-06T09:36:48Z</dcterms:modified>
</cp:coreProperties>
</file>