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352" r:id="rId4"/>
    <p:sldId id="312" r:id="rId5"/>
    <p:sldId id="351" r:id="rId6"/>
    <p:sldId id="343" r:id="rId7"/>
    <p:sldId id="345" r:id="rId8"/>
    <p:sldId id="353" r:id="rId9"/>
    <p:sldId id="354" r:id="rId10"/>
    <p:sldId id="355" r:id="rId11"/>
    <p:sldId id="356" r:id="rId12"/>
    <p:sldId id="359" r:id="rId13"/>
    <p:sldId id="360" r:id="rId14"/>
    <p:sldId id="358" r:id="rId15"/>
    <p:sldId id="361" r:id="rId16"/>
    <p:sldId id="362" r:id="rId17"/>
    <p:sldId id="363" r:id="rId18"/>
    <p:sldId id="344" r:id="rId19"/>
    <p:sldId id="341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4E2"/>
    <a:srgbClr val="525252"/>
    <a:srgbClr val="EBA039"/>
    <a:srgbClr val="87A2D3"/>
    <a:srgbClr val="E78000"/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C0001-8632-4604-888E-20299DB5BC0A}" v="20" dt="2022-10-06T13:28:40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247" autoAdjust="0"/>
  </p:normalViewPr>
  <p:slideViewPr>
    <p:cSldViewPr>
      <p:cViewPr>
        <p:scale>
          <a:sx n="100" d="100"/>
          <a:sy n="100" d="100"/>
        </p:scale>
        <p:origin x="17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reen" userId="5c87a1a1-9dba-4e8d-80a3-ee66ced3ed9c" providerId="ADAL" clId="{5FBC0001-8632-4604-888E-20299DB5BC0A}"/>
    <pc:docChg chg="undo custSel addSld delSld modSld sldOrd">
      <pc:chgData name="Andrew Green" userId="5c87a1a1-9dba-4e8d-80a3-ee66ced3ed9c" providerId="ADAL" clId="{5FBC0001-8632-4604-888E-20299DB5BC0A}" dt="2022-10-06T13:28:40.299" v="2825" actId="20577"/>
      <pc:docMkLst>
        <pc:docMk/>
      </pc:docMkLst>
      <pc:sldChg chg="modSp">
        <pc:chgData name="Andrew Green" userId="5c87a1a1-9dba-4e8d-80a3-ee66ced3ed9c" providerId="ADAL" clId="{5FBC0001-8632-4604-888E-20299DB5BC0A}" dt="2022-10-06T13:28:40.299" v="2825" actId="20577"/>
        <pc:sldMkLst>
          <pc:docMk/>
          <pc:sldMk cId="3539226980" sldId="288"/>
        </pc:sldMkLst>
        <pc:spChg chg="mod">
          <ac:chgData name="Andrew Green" userId="5c87a1a1-9dba-4e8d-80a3-ee66ced3ed9c" providerId="ADAL" clId="{5FBC0001-8632-4604-888E-20299DB5BC0A}" dt="2022-10-06T13:28:40.299" v="2825" actId="20577"/>
          <ac:spMkLst>
            <pc:docMk/>
            <pc:sldMk cId="3539226980" sldId="288"/>
            <ac:spMk id="3" creationId="{B48C3860-53D6-408C-8363-9B73C34BAA30}"/>
          </ac:spMkLst>
        </pc:spChg>
      </pc:sldChg>
      <pc:sldChg chg="modSp mod">
        <pc:chgData name="Andrew Green" userId="5c87a1a1-9dba-4e8d-80a3-ee66ced3ed9c" providerId="ADAL" clId="{5FBC0001-8632-4604-888E-20299DB5BC0A}" dt="2022-10-06T09:35:10.753" v="1181" actId="20577"/>
        <pc:sldMkLst>
          <pc:docMk/>
          <pc:sldMk cId="279809531" sldId="312"/>
        </pc:sldMkLst>
        <pc:spChg chg="mod">
          <ac:chgData name="Andrew Green" userId="5c87a1a1-9dba-4e8d-80a3-ee66ced3ed9c" providerId="ADAL" clId="{5FBC0001-8632-4604-888E-20299DB5BC0A}" dt="2022-10-06T09:28:41.362" v="145" actId="20577"/>
          <ac:spMkLst>
            <pc:docMk/>
            <pc:sldMk cId="279809531" sldId="312"/>
            <ac:spMk id="2" creationId="{6F94D5B2-AA63-4D81-9209-C88052FBF3EB}"/>
          </ac:spMkLst>
        </pc:spChg>
        <pc:spChg chg="mod">
          <ac:chgData name="Andrew Green" userId="5c87a1a1-9dba-4e8d-80a3-ee66ced3ed9c" providerId="ADAL" clId="{5FBC0001-8632-4604-888E-20299DB5BC0A}" dt="2022-10-06T09:35:10.753" v="1181" actId="20577"/>
          <ac:spMkLst>
            <pc:docMk/>
            <pc:sldMk cId="279809531" sldId="312"/>
            <ac:spMk id="3" creationId="{D30D0DA1-F07E-4B0B-8883-3211B415DFBB}"/>
          </ac:spMkLst>
        </pc:spChg>
      </pc:sldChg>
      <pc:sldChg chg="del">
        <pc:chgData name="Andrew Green" userId="5c87a1a1-9dba-4e8d-80a3-ee66ced3ed9c" providerId="ADAL" clId="{5FBC0001-8632-4604-888E-20299DB5BC0A}" dt="2022-10-06T09:35:30.824" v="1182" actId="47"/>
        <pc:sldMkLst>
          <pc:docMk/>
          <pc:sldMk cId="1022763419" sldId="313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3824878227" sldId="315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3036854422" sldId="321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3883004736" sldId="323"/>
        </pc:sldMkLst>
      </pc:sldChg>
      <pc:sldChg chg="modSp mod">
        <pc:chgData name="Andrew Green" userId="5c87a1a1-9dba-4e8d-80a3-ee66ced3ed9c" providerId="ADAL" clId="{5FBC0001-8632-4604-888E-20299DB5BC0A}" dt="2022-10-06T13:22:50.980" v="1987" actId="27636"/>
        <pc:sldMkLst>
          <pc:docMk/>
          <pc:sldMk cId="825698557" sldId="341"/>
        </pc:sldMkLst>
        <pc:spChg chg="mod">
          <ac:chgData name="Andrew Green" userId="5c87a1a1-9dba-4e8d-80a3-ee66ced3ed9c" providerId="ADAL" clId="{5FBC0001-8632-4604-888E-20299DB5BC0A}" dt="2022-10-06T13:22:50.980" v="1987" actId="27636"/>
          <ac:spMkLst>
            <pc:docMk/>
            <pc:sldMk cId="825698557" sldId="341"/>
            <ac:spMk id="3" creationId="{00000000-0000-0000-0000-000000000000}"/>
          </ac:spMkLst>
        </pc:spChg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2435718114" sldId="342"/>
        </pc:sldMkLst>
      </pc:sldChg>
      <pc:sldChg chg="addSp delSp modSp mod">
        <pc:chgData name="Andrew Green" userId="5c87a1a1-9dba-4e8d-80a3-ee66ced3ed9c" providerId="ADAL" clId="{5FBC0001-8632-4604-888E-20299DB5BC0A}" dt="2022-10-06T09:36:56.004" v="1195" actId="1076"/>
        <pc:sldMkLst>
          <pc:docMk/>
          <pc:sldMk cId="2943914699" sldId="343"/>
        </pc:sldMkLst>
        <pc:spChg chg="mod">
          <ac:chgData name="Andrew Green" userId="5c87a1a1-9dba-4e8d-80a3-ee66ced3ed9c" providerId="ADAL" clId="{5FBC0001-8632-4604-888E-20299DB5BC0A}" dt="2022-10-06T09:36:34.001" v="1193" actId="20577"/>
          <ac:spMkLst>
            <pc:docMk/>
            <pc:sldMk cId="2943914699" sldId="343"/>
            <ac:spMk id="3" creationId="{D30D0DA1-F07E-4B0B-8883-3211B415DFBB}"/>
          </ac:spMkLst>
        </pc:spChg>
        <pc:picChg chg="del">
          <ac:chgData name="Andrew Green" userId="5c87a1a1-9dba-4e8d-80a3-ee66ced3ed9c" providerId="ADAL" clId="{5FBC0001-8632-4604-888E-20299DB5BC0A}" dt="2022-10-06T09:35:40.116" v="1183" actId="478"/>
          <ac:picMkLst>
            <pc:docMk/>
            <pc:sldMk cId="2943914699" sldId="343"/>
            <ac:picMk id="6" creationId="{B68F672A-56DC-769E-8475-C78D11919804}"/>
          </ac:picMkLst>
        </pc:picChg>
        <pc:picChg chg="add mod">
          <ac:chgData name="Andrew Green" userId="5c87a1a1-9dba-4e8d-80a3-ee66ced3ed9c" providerId="ADAL" clId="{5FBC0001-8632-4604-888E-20299DB5BC0A}" dt="2022-10-06T09:36:56.004" v="1195" actId="1076"/>
          <ac:picMkLst>
            <pc:docMk/>
            <pc:sldMk cId="2943914699" sldId="343"/>
            <ac:picMk id="7" creationId="{395235E9-D55C-36A8-69DB-89B683453EFA}"/>
          </ac:picMkLst>
        </pc:picChg>
      </pc:sldChg>
      <pc:sldChg chg="modSp mod">
        <pc:chgData name="Andrew Green" userId="5c87a1a1-9dba-4e8d-80a3-ee66ced3ed9c" providerId="ADAL" clId="{5FBC0001-8632-4604-888E-20299DB5BC0A}" dt="2022-10-06T09:37:20.237" v="1216" actId="20577"/>
        <pc:sldMkLst>
          <pc:docMk/>
          <pc:sldMk cId="1912696971" sldId="345"/>
        </pc:sldMkLst>
        <pc:spChg chg="mod">
          <ac:chgData name="Andrew Green" userId="5c87a1a1-9dba-4e8d-80a3-ee66ced3ed9c" providerId="ADAL" clId="{5FBC0001-8632-4604-888E-20299DB5BC0A}" dt="2022-10-06T09:37:20.237" v="1216" actId="20577"/>
          <ac:spMkLst>
            <pc:docMk/>
            <pc:sldMk cId="1912696971" sldId="345"/>
            <ac:spMk id="2" creationId="{00000000-0000-0000-0000-000000000000}"/>
          </ac:spMkLst>
        </pc:spChg>
      </pc:sldChg>
      <pc:sldChg chg="del">
        <pc:chgData name="Andrew Green" userId="5c87a1a1-9dba-4e8d-80a3-ee66ced3ed9c" providerId="ADAL" clId="{5FBC0001-8632-4604-888E-20299DB5BC0A}" dt="2022-10-06T09:33:13.816" v="806" actId="47"/>
        <pc:sldMkLst>
          <pc:docMk/>
          <pc:sldMk cId="664773456" sldId="346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773366452" sldId="347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192850208" sldId="348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537871576" sldId="349"/>
        </pc:sldMkLst>
      </pc:sldChg>
      <pc:sldChg chg="del">
        <pc:chgData name="Andrew Green" userId="5c87a1a1-9dba-4e8d-80a3-ee66ced3ed9c" providerId="ADAL" clId="{5FBC0001-8632-4604-888E-20299DB5BC0A}" dt="2022-10-06T09:37:25.226" v="1217" actId="47"/>
        <pc:sldMkLst>
          <pc:docMk/>
          <pc:sldMk cId="1012396304" sldId="350"/>
        </pc:sldMkLst>
      </pc:sldChg>
      <pc:sldChg chg="modSp add mod">
        <pc:chgData name="Andrew Green" userId="5c87a1a1-9dba-4e8d-80a3-ee66ced3ed9c" providerId="ADAL" clId="{5FBC0001-8632-4604-888E-20299DB5BC0A}" dt="2022-10-06T12:58:28.160" v="1245" actId="20577"/>
        <pc:sldMkLst>
          <pc:docMk/>
          <pc:sldMk cId="3075619328" sldId="351"/>
        </pc:sldMkLst>
        <pc:spChg chg="mod">
          <ac:chgData name="Andrew Green" userId="5c87a1a1-9dba-4e8d-80a3-ee66ced3ed9c" providerId="ADAL" clId="{5FBC0001-8632-4604-888E-20299DB5BC0A}" dt="2022-10-06T12:58:28.160" v="1245" actId="20577"/>
          <ac:spMkLst>
            <pc:docMk/>
            <pc:sldMk cId="3075619328" sldId="351"/>
            <ac:spMk id="3" creationId="{D30D0DA1-F07E-4B0B-8883-3211B415DFBB}"/>
          </ac:spMkLst>
        </pc:spChg>
      </pc:sldChg>
      <pc:sldChg chg="modSp add mod">
        <pc:chgData name="Andrew Green" userId="5c87a1a1-9dba-4e8d-80a3-ee66ced3ed9c" providerId="ADAL" clId="{5FBC0001-8632-4604-888E-20299DB5BC0A}" dt="2022-10-06T09:37:12.700" v="1206" actId="20577"/>
        <pc:sldMkLst>
          <pc:docMk/>
          <pc:sldMk cId="503485530" sldId="352"/>
        </pc:sldMkLst>
        <pc:spChg chg="mod">
          <ac:chgData name="Andrew Green" userId="5c87a1a1-9dba-4e8d-80a3-ee66ced3ed9c" providerId="ADAL" clId="{5FBC0001-8632-4604-888E-20299DB5BC0A}" dt="2022-10-06T09:37:12.700" v="1206" actId="20577"/>
          <ac:spMkLst>
            <pc:docMk/>
            <pc:sldMk cId="503485530" sldId="352"/>
            <ac:spMk id="2" creationId="{00000000-0000-0000-0000-000000000000}"/>
          </ac:spMkLst>
        </pc:spChg>
      </pc:sldChg>
      <pc:sldChg chg="modSp new mod">
        <pc:chgData name="Andrew Green" userId="5c87a1a1-9dba-4e8d-80a3-ee66ced3ed9c" providerId="ADAL" clId="{5FBC0001-8632-4604-888E-20299DB5BC0A}" dt="2022-10-06T13:06:50.555" v="1319" actId="21"/>
        <pc:sldMkLst>
          <pc:docMk/>
          <pc:sldMk cId="1824560207" sldId="353"/>
        </pc:sldMkLst>
        <pc:spChg chg="mod">
          <ac:chgData name="Andrew Green" userId="5c87a1a1-9dba-4e8d-80a3-ee66ced3ed9c" providerId="ADAL" clId="{5FBC0001-8632-4604-888E-20299DB5BC0A}" dt="2022-10-06T12:57:29.414" v="1221" actId="20577"/>
          <ac:spMkLst>
            <pc:docMk/>
            <pc:sldMk cId="1824560207" sldId="353"/>
            <ac:spMk id="2" creationId="{904E2BE7-4AF6-5C41-34C2-D488FABA6A4A}"/>
          </ac:spMkLst>
        </pc:spChg>
        <pc:spChg chg="mod">
          <ac:chgData name="Andrew Green" userId="5c87a1a1-9dba-4e8d-80a3-ee66ced3ed9c" providerId="ADAL" clId="{5FBC0001-8632-4604-888E-20299DB5BC0A}" dt="2022-10-06T13:06:50.555" v="1319" actId="21"/>
          <ac:spMkLst>
            <pc:docMk/>
            <pc:sldMk cId="1824560207" sldId="353"/>
            <ac:spMk id="3" creationId="{8392EDAF-19D3-CC3B-765B-48AF18E07DF6}"/>
          </ac:spMkLst>
        </pc:spChg>
      </pc:sldChg>
      <pc:sldChg chg="modSp add mod">
        <pc:chgData name="Andrew Green" userId="5c87a1a1-9dba-4e8d-80a3-ee66ced3ed9c" providerId="ADAL" clId="{5FBC0001-8632-4604-888E-20299DB5BC0A}" dt="2022-10-06T13:10:35.125" v="1906" actId="5793"/>
        <pc:sldMkLst>
          <pc:docMk/>
          <pc:sldMk cId="2274638550" sldId="354"/>
        </pc:sldMkLst>
        <pc:spChg chg="mod">
          <ac:chgData name="Andrew Green" userId="5c87a1a1-9dba-4e8d-80a3-ee66ced3ed9c" providerId="ADAL" clId="{5FBC0001-8632-4604-888E-20299DB5BC0A}" dt="2022-10-06T13:06:40.350" v="1318" actId="27636"/>
          <ac:spMkLst>
            <pc:docMk/>
            <pc:sldMk cId="2274638550" sldId="354"/>
            <ac:spMk id="2" creationId="{904E2BE7-4AF6-5C41-34C2-D488FABA6A4A}"/>
          </ac:spMkLst>
        </pc:spChg>
        <pc:spChg chg="mod">
          <ac:chgData name="Andrew Green" userId="5c87a1a1-9dba-4e8d-80a3-ee66ced3ed9c" providerId="ADAL" clId="{5FBC0001-8632-4604-888E-20299DB5BC0A}" dt="2022-10-06T13:10:35.125" v="1906" actId="5793"/>
          <ac:spMkLst>
            <pc:docMk/>
            <pc:sldMk cId="2274638550" sldId="354"/>
            <ac:spMk id="3" creationId="{8392EDAF-19D3-CC3B-765B-48AF18E07DF6}"/>
          </ac:spMkLst>
        </pc:spChg>
      </pc:sldChg>
      <pc:sldChg chg="addSp delSp modSp new mod">
        <pc:chgData name="Andrew Green" userId="5c87a1a1-9dba-4e8d-80a3-ee66ced3ed9c" providerId="ADAL" clId="{5FBC0001-8632-4604-888E-20299DB5BC0A}" dt="2022-10-06T13:15:27.426" v="1928" actId="1076"/>
        <pc:sldMkLst>
          <pc:docMk/>
          <pc:sldMk cId="57038521" sldId="355"/>
        </pc:sldMkLst>
        <pc:spChg chg="mod">
          <ac:chgData name="Andrew Green" userId="5c87a1a1-9dba-4e8d-80a3-ee66ced3ed9c" providerId="ADAL" clId="{5FBC0001-8632-4604-888E-20299DB5BC0A}" dt="2022-10-06T13:10:44.089" v="1915" actId="20577"/>
          <ac:spMkLst>
            <pc:docMk/>
            <pc:sldMk cId="57038521" sldId="355"/>
            <ac:spMk id="2" creationId="{127C1216-C1D5-2708-5343-3F4A8AD7348C}"/>
          </ac:spMkLst>
        </pc:spChg>
        <pc:spChg chg="del">
          <ac:chgData name="Andrew Green" userId="5c87a1a1-9dba-4e8d-80a3-ee66ced3ed9c" providerId="ADAL" clId="{5FBC0001-8632-4604-888E-20299DB5BC0A}" dt="2022-10-06T13:15:00.551" v="1919" actId="478"/>
          <ac:spMkLst>
            <pc:docMk/>
            <pc:sldMk cId="57038521" sldId="355"/>
            <ac:spMk id="3" creationId="{CF0FA7D4-57EA-DC0C-9A18-8941F741CE79}"/>
          </ac:spMkLst>
        </pc:spChg>
        <pc:picChg chg="add mod">
          <ac:chgData name="Andrew Green" userId="5c87a1a1-9dba-4e8d-80a3-ee66ced3ed9c" providerId="ADAL" clId="{5FBC0001-8632-4604-888E-20299DB5BC0A}" dt="2022-10-06T13:15:27.426" v="1928" actId="1076"/>
          <ac:picMkLst>
            <pc:docMk/>
            <pc:sldMk cId="57038521" sldId="355"/>
            <ac:picMk id="5" creationId="{3112B89C-D632-B29D-D770-E3B8D0160548}"/>
          </ac:picMkLst>
        </pc:picChg>
      </pc:sldChg>
      <pc:sldChg chg="addSp delSp modSp add mod">
        <pc:chgData name="Andrew Green" userId="5c87a1a1-9dba-4e8d-80a3-ee66ced3ed9c" providerId="ADAL" clId="{5FBC0001-8632-4604-888E-20299DB5BC0A}" dt="2022-10-06T13:16:08.595" v="1932" actId="1076"/>
        <pc:sldMkLst>
          <pc:docMk/>
          <pc:sldMk cId="2095758731" sldId="356"/>
        </pc:sldMkLst>
        <pc:picChg chg="add mod">
          <ac:chgData name="Andrew Green" userId="5c87a1a1-9dba-4e8d-80a3-ee66ced3ed9c" providerId="ADAL" clId="{5FBC0001-8632-4604-888E-20299DB5BC0A}" dt="2022-10-06T13:16:08.595" v="1932" actId="1076"/>
          <ac:picMkLst>
            <pc:docMk/>
            <pc:sldMk cId="2095758731" sldId="356"/>
            <ac:picMk id="4" creationId="{273D8548-2872-F522-4805-16C1B5BF9917}"/>
          </ac:picMkLst>
        </pc:picChg>
        <pc:picChg chg="del">
          <ac:chgData name="Andrew Green" userId="5c87a1a1-9dba-4e8d-80a3-ee66ced3ed9c" providerId="ADAL" clId="{5FBC0001-8632-4604-888E-20299DB5BC0A}" dt="2022-10-06T13:15:40.533" v="1930" actId="478"/>
          <ac:picMkLst>
            <pc:docMk/>
            <pc:sldMk cId="2095758731" sldId="356"/>
            <ac:picMk id="5" creationId="{3112B89C-D632-B29D-D770-E3B8D0160548}"/>
          </ac:picMkLst>
        </pc:picChg>
      </pc:sldChg>
      <pc:sldChg chg="addSp delSp modSp add del mod">
        <pc:chgData name="Andrew Green" userId="5c87a1a1-9dba-4e8d-80a3-ee66ced3ed9c" providerId="ADAL" clId="{5FBC0001-8632-4604-888E-20299DB5BC0A}" dt="2022-10-06T13:17:38.749" v="1947" actId="47"/>
        <pc:sldMkLst>
          <pc:docMk/>
          <pc:sldMk cId="3896297859" sldId="357"/>
        </pc:sldMkLst>
        <pc:spChg chg="del">
          <ac:chgData name="Andrew Green" userId="5c87a1a1-9dba-4e8d-80a3-ee66ced3ed9c" providerId="ADAL" clId="{5FBC0001-8632-4604-888E-20299DB5BC0A}" dt="2022-10-06T13:17:08.860" v="1939" actId="478"/>
          <ac:spMkLst>
            <pc:docMk/>
            <pc:sldMk cId="3896297859" sldId="357"/>
            <ac:spMk id="2" creationId="{127C1216-C1D5-2708-5343-3F4A8AD7348C}"/>
          </ac:spMkLst>
        </pc:spChg>
        <pc:spChg chg="add del mod">
          <ac:chgData name="Andrew Green" userId="5c87a1a1-9dba-4e8d-80a3-ee66ced3ed9c" providerId="ADAL" clId="{5FBC0001-8632-4604-888E-20299DB5BC0A}" dt="2022-10-06T13:17:11.779" v="1940" actId="478"/>
          <ac:spMkLst>
            <pc:docMk/>
            <pc:sldMk cId="3896297859" sldId="357"/>
            <ac:spMk id="7" creationId="{DE574396-4EAE-FA0C-A1C6-79B592265B1B}"/>
          </ac:spMkLst>
        </pc:spChg>
        <pc:picChg chg="del">
          <ac:chgData name="Andrew Green" userId="5c87a1a1-9dba-4e8d-80a3-ee66ced3ed9c" providerId="ADAL" clId="{5FBC0001-8632-4604-888E-20299DB5BC0A}" dt="2022-10-06T13:16:50.485" v="1934" actId="478"/>
          <ac:picMkLst>
            <pc:docMk/>
            <pc:sldMk cId="3896297859" sldId="357"/>
            <ac:picMk id="4" creationId="{273D8548-2872-F522-4805-16C1B5BF9917}"/>
          </ac:picMkLst>
        </pc:picChg>
        <pc:picChg chg="add mod">
          <ac:chgData name="Andrew Green" userId="5c87a1a1-9dba-4e8d-80a3-ee66ced3ed9c" providerId="ADAL" clId="{5FBC0001-8632-4604-888E-20299DB5BC0A}" dt="2022-10-06T13:17:18.126" v="1942" actId="1076"/>
          <ac:picMkLst>
            <pc:docMk/>
            <pc:sldMk cId="3896297859" sldId="357"/>
            <ac:picMk id="5" creationId="{C3669F1B-7813-97AB-53EF-B5FB18326C7D}"/>
          </ac:picMkLst>
        </pc:picChg>
      </pc:sldChg>
      <pc:sldChg chg="addSp modSp new mod ord">
        <pc:chgData name="Andrew Green" userId="5c87a1a1-9dba-4e8d-80a3-ee66ced3ed9c" providerId="ADAL" clId="{5FBC0001-8632-4604-888E-20299DB5BC0A}" dt="2022-10-06T13:20:38.792" v="1963"/>
        <pc:sldMkLst>
          <pc:docMk/>
          <pc:sldMk cId="876128409" sldId="358"/>
        </pc:sldMkLst>
        <pc:spChg chg="add mod ord">
          <ac:chgData name="Andrew Green" userId="5c87a1a1-9dba-4e8d-80a3-ee66ced3ed9c" providerId="ADAL" clId="{5FBC0001-8632-4604-888E-20299DB5BC0A}" dt="2022-10-06T13:18:02.315" v="1951" actId="171"/>
          <ac:spMkLst>
            <pc:docMk/>
            <pc:sldMk cId="876128409" sldId="358"/>
            <ac:spMk id="3" creationId="{9D1E2D59-A6A7-7735-6644-AC42F49F7BCF}"/>
          </ac:spMkLst>
        </pc:spChg>
        <pc:picChg chg="add mod">
          <ac:chgData name="Andrew Green" userId="5c87a1a1-9dba-4e8d-80a3-ee66ced3ed9c" providerId="ADAL" clId="{5FBC0001-8632-4604-888E-20299DB5BC0A}" dt="2022-10-06T13:18:08.729" v="1953" actId="1076"/>
          <ac:picMkLst>
            <pc:docMk/>
            <pc:sldMk cId="876128409" sldId="358"/>
            <ac:picMk id="2" creationId="{7F26ECF7-0DAB-745A-9AF0-3DC63336C990}"/>
          </ac:picMkLst>
        </pc:picChg>
      </pc:sldChg>
      <pc:sldChg chg="new del">
        <pc:chgData name="Andrew Green" userId="5c87a1a1-9dba-4e8d-80a3-ee66ced3ed9c" providerId="ADAL" clId="{5FBC0001-8632-4604-888E-20299DB5BC0A}" dt="2022-10-06T13:17:26.861" v="1944" actId="47"/>
        <pc:sldMkLst>
          <pc:docMk/>
          <pc:sldMk cId="2406429066" sldId="358"/>
        </pc:sldMkLst>
      </pc:sldChg>
      <pc:sldChg chg="addSp delSp modSp add mod">
        <pc:chgData name="Andrew Green" userId="5c87a1a1-9dba-4e8d-80a3-ee66ced3ed9c" providerId="ADAL" clId="{5FBC0001-8632-4604-888E-20299DB5BC0A}" dt="2022-10-06T13:19:40.487" v="1958" actId="962"/>
        <pc:sldMkLst>
          <pc:docMk/>
          <pc:sldMk cId="3233682220" sldId="359"/>
        </pc:sldMkLst>
        <pc:picChg chg="del">
          <ac:chgData name="Andrew Green" userId="5c87a1a1-9dba-4e8d-80a3-ee66ced3ed9c" providerId="ADAL" clId="{5FBC0001-8632-4604-888E-20299DB5BC0A}" dt="2022-10-06T13:19:36.571" v="1955" actId="478"/>
          <ac:picMkLst>
            <pc:docMk/>
            <pc:sldMk cId="3233682220" sldId="359"/>
            <ac:picMk id="2" creationId="{7F26ECF7-0DAB-745A-9AF0-3DC63336C990}"/>
          </ac:picMkLst>
        </pc:picChg>
        <pc:picChg chg="add mod">
          <ac:chgData name="Andrew Green" userId="5c87a1a1-9dba-4e8d-80a3-ee66ced3ed9c" providerId="ADAL" clId="{5FBC0001-8632-4604-888E-20299DB5BC0A}" dt="2022-10-06T13:19:40.487" v="1958" actId="962"/>
          <ac:picMkLst>
            <pc:docMk/>
            <pc:sldMk cId="3233682220" sldId="359"/>
            <ac:picMk id="5" creationId="{D4F6BE25-EEAE-9C59-A297-2A637804C5E4}"/>
          </ac:picMkLst>
        </pc:picChg>
      </pc:sldChg>
      <pc:sldChg chg="addSp delSp add mod">
        <pc:chgData name="Andrew Green" userId="5c87a1a1-9dba-4e8d-80a3-ee66ced3ed9c" providerId="ADAL" clId="{5FBC0001-8632-4604-888E-20299DB5BC0A}" dt="2022-10-06T13:20:33.538" v="1961" actId="22"/>
        <pc:sldMkLst>
          <pc:docMk/>
          <pc:sldMk cId="474258567" sldId="360"/>
        </pc:sldMkLst>
        <pc:picChg chg="add">
          <ac:chgData name="Andrew Green" userId="5c87a1a1-9dba-4e8d-80a3-ee66ced3ed9c" providerId="ADAL" clId="{5FBC0001-8632-4604-888E-20299DB5BC0A}" dt="2022-10-06T13:20:33.538" v="1961" actId="22"/>
          <ac:picMkLst>
            <pc:docMk/>
            <pc:sldMk cId="474258567" sldId="360"/>
            <ac:picMk id="4" creationId="{9579A4CA-4CF6-28E8-CC8F-F178CE46C029}"/>
          </ac:picMkLst>
        </pc:picChg>
        <pc:picChg chg="del">
          <ac:chgData name="Andrew Green" userId="5c87a1a1-9dba-4e8d-80a3-ee66ced3ed9c" providerId="ADAL" clId="{5FBC0001-8632-4604-888E-20299DB5BC0A}" dt="2022-10-06T13:20:33.169" v="1960" actId="478"/>
          <ac:picMkLst>
            <pc:docMk/>
            <pc:sldMk cId="474258567" sldId="360"/>
            <ac:picMk id="5" creationId="{D4F6BE25-EEAE-9C59-A297-2A637804C5E4}"/>
          </ac:picMkLst>
        </pc:picChg>
      </pc:sldChg>
      <pc:sldChg chg="addSp delSp modSp add mod">
        <pc:chgData name="Andrew Green" userId="5c87a1a1-9dba-4e8d-80a3-ee66ced3ed9c" providerId="ADAL" clId="{5FBC0001-8632-4604-888E-20299DB5BC0A}" dt="2022-10-06T13:24:37.393" v="1989" actId="22"/>
        <pc:sldMkLst>
          <pc:docMk/>
          <pc:sldMk cId="1368146914" sldId="361"/>
        </pc:sldMkLst>
        <pc:spChg chg="mod">
          <ac:chgData name="Andrew Green" userId="5c87a1a1-9dba-4e8d-80a3-ee66ced3ed9c" providerId="ADAL" clId="{5FBC0001-8632-4604-888E-20299DB5BC0A}" dt="2022-10-06T13:21:56.496" v="1982" actId="20577"/>
          <ac:spMkLst>
            <pc:docMk/>
            <pc:sldMk cId="1368146914" sldId="361"/>
            <ac:spMk id="3" creationId="{D30D0DA1-F07E-4B0B-8883-3211B415DFBB}"/>
          </ac:spMkLst>
        </pc:spChg>
        <pc:spChg chg="add del">
          <ac:chgData name="Andrew Green" userId="5c87a1a1-9dba-4e8d-80a3-ee66ced3ed9c" providerId="ADAL" clId="{5FBC0001-8632-4604-888E-20299DB5BC0A}" dt="2022-10-06T13:24:37.393" v="1989" actId="22"/>
          <ac:spMkLst>
            <pc:docMk/>
            <pc:sldMk cId="1368146914" sldId="361"/>
            <ac:spMk id="9" creationId="{7B2194A2-AB34-EC86-B4BC-5F6C211C72BA}"/>
          </ac:spMkLst>
        </pc:spChg>
        <pc:picChg chg="add mod">
          <ac:chgData name="Andrew Green" userId="5c87a1a1-9dba-4e8d-80a3-ee66ced3ed9c" providerId="ADAL" clId="{5FBC0001-8632-4604-888E-20299DB5BC0A}" dt="2022-10-06T13:22:37.882" v="1985" actId="1076"/>
          <ac:picMkLst>
            <pc:docMk/>
            <pc:sldMk cId="1368146914" sldId="361"/>
            <ac:picMk id="6" creationId="{4DD591FA-410B-3896-2421-E6C3BA5DE23E}"/>
          </ac:picMkLst>
        </pc:picChg>
        <pc:picChg chg="del">
          <ac:chgData name="Andrew Green" userId="5c87a1a1-9dba-4e8d-80a3-ee66ced3ed9c" providerId="ADAL" clId="{5FBC0001-8632-4604-888E-20299DB5BC0A}" dt="2022-10-06T13:21:50.888" v="1965" actId="478"/>
          <ac:picMkLst>
            <pc:docMk/>
            <pc:sldMk cId="1368146914" sldId="361"/>
            <ac:picMk id="7" creationId="{395235E9-D55C-36A8-69DB-89B683453EFA}"/>
          </ac:picMkLst>
        </pc:picChg>
      </pc:sldChg>
      <pc:sldChg chg="modSp add mod">
        <pc:chgData name="Andrew Green" userId="5c87a1a1-9dba-4e8d-80a3-ee66ced3ed9c" providerId="ADAL" clId="{5FBC0001-8632-4604-888E-20299DB5BC0A}" dt="2022-10-06T13:24:53.291" v="2010"/>
        <pc:sldMkLst>
          <pc:docMk/>
          <pc:sldMk cId="3624409626" sldId="362"/>
        </pc:sldMkLst>
        <pc:spChg chg="mod">
          <ac:chgData name="Andrew Green" userId="5c87a1a1-9dba-4e8d-80a3-ee66ced3ed9c" providerId="ADAL" clId="{5FBC0001-8632-4604-888E-20299DB5BC0A}" dt="2022-10-06T13:24:53.291" v="2010"/>
          <ac:spMkLst>
            <pc:docMk/>
            <pc:sldMk cId="3624409626" sldId="362"/>
            <ac:spMk id="2" creationId="{00000000-0000-0000-0000-000000000000}"/>
          </ac:spMkLst>
        </pc:spChg>
      </pc:sldChg>
      <pc:sldChg chg="modSp new mod">
        <pc:chgData name="Andrew Green" userId="5c87a1a1-9dba-4e8d-80a3-ee66ced3ed9c" providerId="ADAL" clId="{5FBC0001-8632-4604-888E-20299DB5BC0A}" dt="2022-10-06T13:28:28.512" v="2811" actId="948"/>
        <pc:sldMkLst>
          <pc:docMk/>
          <pc:sldMk cId="2875618918" sldId="363"/>
        </pc:sldMkLst>
        <pc:spChg chg="mod">
          <ac:chgData name="Andrew Green" userId="5c87a1a1-9dba-4e8d-80a3-ee66ced3ed9c" providerId="ADAL" clId="{5FBC0001-8632-4604-888E-20299DB5BC0A}" dt="2022-10-06T13:24:58.643" v="2015" actId="27636"/>
          <ac:spMkLst>
            <pc:docMk/>
            <pc:sldMk cId="2875618918" sldId="363"/>
            <ac:spMk id="2" creationId="{0140B2E1-525F-2153-A045-13F62EFE6894}"/>
          </ac:spMkLst>
        </pc:spChg>
        <pc:spChg chg="mod">
          <ac:chgData name="Andrew Green" userId="5c87a1a1-9dba-4e8d-80a3-ee66ced3ed9c" providerId="ADAL" clId="{5FBC0001-8632-4604-888E-20299DB5BC0A}" dt="2022-10-06T13:28:28.512" v="2811" actId="948"/>
          <ac:spMkLst>
            <pc:docMk/>
            <pc:sldMk cId="2875618918" sldId="363"/>
            <ac:spMk id="3" creationId="{17464E6B-EFC3-E63D-E7AD-2EBFCE6192A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3:5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4082,'0'0'0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3:5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4082,'0'0'0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2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8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9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8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Major Project and Research Methods</a:t>
            </a:r>
            <a:br>
              <a:rPr lang="en-GB" sz="3000" dirty="0"/>
            </a:br>
            <a:r>
              <a:rPr lang="en-GB" sz="2400" dirty="0">
                <a:solidFill>
                  <a:schemeClr val="tx1"/>
                </a:solidFill>
              </a:rPr>
              <a:t>Final Viva and Exhibition Briefing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1216-C1D5-2708-5343-3F4A8AD7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2B89C-D632-B29D-D770-E3B8D016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64" y="393914"/>
            <a:ext cx="915576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1216-C1D5-2708-5343-3F4A8AD7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D8548-2872-F522-4805-16C1B5BF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66"/>
            <a:ext cx="9144000" cy="64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1E2D59-A6A7-7735-6644-AC42F49F7B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F6BE25-EEAE-9C59-A297-2A637804C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37" y="0"/>
            <a:ext cx="484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1E2D59-A6A7-7735-6644-AC42F49F7B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9A4CA-4CF6-28E8-CC8F-F178CE46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84"/>
            <a:ext cx="9144000" cy="64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1E2D59-A6A7-7735-6644-AC42F49F7B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6ECF7-0DAB-745A-9AF0-3DC63336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89" y="0"/>
            <a:ext cx="486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DA1-F07E-4B0B-8883-3211B415D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Mark distribution for the Exhibition poster.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4D5B2-AA63-4D81-9209-C88052FB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93BA91-6141-01F8-5A63-4C3CC274F760}"/>
                  </a:ext>
                </a:extLst>
              </p14:cNvPr>
              <p14:cNvContentPartPr/>
              <p14:nvPr/>
            </p14:nvContentPartPr>
            <p14:xfrm>
              <a:off x="1836989" y="33176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93BA91-6141-01F8-5A63-4C3CC274F7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989" y="33090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DD591FA-410B-3896-2421-E6C3BA5DE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06" y="2544989"/>
            <a:ext cx="7555787" cy="17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References and Appendices</a:t>
            </a:r>
            <a:br>
              <a:rPr lang="en-GB" sz="3000" dirty="0"/>
            </a:br>
            <a:br>
              <a:rPr lang="en-GB" sz="3000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440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B2E1-525F-2153-A045-13F62EFE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References and 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4E6B-EFC3-E63D-E7AD-2EBFCE61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Final Viva should be fully referenced:</a:t>
            </a:r>
          </a:p>
          <a:p>
            <a:pPr lvl="1"/>
            <a:r>
              <a:rPr lang="en-GB" dirty="0"/>
              <a:t>You could use the notes pane of the slides.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Or you could include standalone slides at the end as a compiled bibliography.</a:t>
            </a:r>
          </a:p>
          <a:p>
            <a:r>
              <a:rPr lang="en-GB" dirty="0"/>
              <a:t>The poster should not need references:</a:t>
            </a:r>
          </a:p>
          <a:p>
            <a:pPr lvl="1"/>
            <a:r>
              <a:rPr lang="en-GB" dirty="0"/>
              <a:t>Make sure that you write findings using your own words.</a:t>
            </a:r>
          </a:p>
          <a:p>
            <a:pPr lvl="1"/>
            <a:r>
              <a:rPr lang="en-GB" dirty="0"/>
              <a:t>Try to avoid reliance on prior texts here.</a:t>
            </a:r>
          </a:p>
          <a:p>
            <a:pPr lvl="1"/>
            <a:r>
              <a:rPr lang="en-GB" dirty="0"/>
              <a:t>Space is limited so describe broad trends rather than specific aspects of researched materials.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61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Summary</a:t>
            </a:r>
            <a:br>
              <a:rPr lang="en-GB" sz="3000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1284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000" dirty="0"/>
              <a:t>Final Viva</a:t>
            </a:r>
          </a:p>
          <a:p>
            <a:pPr lvl="1"/>
            <a:r>
              <a:rPr lang="en-GB" dirty="0"/>
              <a:t>The purpose of the Final viva</a:t>
            </a:r>
          </a:p>
          <a:p>
            <a:pPr lvl="1"/>
            <a:r>
              <a:rPr lang="en-GB" dirty="0"/>
              <a:t>The structure of the Final viva</a:t>
            </a:r>
          </a:p>
          <a:p>
            <a:pPr lvl="1"/>
            <a:r>
              <a:rPr lang="en-GB" dirty="0"/>
              <a:t>Grading</a:t>
            </a:r>
          </a:p>
          <a:p>
            <a:r>
              <a:rPr lang="en-GB" dirty="0"/>
              <a:t>Exhibition</a:t>
            </a:r>
          </a:p>
          <a:p>
            <a:pPr lvl="1"/>
            <a:r>
              <a:rPr lang="en-GB" dirty="0"/>
              <a:t>Purpose and remit of the exhibition</a:t>
            </a:r>
          </a:p>
          <a:p>
            <a:pPr lvl="1"/>
            <a:r>
              <a:rPr lang="en-GB" dirty="0"/>
              <a:t>Structure</a:t>
            </a:r>
          </a:p>
          <a:p>
            <a:pPr lvl="1"/>
            <a:r>
              <a:rPr lang="en-GB" dirty="0"/>
              <a:t>Examples</a:t>
            </a:r>
          </a:p>
          <a:p>
            <a:pPr lvl="1"/>
            <a:r>
              <a:rPr lang="en-GB" dirty="0"/>
              <a:t>Grading</a:t>
            </a:r>
          </a:p>
          <a:p>
            <a:r>
              <a:rPr lang="en-GB" sz="2000" dirty="0"/>
              <a:t>References and Appendices</a:t>
            </a:r>
          </a:p>
          <a:p>
            <a:endParaRPr lang="en-GB" sz="2000" dirty="0"/>
          </a:p>
          <a:p>
            <a:endParaRPr lang="en-GB" sz="2000" dirty="0"/>
          </a:p>
          <a:p>
            <a:pPr marL="118872" indent="0">
              <a:buNone/>
            </a:pPr>
            <a:br>
              <a:rPr lang="en-GB" sz="2000" dirty="0"/>
            </a:br>
            <a:endParaRPr lang="en-GB" sz="2000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  <a:p>
            <a:pPr lvl="1"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9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000" dirty="0"/>
              <a:t>Final Viva</a:t>
            </a:r>
          </a:p>
          <a:p>
            <a:pPr lvl="1"/>
            <a:r>
              <a:rPr lang="en-GB" dirty="0"/>
              <a:t>The purpose of the Final viva</a:t>
            </a:r>
          </a:p>
          <a:p>
            <a:pPr lvl="1"/>
            <a:r>
              <a:rPr lang="en-GB" dirty="0"/>
              <a:t>The structure of the Final viva</a:t>
            </a:r>
          </a:p>
          <a:p>
            <a:pPr lvl="1"/>
            <a:r>
              <a:rPr lang="en-GB" dirty="0"/>
              <a:t>Grading</a:t>
            </a:r>
          </a:p>
          <a:p>
            <a:r>
              <a:rPr lang="en-GB" dirty="0"/>
              <a:t>Exhibition</a:t>
            </a:r>
          </a:p>
          <a:p>
            <a:pPr lvl="1"/>
            <a:r>
              <a:rPr lang="en-GB" dirty="0"/>
              <a:t>Purpose and remit of the exhibition</a:t>
            </a:r>
          </a:p>
          <a:p>
            <a:pPr lvl="1"/>
            <a:r>
              <a:rPr lang="en-GB" dirty="0"/>
              <a:t>Structure</a:t>
            </a:r>
          </a:p>
          <a:p>
            <a:pPr lvl="1"/>
            <a:r>
              <a:rPr lang="en-GB" dirty="0"/>
              <a:t>Examples</a:t>
            </a:r>
          </a:p>
          <a:p>
            <a:pPr lvl="1"/>
            <a:r>
              <a:rPr lang="en-GB" dirty="0"/>
              <a:t>Grading</a:t>
            </a:r>
          </a:p>
          <a:p>
            <a:r>
              <a:rPr lang="en-GB" sz="2000" dirty="0"/>
              <a:t>References and Appendices</a:t>
            </a:r>
          </a:p>
          <a:p>
            <a:endParaRPr lang="en-GB" sz="2000" dirty="0"/>
          </a:p>
          <a:p>
            <a:pPr marL="118872" indent="0">
              <a:buNone/>
            </a:pPr>
            <a:br>
              <a:rPr lang="en-GB" sz="2000" dirty="0"/>
            </a:br>
            <a:endParaRPr lang="en-GB" sz="2000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  <a:p>
            <a:pPr lvl="1">
              <a:spcAft>
                <a:spcPts val="1200"/>
              </a:spcAft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F87D-B594-48DD-9E6B-41F65DA5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3860-53D6-408C-8363-9B73C34B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No?</a:t>
            </a:r>
          </a:p>
          <a:p>
            <a:pPr>
              <a:spcAft>
                <a:spcPts val="1200"/>
              </a:spcAft>
            </a:pPr>
            <a:r>
              <a:rPr lang="en-GB" sz="2000"/>
              <a:t>Good luck!</a:t>
            </a:r>
            <a:endParaRPr lang="en-GB" sz="2000" dirty="0"/>
          </a:p>
          <a:p>
            <a:pPr lvl="1"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2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Final Viva</a:t>
            </a:r>
            <a:br>
              <a:rPr lang="en-GB" sz="3000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348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DA1-F07E-4B0B-8883-3211B415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major project is your opportunity to impress the assessors with how much you have learnt.</a:t>
            </a:r>
          </a:p>
          <a:p>
            <a:r>
              <a:rPr lang="en-GB" dirty="0">
                <a:solidFill>
                  <a:srgbClr val="000000"/>
                </a:solidFill>
              </a:rPr>
              <a:t>You will be expected to demonstrate a cohesive, suitably technical and complete project which is consistent with study at this academic level.</a:t>
            </a:r>
          </a:p>
          <a:p>
            <a:r>
              <a:rPr lang="en-GB" dirty="0">
                <a:solidFill>
                  <a:srgbClr val="000000"/>
                </a:solidFill>
              </a:rPr>
              <a:t>You will demonstrate a detailed and academic body of knowledge acquired across the breadth of the project including aspects of planning, analysis, design, development, SQA and reflection.</a:t>
            </a:r>
          </a:p>
          <a:p>
            <a:r>
              <a:rPr lang="en-GB" dirty="0">
                <a:solidFill>
                  <a:srgbClr val="000000"/>
                </a:solidFill>
              </a:rPr>
              <a:t>The Viva allow use PowerPoint slides to assist your presentation.</a:t>
            </a:r>
          </a:p>
          <a:p>
            <a:r>
              <a:rPr lang="en-GB" dirty="0">
                <a:solidFill>
                  <a:srgbClr val="000000"/>
                </a:solidFill>
              </a:rPr>
              <a:t>It also allows time for you to demonstrate your developed outcome.</a:t>
            </a:r>
          </a:p>
          <a:p>
            <a:r>
              <a:rPr lang="en-GB" dirty="0">
                <a:solidFill>
                  <a:srgbClr val="000000"/>
                </a:solidFill>
              </a:rPr>
              <a:t>Both of these allow your assessors to gain a detailed understanding of the remit of what you have achieved.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4D5B2-AA63-4D81-9209-C88052FB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Purpose of the Final Viva</a:t>
            </a:r>
          </a:p>
        </p:txBody>
      </p:sp>
    </p:spTree>
    <p:extLst>
      <p:ext uri="{BB962C8B-B14F-4D97-AF65-F5344CB8AC3E}">
        <p14:creationId xmlns:p14="http://schemas.microsoft.com/office/powerpoint/2010/main" val="27980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DA1-F07E-4B0B-8883-3211B415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lnSpcReduction="10000"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30-40 minute total oral examination of </a:t>
            </a:r>
            <a:r>
              <a:rPr lang="en-GB" sz="1800" dirty="0">
                <a:solidFill>
                  <a:srgbClr val="000000"/>
                </a:solidFill>
              </a:rPr>
              <a:t>your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project before your project supervisor and a second marker.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During the viva voce the student should give a presentation on his/her project for 15-20 minutes. You need to summarise the project, presenting: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aims and objectives.</a:t>
            </a:r>
            <a:endParaRPr lang="en-GB" sz="1600" dirty="0">
              <a:solidFill>
                <a:srgbClr val="000000"/>
              </a:solidFill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Main findings of the literature review.</a:t>
            </a:r>
            <a:endParaRPr lang="en-GB" sz="1600" dirty="0">
              <a:solidFill>
                <a:srgbClr val="000000"/>
              </a:solidFill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Main results/conclusions.</a:t>
            </a:r>
          </a:p>
          <a:p>
            <a:pPr lvl="1"/>
            <a:r>
              <a:rPr lang="en-GB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Any recommendations for future work. </a:t>
            </a:r>
          </a:p>
          <a:p>
            <a:r>
              <a:rPr lang="en-GB" sz="1800" dirty="0">
                <a:solidFill>
                  <a:srgbClr val="000000"/>
                </a:solidFill>
              </a:rPr>
              <a:t>You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will then answer questions about the work for a further 10-15 minutes.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Remember that the second marker only has knowledge of your project from the information presented in the Interim Viva, so you should pitch to accommodate them. 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Warning: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the student is unable to answer questions about their project report, this may be an indication of unfair practice.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There is a mark for a demonstration of the work produced as part of your viva mark. This demonstration should preferably be at the end of the viva.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4D5B2-AA63-4D81-9209-C88052FB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of the Final Viva</a:t>
            </a:r>
          </a:p>
        </p:txBody>
      </p:sp>
    </p:spTree>
    <p:extLst>
      <p:ext uri="{BB962C8B-B14F-4D97-AF65-F5344CB8AC3E}">
        <p14:creationId xmlns:p14="http://schemas.microsoft.com/office/powerpoint/2010/main" val="307561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DA1-F07E-4B0B-8883-3211B415D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Mark distribution for the Final Viva.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4D5B2-AA63-4D81-9209-C88052FB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93BA91-6141-01F8-5A63-4C3CC274F760}"/>
                  </a:ext>
                </a:extLst>
              </p14:cNvPr>
              <p14:cNvContentPartPr/>
              <p14:nvPr/>
            </p14:nvContentPartPr>
            <p14:xfrm>
              <a:off x="1836989" y="33176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93BA91-6141-01F8-5A63-4C3CC274F7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989" y="33090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95235E9-D55C-36A8-69DB-89B683453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285" y="2439940"/>
            <a:ext cx="612543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Exhibition</a:t>
            </a:r>
            <a:br>
              <a:rPr lang="en-GB" sz="3000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269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2BE7-4AF6-5C41-34C2-D488FABA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Purpose and remit of the exhibition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EDAF-19D3-CC3B-765B-48AF18E0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exhibition section provides a summary of your work in a concise and visually attractive manner. 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ideal poster: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Will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 visually attractive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rovides a brief overview of your work 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Can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initiate discussion and questions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6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2BE7-4AF6-5C41-34C2-D488FABA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EDAF-19D3-CC3B-765B-48AF18E0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poster should be at A1 size.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should cover the key points of your work. 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should include illustrations as well as text. 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should “flow”:</a:t>
            </a: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Try to follow our reading direction from top left to bottom right.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Make the contents a story from start to finish or the project.</a:t>
            </a:r>
          </a:p>
          <a:p>
            <a:r>
              <a:rPr lang="en-GB" dirty="0">
                <a:solidFill>
                  <a:srgbClr val="000000"/>
                </a:solidFill>
              </a:rPr>
              <a:t>Pay attention to information hierarchy:</a:t>
            </a:r>
            <a:endParaRPr lang="en-GB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title of your project should appear most prominently.</a:t>
            </a: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Your name and degree programme should appear next most important.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Split the project into sections, give each a heading, make this less prominent.</a:t>
            </a: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Finally, the content text should appear smallest. 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University logo should also appear (reasonably prominently).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63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1313</TotalTime>
  <Words>674</Words>
  <Application>Microsoft Office PowerPoint</Application>
  <PresentationFormat>On-screen Show (4:3)</PresentationFormat>
  <Paragraphs>95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Major Project and Research Methods Final Viva and Exhibition Briefing</vt:lpstr>
      <vt:lpstr>In this session…</vt:lpstr>
      <vt:lpstr>Final Viva </vt:lpstr>
      <vt:lpstr>Purpose of the Final Viva</vt:lpstr>
      <vt:lpstr>Structure of the Final Viva</vt:lpstr>
      <vt:lpstr>Grading</vt:lpstr>
      <vt:lpstr>Exhibition </vt:lpstr>
      <vt:lpstr>Purpose and remit of the exhibition</vt:lpstr>
      <vt:lpstr>Structure</vt:lpstr>
      <vt:lpstr>Examples</vt:lpstr>
      <vt:lpstr>Examples</vt:lpstr>
      <vt:lpstr>PowerPoint Presentation</vt:lpstr>
      <vt:lpstr>PowerPoint Presentation</vt:lpstr>
      <vt:lpstr>PowerPoint Presentation</vt:lpstr>
      <vt:lpstr>Grading</vt:lpstr>
      <vt:lpstr>References and Appendices  </vt:lpstr>
      <vt:lpstr>References and Appendices</vt:lpstr>
      <vt:lpstr>Summary </vt:lpstr>
      <vt:lpstr>In this session…</vt:lpstr>
      <vt:lpstr>Any 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Andrew Green</cp:lastModifiedBy>
  <cp:revision>128</cp:revision>
  <dcterms:created xsi:type="dcterms:W3CDTF">2010-09-12T20:40:41Z</dcterms:created>
  <dcterms:modified xsi:type="dcterms:W3CDTF">2022-10-06T13:28:41Z</dcterms:modified>
</cp:coreProperties>
</file>