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9"/>
  </p:notesMasterIdLst>
  <p:sldIdLst>
    <p:sldId id="256" r:id="rId2"/>
    <p:sldId id="318" r:id="rId3"/>
    <p:sldId id="337" r:id="rId4"/>
    <p:sldId id="431" r:id="rId5"/>
    <p:sldId id="617" r:id="rId6"/>
    <p:sldId id="618" r:id="rId7"/>
    <p:sldId id="637" r:id="rId8"/>
    <p:sldId id="636" r:id="rId9"/>
    <p:sldId id="495" r:id="rId10"/>
    <p:sldId id="376" r:id="rId11"/>
    <p:sldId id="380" r:id="rId12"/>
    <p:sldId id="381" r:id="rId13"/>
    <p:sldId id="638" r:id="rId14"/>
    <p:sldId id="639" r:id="rId15"/>
    <p:sldId id="640" r:id="rId16"/>
    <p:sldId id="377" r:id="rId17"/>
    <p:sldId id="378" r:id="rId18"/>
    <p:sldId id="549" r:id="rId19"/>
    <p:sldId id="594" r:id="rId20"/>
    <p:sldId id="595" r:id="rId21"/>
    <p:sldId id="596" r:id="rId22"/>
    <p:sldId id="641" r:id="rId23"/>
    <p:sldId id="620" r:id="rId24"/>
    <p:sldId id="624" r:id="rId25"/>
    <p:sldId id="643" r:id="rId26"/>
    <p:sldId id="599" r:id="rId27"/>
    <p:sldId id="607" r:id="rId28"/>
    <p:sldId id="625" r:id="rId29"/>
    <p:sldId id="644" r:id="rId30"/>
    <p:sldId id="645" r:id="rId31"/>
    <p:sldId id="646" r:id="rId32"/>
    <p:sldId id="647" r:id="rId33"/>
    <p:sldId id="648" r:id="rId34"/>
    <p:sldId id="649" r:id="rId35"/>
    <p:sldId id="601" r:id="rId36"/>
    <p:sldId id="630" r:id="rId37"/>
    <p:sldId id="631" r:id="rId38"/>
    <p:sldId id="632" r:id="rId39"/>
    <p:sldId id="613" r:id="rId40"/>
    <p:sldId id="605" r:id="rId41"/>
    <p:sldId id="492" r:id="rId42"/>
    <p:sldId id="493" r:id="rId43"/>
    <p:sldId id="370" r:id="rId44"/>
    <p:sldId id="428" r:id="rId45"/>
    <p:sldId id="634" r:id="rId46"/>
    <p:sldId id="371" r:id="rId47"/>
    <p:sldId id="32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039"/>
    <a:srgbClr val="F0AD00"/>
    <a:srgbClr val="525252"/>
    <a:srgbClr val="87A2D3"/>
    <a:srgbClr val="E78000"/>
    <a:srgbClr val="847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CD9CD-8276-45AF-9205-ADC60E72B612}" v="5" dt="2022-10-23T09:42:15.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6005" autoAdjust="0"/>
  </p:normalViewPr>
  <p:slideViewPr>
    <p:cSldViewPr>
      <p:cViewPr varScale="1">
        <p:scale>
          <a:sx n="102" d="100"/>
          <a:sy n="102" d="100"/>
        </p:scale>
        <p:origin x="167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Green" userId="5c87a1a1-9dba-4e8d-80a3-ee66ced3ed9c" providerId="ADAL" clId="{470CD9CD-8276-45AF-9205-ADC60E72B612}"/>
    <pc:docChg chg="undo custSel addSld delSld modSld">
      <pc:chgData name="Andrew Green" userId="5c87a1a1-9dba-4e8d-80a3-ee66ced3ed9c" providerId="ADAL" clId="{470CD9CD-8276-45AF-9205-ADC60E72B612}" dt="2022-10-23T10:05:51.023" v="6530"/>
      <pc:docMkLst>
        <pc:docMk/>
      </pc:docMkLst>
      <pc:sldChg chg="modSp mod">
        <pc:chgData name="Andrew Green" userId="5c87a1a1-9dba-4e8d-80a3-ee66ced3ed9c" providerId="ADAL" clId="{470CD9CD-8276-45AF-9205-ADC60E72B612}" dt="2022-10-09T10:02:48.404" v="22" actId="20577"/>
        <pc:sldMkLst>
          <pc:docMk/>
          <pc:sldMk cId="0" sldId="256"/>
        </pc:sldMkLst>
        <pc:spChg chg="mod">
          <ac:chgData name="Andrew Green" userId="5c87a1a1-9dba-4e8d-80a3-ee66ced3ed9c" providerId="ADAL" clId="{470CD9CD-8276-45AF-9205-ADC60E72B612}" dt="2022-10-09T10:02:48.404" v="22" actId="20577"/>
          <ac:spMkLst>
            <pc:docMk/>
            <pc:sldMk cId="0" sldId="256"/>
            <ac:spMk id="2" creationId="{00000000-0000-0000-0000-000000000000}"/>
          </ac:spMkLst>
        </pc:spChg>
      </pc:sldChg>
      <pc:sldChg chg="modSp mod">
        <pc:chgData name="Andrew Green" userId="5c87a1a1-9dba-4e8d-80a3-ee66ced3ed9c" providerId="ADAL" clId="{470CD9CD-8276-45AF-9205-ADC60E72B612}" dt="2022-10-23T10:05:43.103" v="6529" actId="20577"/>
        <pc:sldMkLst>
          <pc:docMk/>
          <pc:sldMk cId="601417036" sldId="318"/>
        </pc:sldMkLst>
        <pc:spChg chg="mod">
          <ac:chgData name="Andrew Green" userId="5c87a1a1-9dba-4e8d-80a3-ee66ced3ed9c" providerId="ADAL" clId="{470CD9CD-8276-45AF-9205-ADC60E72B612}" dt="2022-10-23T10:05:43.103" v="6529" actId="20577"/>
          <ac:spMkLst>
            <pc:docMk/>
            <pc:sldMk cId="601417036" sldId="318"/>
            <ac:spMk id="3" creationId="{00000000-0000-0000-0000-000000000000}"/>
          </ac:spMkLst>
        </pc:spChg>
      </pc:sldChg>
      <pc:sldChg chg="modSp mod">
        <pc:chgData name="Andrew Green" userId="5c87a1a1-9dba-4e8d-80a3-ee66ced3ed9c" providerId="ADAL" clId="{470CD9CD-8276-45AF-9205-ADC60E72B612}" dt="2022-10-09T10:09:27.938" v="137" actId="20577"/>
        <pc:sldMkLst>
          <pc:docMk/>
          <pc:sldMk cId="3397029040" sldId="337"/>
        </pc:sldMkLst>
        <pc:spChg chg="mod">
          <ac:chgData name="Andrew Green" userId="5c87a1a1-9dba-4e8d-80a3-ee66ced3ed9c" providerId="ADAL" clId="{470CD9CD-8276-45AF-9205-ADC60E72B612}" dt="2022-10-09T10:09:27.938" v="137" actId="20577"/>
          <ac:spMkLst>
            <pc:docMk/>
            <pc:sldMk cId="3397029040" sldId="337"/>
            <ac:spMk id="2" creationId="{00000000-0000-0000-0000-000000000000}"/>
          </ac:spMkLst>
        </pc:spChg>
      </pc:sldChg>
      <pc:sldChg chg="modSp mod">
        <pc:chgData name="Andrew Green" userId="5c87a1a1-9dba-4e8d-80a3-ee66ced3ed9c" providerId="ADAL" clId="{470CD9CD-8276-45AF-9205-ADC60E72B612}" dt="2022-10-23T10:05:51.023" v="6530"/>
        <pc:sldMkLst>
          <pc:docMk/>
          <pc:sldMk cId="2625724846" sldId="371"/>
        </pc:sldMkLst>
        <pc:spChg chg="mod">
          <ac:chgData name="Andrew Green" userId="5c87a1a1-9dba-4e8d-80a3-ee66ced3ed9c" providerId="ADAL" clId="{470CD9CD-8276-45AF-9205-ADC60E72B612}" dt="2022-10-23T10:05:51.023" v="6530"/>
          <ac:spMkLst>
            <pc:docMk/>
            <pc:sldMk cId="2625724846" sldId="371"/>
            <ac:spMk id="3" creationId="{00000000-0000-0000-0000-000000000000}"/>
          </ac:spMkLst>
        </pc:spChg>
      </pc:sldChg>
      <pc:sldChg chg="addSp delSp modSp mod modNotesTx">
        <pc:chgData name="Andrew Green" userId="5c87a1a1-9dba-4e8d-80a3-ee66ced3ed9c" providerId="ADAL" clId="{470CD9CD-8276-45AF-9205-ADC60E72B612}" dt="2022-10-09T10:42:19.379" v="1612" actId="20577"/>
        <pc:sldMkLst>
          <pc:docMk/>
          <pc:sldMk cId="2754656253" sldId="377"/>
        </pc:sldMkLst>
        <pc:spChg chg="mod">
          <ac:chgData name="Andrew Green" userId="5c87a1a1-9dba-4e8d-80a3-ee66ced3ed9c" providerId="ADAL" clId="{470CD9CD-8276-45AF-9205-ADC60E72B612}" dt="2022-10-09T10:36:02.840" v="1572" actId="113"/>
          <ac:spMkLst>
            <pc:docMk/>
            <pc:sldMk cId="2754656253" sldId="377"/>
            <ac:spMk id="3" creationId="{8EF2E3EB-5C8C-ADE9-6EDD-CAEE2CAEE868}"/>
          </ac:spMkLst>
        </pc:spChg>
        <pc:picChg chg="del">
          <ac:chgData name="Andrew Green" userId="5c87a1a1-9dba-4e8d-80a3-ee66ced3ed9c" providerId="ADAL" clId="{470CD9CD-8276-45AF-9205-ADC60E72B612}" dt="2022-10-09T10:36:11.709" v="1573" actId="478"/>
          <ac:picMkLst>
            <pc:docMk/>
            <pc:sldMk cId="2754656253" sldId="377"/>
            <ac:picMk id="5" creationId="{C45F8C80-1ABE-D6C5-295C-0FDAF4DC1501}"/>
          </ac:picMkLst>
        </pc:picChg>
        <pc:picChg chg="add mod modCrop">
          <ac:chgData name="Andrew Green" userId="5c87a1a1-9dba-4e8d-80a3-ee66ced3ed9c" providerId="ADAL" clId="{470CD9CD-8276-45AF-9205-ADC60E72B612}" dt="2022-10-09T10:36:39.121" v="1577" actId="732"/>
          <ac:picMkLst>
            <pc:docMk/>
            <pc:sldMk cId="2754656253" sldId="377"/>
            <ac:picMk id="6" creationId="{42075EE3-2A73-0563-39AA-4B3AE417FB6A}"/>
          </ac:picMkLst>
        </pc:picChg>
      </pc:sldChg>
      <pc:sldChg chg="addSp delSp modSp mod">
        <pc:chgData name="Andrew Green" userId="5c87a1a1-9dba-4e8d-80a3-ee66ced3ed9c" providerId="ADAL" clId="{470CD9CD-8276-45AF-9205-ADC60E72B612}" dt="2022-10-09T10:43:53.128" v="1633" actId="732"/>
        <pc:sldMkLst>
          <pc:docMk/>
          <pc:sldMk cId="3223641483" sldId="378"/>
        </pc:sldMkLst>
        <pc:spChg chg="mod">
          <ac:chgData name="Andrew Green" userId="5c87a1a1-9dba-4e8d-80a3-ee66ced3ed9c" providerId="ADAL" clId="{470CD9CD-8276-45AF-9205-ADC60E72B612}" dt="2022-10-09T10:43:42.154" v="1629" actId="20577"/>
          <ac:spMkLst>
            <pc:docMk/>
            <pc:sldMk cId="3223641483" sldId="378"/>
            <ac:spMk id="3" creationId="{2A1C8E56-A0A6-55BA-1978-2223028D7220}"/>
          </ac:spMkLst>
        </pc:spChg>
        <pc:picChg chg="add mod modCrop">
          <ac:chgData name="Andrew Green" userId="5c87a1a1-9dba-4e8d-80a3-ee66ced3ed9c" providerId="ADAL" clId="{470CD9CD-8276-45AF-9205-ADC60E72B612}" dt="2022-10-09T10:43:53.128" v="1633" actId="732"/>
          <ac:picMkLst>
            <pc:docMk/>
            <pc:sldMk cId="3223641483" sldId="378"/>
            <ac:picMk id="5" creationId="{B58AD531-EF91-3939-CACB-BDA6F85AACC3}"/>
          </ac:picMkLst>
        </pc:picChg>
        <pc:picChg chg="del">
          <ac:chgData name="Andrew Green" userId="5c87a1a1-9dba-4e8d-80a3-ee66ced3ed9c" providerId="ADAL" clId="{470CD9CD-8276-45AF-9205-ADC60E72B612}" dt="2022-10-09T10:43:43.790" v="1630" actId="478"/>
          <ac:picMkLst>
            <pc:docMk/>
            <pc:sldMk cId="3223641483" sldId="378"/>
            <ac:picMk id="8" creationId="{C7BB6B6D-3A2D-9C2D-6B06-64224258464D}"/>
          </ac:picMkLst>
        </pc:picChg>
      </pc:sldChg>
      <pc:sldChg chg="addSp delSp modSp mod modNotesTx">
        <pc:chgData name="Andrew Green" userId="5c87a1a1-9dba-4e8d-80a3-ee66ced3ed9c" providerId="ADAL" clId="{470CD9CD-8276-45AF-9205-ADC60E72B612}" dt="2022-10-09T10:22:37.654" v="515" actId="732"/>
        <pc:sldMkLst>
          <pc:docMk/>
          <pc:sldMk cId="2471174712" sldId="380"/>
        </pc:sldMkLst>
        <pc:spChg chg="mod">
          <ac:chgData name="Andrew Green" userId="5c87a1a1-9dba-4e8d-80a3-ee66ced3ed9c" providerId="ADAL" clId="{470CD9CD-8276-45AF-9205-ADC60E72B612}" dt="2022-10-09T10:20:40.604" v="173" actId="20577"/>
          <ac:spMkLst>
            <pc:docMk/>
            <pc:sldMk cId="2471174712" sldId="380"/>
            <ac:spMk id="2" creationId="{00000000-0000-0000-0000-000000000000}"/>
          </ac:spMkLst>
        </pc:spChg>
        <pc:spChg chg="mod">
          <ac:chgData name="Andrew Green" userId="5c87a1a1-9dba-4e8d-80a3-ee66ced3ed9c" providerId="ADAL" clId="{470CD9CD-8276-45AF-9205-ADC60E72B612}" dt="2022-10-09T10:22:27.811" v="512" actId="113"/>
          <ac:spMkLst>
            <pc:docMk/>
            <pc:sldMk cId="2471174712" sldId="380"/>
            <ac:spMk id="3" creationId="{00000000-0000-0000-0000-000000000000}"/>
          </ac:spMkLst>
        </pc:spChg>
        <pc:picChg chg="del">
          <ac:chgData name="Andrew Green" userId="5c87a1a1-9dba-4e8d-80a3-ee66ced3ed9c" providerId="ADAL" clId="{470CD9CD-8276-45AF-9205-ADC60E72B612}" dt="2022-10-09T10:21:43.003" v="447" actId="478"/>
          <ac:picMkLst>
            <pc:docMk/>
            <pc:sldMk cId="2471174712" sldId="380"/>
            <ac:picMk id="4" creationId="{00000000-0000-0000-0000-000000000000}"/>
          </ac:picMkLst>
        </pc:picChg>
        <pc:picChg chg="add mod modCrop">
          <ac:chgData name="Andrew Green" userId="5c87a1a1-9dba-4e8d-80a3-ee66ced3ed9c" providerId="ADAL" clId="{470CD9CD-8276-45AF-9205-ADC60E72B612}" dt="2022-10-09T10:22:37.654" v="515" actId="732"/>
          <ac:picMkLst>
            <pc:docMk/>
            <pc:sldMk cId="2471174712" sldId="380"/>
            <ac:picMk id="6" creationId="{12A9CB45-0565-A44A-DD35-289956B19FBA}"/>
          </ac:picMkLst>
        </pc:picChg>
      </pc:sldChg>
      <pc:sldChg chg="addSp delSp modSp mod">
        <pc:chgData name="Andrew Green" userId="5c87a1a1-9dba-4e8d-80a3-ee66ced3ed9c" providerId="ADAL" clId="{470CD9CD-8276-45AF-9205-ADC60E72B612}" dt="2022-10-09T10:25:21.420" v="660" actId="732"/>
        <pc:sldMkLst>
          <pc:docMk/>
          <pc:sldMk cId="2109083824" sldId="381"/>
        </pc:sldMkLst>
        <pc:spChg chg="mod">
          <ac:chgData name="Andrew Green" userId="5c87a1a1-9dba-4e8d-80a3-ee66ced3ed9c" providerId="ADAL" clId="{470CD9CD-8276-45AF-9205-ADC60E72B612}" dt="2022-10-09T10:23:52.047" v="547" actId="20577"/>
          <ac:spMkLst>
            <pc:docMk/>
            <pc:sldMk cId="2109083824" sldId="381"/>
            <ac:spMk id="2" creationId="{00000000-0000-0000-0000-000000000000}"/>
          </ac:spMkLst>
        </pc:spChg>
        <pc:spChg chg="mod">
          <ac:chgData name="Andrew Green" userId="5c87a1a1-9dba-4e8d-80a3-ee66ced3ed9c" providerId="ADAL" clId="{470CD9CD-8276-45AF-9205-ADC60E72B612}" dt="2022-10-09T10:24:36.301" v="653" actId="20577"/>
          <ac:spMkLst>
            <pc:docMk/>
            <pc:sldMk cId="2109083824" sldId="381"/>
            <ac:spMk id="3" creationId="{00000000-0000-0000-0000-000000000000}"/>
          </ac:spMkLst>
        </pc:spChg>
        <pc:graphicFrameChg chg="del">
          <ac:chgData name="Andrew Green" userId="5c87a1a1-9dba-4e8d-80a3-ee66ced3ed9c" providerId="ADAL" clId="{470CD9CD-8276-45AF-9205-ADC60E72B612}" dt="2022-10-09T10:23:54.273" v="548" actId="478"/>
          <ac:graphicFrameMkLst>
            <pc:docMk/>
            <pc:sldMk cId="2109083824" sldId="381"/>
            <ac:graphicFrameMk id="8" creationId="{00000000-0000-0000-0000-000000000000}"/>
          </ac:graphicFrameMkLst>
        </pc:graphicFrameChg>
        <pc:picChg chg="add mod modCrop">
          <ac:chgData name="Andrew Green" userId="5c87a1a1-9dba-4e8d-80a3-ee66ced3ed9c" providerId="ADAL" clId="{470CD9CD-8276-45AF-9205-ADC60E72B612}" dt="2022-10-09T10:25:21.420" v="660" actId="732"/>
          <ac:picMkLst>
            <pc:docMk/>
            <pc:sldMk cId="2109083824" sldId="381"/>
            <ac:picMk id="5" creationId="{CB176467-E045-C270-9073-4A92795C913F}"/>
          </ac:picMkLst>
        </pc:picChg>
      </pc:sldChg>
      <pc:sldChg chg="del">
        <pc:chgData name="Andrew Green" userId="5c87a1a1-9dba-4e8d-80a3-ee66ced3ed9c" providerId="ADAL" clId="{470CD9CD-8276-45AF-9205-ADC60E72B612}" dt="2022-10-09T10:34:58.087" v="1544" actId="47"/>
        <pc:sldMkLst>
          <pc:docMk/>
          <pc:sldMk cId="519112979" sldId="382"/>
        </pc:sldMkLst>
      </pc:sldChg>
      <pc:sldChg chg="del">
        <pc:chgData name="Andrew Green" userId="5c87a1a1-9dba-4e8d-80a3-ee66ced3ed9c" providerId="ADAL" clId="{470CD9CD-8276-45AF-9205-ADC60E72B612}" dt="2022-10-09T10:34:58.087" v="1544" actId="47"/>
        <pc:sldMkLst>
          <pc:docMk/>
          <pc:sldMk cId="2653569101" sldId="383"/>
        </pc:sldMkLst>
      </pc:sldChg>
      <pc:sldChg chg="del">
        <pc:chgData name="Andrew Green" userId="5c87a1a1-9dba-4e8d-80a3-ee66ced3ed9c" providerId="ADAL" clId="{470CD9CD-8276-45AF-9205-ADC60E72B612}" dt="2022-10-09T10:34:58.087" v="1544" actId="47"/>
        <pc:sldMkLst>
          <pc:docMk/>
          <pc:sldMk cId="524497365" sldId="384"/>
        </pc:sldMkLst>
      </pc:sldChg>
      <pc:sldChg chg="del">
        <pc:chgData name="Andrew Green" userId="5c87a1a1-9dba-4e8d-80a3-ee66ced3ed9c" providerId="ADAL" clId="{470CD9CD-8276-45AF-9205-ADC60E72B612}" dt="2022-10-09T10:34:58.087" v="1544" actId="47"/>
        <pc:sldMkLst>
          <pc:docMk/>
          <pc:sldMk cId="2250784020" sldId="385"/>
        </pc:sldMkLst>
      </pc:sldChg>
      <pc:sldChg chg="del">
        <pc:chgData name="Andrew Green" userId="5c87a1a1-9dba-4e8d-80a3-ee66ced3ed9c" providerId="ADAL" clId="{470CD9CD-8276-45AF-9205-ADC60E72B612}" dt="2022-10-09T10:34:58.087" v="1544" actId="47"/>
        <pc:sldMkLst>
          <pc:docMk/>
          <pc:sldMk cId="382063543" sldId="386"/>
        </pc:sldMkLst>
      </pc:sldChg>
      <pc:sldChg chg="del">
        <pc:chgData name="Andrew Green" userId="5c87a1a1-9dba-4e8d-80a3-ee66ced3ed9c" providerId="ADAL" clId="{470CD9CD-8276-45AF-9205-ADC60E72B612}" dt="2022-10-09T10:34:58.087" v="1544" actId="47"/>
        <pc:sldMkLst>
          <pc:docMk/>
          <pc:sldMk cId="1423031755" sldId="387"/>
        </pc:sldMkLst>
      </pc:sldChg>
      <pc:sldChg chg="del">
        <pc:chgData name="Andrew Green" userId="5c87a1a1-9dba-4e8d-80a3-ee66ced3ed9c" providerId="ADAL" clId="{470CD9CD-8276-45AF-9205-ADC60E72B612}" dt="2022-10-09T10:13:18.153" v="148" actId="47"/>
        <pc:sldMkLst>
          <pc:docMk/>
          <pc:sldMk cId="1367639764" sldId="388"/>
        </pc:sldMkLst>
      </pc:sldChg>
      <pc:sldChg chg="modSp mod">
        <pc:chgData name="Andrew Green" userId="5c87a1a1-9dba-4e8d-80a3-ee66ced3ed9c" providerId="ADAL" clId="{470CD9CD-8276-45AF-9205-ADC60E72B612}" dt="2022-10-23T09:56:48.893" v="6490" actId="20577"/>
        <pc:sldMkLst>
          <pc:docMk/>
          <pc:sldMk cId="1234495990" sldId="428"/>
        </pc:sldMkLst>
        <pc:spChg chg="mod">
          <ac:chgData name="Andrew Green" userId="5c87a1a1-9dba-4e8d-80a3-ee66ced3ed9c" providerId="ADAL" clId="{470CD9CD-8276-45AF-9205-ADC60E72B612}" dt="2022-10-23T09:56:48.893" v="6490" actId="20577"/>
          <ac:spMkLst>
            <pc:docMk/>
            <pc:sldMk cId="1234495990" sldId="428"/>
            <ac:spMk id="3" creationId="{0443214E-F19B-75A9-5131-37BEF21B7A72}"/>
          </ac:spMkLst>
        </pc:spChg>
      </pc:sldChg>
      <pc:sldChg chg="del">
        <pc:chgData name="Andrew Green" userId="5c87a1a1-9dba-4e8d-80a3-ee66ced3ed9c" providerId="ADAL" clId="{470CD9CD-8276-45AF-9205-ADC60E72B612}" dt="2022-10-09T10:13:18.153" v="148" actId="47"/>
        <pc:sldMkLst>
          <pc:docMk/>
          <pc:sldMk cId="4161958230" sldId="430"/>
        </pc:sldMkLst>
      </pc:sldChg>
      <pc:sldChg chg="del">
        <pc:chgData name="Andrew Green" userId="5c87a1a1-9dba-4e8d-80a3-ee66ced3ed9c" providerId="ADAL" clId="{470CD9CD-8276-45AF-9205-ADC60E72B612}" dt="2022-10-09T10:11:05.671" v="138" actId="47"/>
        <pc:sldMkLst>
          <pc:docMk/>
          <pc:sldMk cId="2453215291" sldId="432"/>
        </pc:sldMkLst>
      </pc:sldChg>
      <pc:sldChg chg="del">
        <pc:chgData name="Andrew Green" userId="5c87a1a1-9dba-4e8d-80a3-ee66ced3ed9c" providerId="ADAL" clId="{470CD9CD-8276-45AF-9205-ADC60E72B612}" dt="2022-10-09T10:11:05.671" v="138" actId="47"/>
        <pc:sldMkLst>
          <pc:docMk/>
          <pc:sldMk cId="852465780" sldId="433"/>
        </pc:sldMkLst>
      </pc:sldChg>
      <pc:sldChg chg="addSp delSp modSp mod modNotesTx">
        <pc:chgData name="Andrew Green" userId="5c87a1a1-9dba-4e8d-80a3-ee66ced3ed9c" providerId="ADAL" clId="{470CD9CD-8276-45AF-9205-ADC60E72B612}" dt="2022-10-23T09:54:09.637" v="6133" actId="20577"/>
        <pc:sldMkLst>
          <pc:docMk/>
          <pc:sldMk cId="4026295177" sldId="492"/>
        </pc:sldMkLst>
        <pc:picChg chg="add mod modCrop">
          <ac:chgData name="Andrew Green" userId="5c87a1a1-9dba-4e8d-80a3-ee66ced3ed9c" providerId="ADAL" clId="{470CD9CD-8276-45AF-9205-ADC60E72B612}" dt="2022-10-23T09:52:45.194" v="5745" actId="732"/>
          <ac:picMkLst>
            <pc:docMk/>
            <pc:sldMk cId="4026295177" sldId="492"/>
            <ac:picMk id="5" creationId="{DEBD20D7-74C8-CE16-DE90-924693BEEFCA}"/>
          </ac:picMkLst>
        </pc:picChg>
        <pc:picChg chg="del">
          <ac:chgData name="Andrew Green" userId="5c87a1a1-9dba-4e8d-80a3-ee66ced3ed9c" providerId="ADAL" clId="{470CD9CD-8276-45AF-9205-ADC60E72B612}" dt="2022-10-23T09:52:36.493" v="5742" actId="478"/>
          <ac:picMkLst>
            <pc:docMk/>
            <pc:sldMk cId="4026295177" sldId="492"/>
            <ac:picMk id="6" creationId="{CFE78A7C-ACB8-B757-8043-CA569F1C50CC}"/>
          </ac:picMkLst>
        </pc:picChg>
      </pc:sldChg>
      <pc:sldChg chg="addSp delSp modSp mod">
        <pc:chgData name="Andrew Green" userId="5c87a1a1-9dba-4e8d-80a3-ee66ced3ed9c" providerId="ADAL" clId="{470CD9CD-8276-45AF-9205-ADC60E72B612}" dt="2022-10-23T09:55:16.572" v="6199" actId="20577"/>
        <pc:sldMkLst>
          <pc:docMk/>
          <pc:sldMk cId="3735782240" sldId="493"/>
        </pc:sldMkLst>
        <pc:spChg chg="mod">
          <ac:chgData name="Andrew Green" userId="5c87a1a1-9dba-4e8d-80a3-ee66ced3ed9c" providerId="ADAL" clId="{470CD9CD-8276-45AF-9205-ADC60E72B612}" dt="2022-10-23T09:55:16.572" v="6199" actId="20577"/>
          <ac:spMkLst>
            <pc:docMk/>
            <pc:sldMk cId="3735782240" sldId="493"/>
            <ac:spMk id="3" creationId="{43287BC2-FC34-B322-4C4F-005ADCCF9B80}"/>
          </ac:spMkLst>
        </pc:spChg>
        <pc:picChg chg="add mod modCrop">
          <ac:chgData name="Andrew Green" userId="5c87a1a1-9dba-4e8d-80a3-ee66ced3ed9c" providerId="ADAL" clId="{470CD9CD-8276-45AF-9205-ADC60E72B612}" dt="2022-10-23T09:54:48.137" v="6138" actId="732"/>
          <ac:picMkLst>
            <pc:docMk/>
            <pc:sldMk cId="3735782240" sldId="493"/>
            <ac:picMk id="5" creationId="{84740278-3999-73E4-DB41-7C19246BBC04}"/>
          </ac:picMkLst>
        </pc:picChg>
        <pc:picChg chg="del">
          <ac:chgData name="Andrew Green" userId="5c87a1a1-9dba-4e8d-80a3-ee66ced3ed9c" providerId="ADAL" clId="{470CD9CD-8276-45AF-9205-ADC60E72B612}" dt="2022-10-23T09:54:33.364" v="6134" actId="478"/>
          <ac:picMkLst>
            <pc:docMk/>
            <pc:sldMk cId="3735782240" sldId="493"/>
            <ac:picMk id="8" creationId="{5CBBAE53-99F9-7ECD-A35D-59E346A29659}"/>
          </ac:picMkLst>
        </pc:picChg>
      </pc:sldChg>
      <pc:sldChg chg="add">
        <pc:chgData name="Andrew Green" userId="5c87a1a1-9dba-4e8d-80a3-ee66ced3ed9c" providerId="ADAL" clId="{470CD9CD-8276-45AF-9205-ADC60E72B612}" dt="2022-10-09T10:12:40.438" v="145"/>
        <pc:sldMkLst>
          <pc:docMk/>
          <pc:sldMk cId="768515697" sldId="495"/>
        </pc:sldMkLst>
      </pc:sldChg>
      <pc:sldChg chg="del">
        <pc:chgData name="Andrew Green" userId="5c87a1a1-9dba-4e8d-80a3-ee66ced3ed9c" providerId="ADAL" clId="{470CD9CD-8276-45AF-9205-ADC60E72B612}" dt="2022-10-09T10:13:18.153" v="148" actId="47"/>
        <pc:sldMkLst>
          <pc:docMk/>
          <pc:sldMk cId="3848000740" sldId="498"/>
        </pc:sldMkLst>
      </pc:sldChg>
      <pc:sldChg chg="addSp delSp modSp mod modNotesTx">
        <pc:chgData name="Andrew Green" userId="5c87a1a1-9dba-4e8d-80a3-ee66ced3ed9c" providerId="ADAL" clId="{470CD9CD-8276-45AF-9205-ADC60E72B612}" dt="2022-10-09T10:58:07.885" v="1776" actId="1076"/>
        <pc:sldMkLst>
          <pc:docMk/>
          <pc:sldMk cId="4215728417" sldId="549"/>
        </pc:sldMkLst>
        <pc:spChg chg="mod">
          <ac:chgData name="Andrew Green" userId="5c87a1a1-9dba-4e8d-80a3-ee66ced3ed9c" providerId="ADAL" clId="{470CD9CD-8276-45AF-9205-ADC60E72B612}" dt="2022-10-09T10:57:35.694" v="1657" actId="20577"/>
          <ac:spMkLst>
            <pc:docMk/>
            <pc:sldMk cId="4215728417" sldId="549"/>
            <ac:spMk id="3" creationId="{84664790-33AF-5D92-03F3-579F60BEDB77}"/>
          </ac:spMkLst>
        </pc:spChg>
        <pc:picChg chg="add mod modCrop">
          <ac:chgData name="Andrew Green" userId="5c87a1a1-9dba-4e8d-80a3-ee66ced3ed9c" providerId="ADAL" clId="{470CD9CD-8276-45AF-9205-ADC60E72B612}" dt="2022-10-09T10:58:07.885" v="1776" actId="1076"/>
          <ac:picMkLst>
            <pc:docMk/>
            <pc:sldMk cId="4215728417" sldId="549"/>
            <ac:picMk id="5" creationId="{4789ED7B-0530-A2C7-7309-0EEF5D8FBEB2}"/>
          </ac:picMkLst>
        </pc:picChg>
        <pc:picChg chg="del">
          <ac:chgData name="Andrew Green" userId="5c87a1a1-9dba-4e8d-80a3-ee66ced3ed9c" providerId="ADAL" clId="{470CD9CD-8276-45AF-9205-ADC60E72B612}" dt="2022-10-09T10:57:04.776" v="1634" actId="478"/>
          <ac:picMkLst>
            <pc:docMk/>
            <pc:sldMk cId="4215728417" sldId="549"/>
            <ac:picMk id="8" creationId="{598FDC88-88C5-C6C4-AA11-5ABA025B75C6}"/>
          </ac:picMkLst>
        </pc:picChg>
      </pc:sldChg>
      <pc:sldChg chg="addSp delSp modSp mod">
        <pc:chgData name="Andrew Green" userId="5c87a1a1-9dba-4e8d-80a3-ee66ced3ed9c" providerId="ADAL" clId="{470CD9CD-8276-45AF-9205-ADC60E72B612}" dt="2022-10-09T11:01:52.158" v="1780" actId="732"/>
        <pc:sldMkLst>
          <pc:docMk/>
          <pc:sldMk cId="3653920078" sldId="594"/>
        </pc:sldMkLst>
        <pc:picChg chg="add mod modCrop">
          <ac:chgData name="Andrew Green" userId="5c87a1a1-9dba-4e8d-80a3-ee66ced3ed9c" providerId="ADAL" clId="{470CD9CD-8276-45AF-9205-ADC60E72B612}" dt="2022-10-09T11:01:52.158" v="1780" actId="732"/>
          <ac:picMkLst>
            <pc:docMk/>
            <pc:sldMk cId="3653920078" sldId="594"/>
            <ac:picMk id="5" creationId="{963157AF-0795-BF43-256F-542055FC1290}"/>
          </ac:picMkLst>
        </pc:picChg>
        <pc:picChg chg="del">
          <ac:chgData name="Andrew Green" userId="5c87a1a1-9dba-4e8d-80a3-ee66ced3ed9c" providerId="ADAL" clId="{470CD9CD-8276-45AF-9205-ADC60E72B612}" dt="2022-10-09T11:01:44.990" v="1777" actId="478"/>
          <ac:picMkLst>
            <pc:docMk/>
            <pc:sldMk cId="3653920078" sldId="594"/>
            <ac:picMk id="6" creationId="{1E25F5CD-336A-0C28-E48F-D39DC66CA988}"/>
          </ac:picMkLst>
        </pc:picChg>
      </pc:sldChg>
      <pc:sldChg chg="addSp delSp modSp mod modNotesTx">
        <pc:chgData name="Andrew Green" userId="5c87a1a1-9dba-4e8d-80a3-ee66ced3ed9c" providerId="ADAL" clId="{470CD9CD-8276-45AF-9205-ADC60E72B612}" dt="2022-10-09T11:30:46.852" v="2159" actId="20577"/>
        <pc:sldMkLst>
          <pc:docMk/>
          <pc:sldMk cId="162435838" sldId="595"/>
        </pc:sldMkLst>
        <pc:spChg chg="mod">
          <ac:chgData name="Andrew Green" userId="5c87a1a1-9dba-4e8d-80a3-ee66ced3ed9c" providerId="ADAL" clId="{470CD9CD-8276-45AF-9205-ADC60E72B612}" dt="2022-10-09T11:10:21.675" v="1800" actId="27636"/>
          <ac:spMkLst>
            <pc:docMk/>
            <pc:sldMk cId="162435838" sldId="595"/>
            <ac:spMk id="2" creationId="{DB90D855-52F9-78B4-F378-A4694FDA852E}"/>
          </ac:spMkLst>
        </pc:spChg>
        <pc:spChg chg="mod">
          <ac:chgData name="Andrew Green" userId="5c87a1a1-9dba-4e8d-80a3-ee66ced3ed9c" providerId="ADAL" clId="{470CD9CD-8276-45AF-9205-ADC60E72B612}" dt="2022-10-09T11:10:48.801" v="1849" actId="20577"/>
          <ac:spMkLst>
            <pc:docMk/>
            <pc:sldMk cId="162435838" sldId="595"/>
            <ac:spMk id="3" creationId="{84664790-33AF-5D92-03F3-579F60BEDB77}"/>
          </ac:spMkLst>
        </pc:spChg>
        <pc:picChg chg="del">
          <ac:chgData name="Andrew Green" userId="5c87a1a1-9dba-4e8d-80a3-ee66ced3ed9c" providerId="ADAL" clId="{470CD9CD-8276-45AF-9205-ADC60E72B612}" dt="2022-10-09T11:10:11.779" v="1781" actId="478"/>
          <ac:picMkLst>
            <pc:docMk/>
            <pc:sldMk cId="162435838" sldId="595"/>
            <ac:picMk id="5" creationId="{7BD59231-DF33-33D7-4AF5-420FE5844F0B}"/>
          </ac:picMkLst>
        </pc:picChg>
        <pc:picChg chg="add mod modCrop">
          <ac:chgData name="Andrew Green" userId="5c87a1a1-9dba-4e8d-80a3-ee66ced3ed9c" providerId="ADAL" clId="{470CD9CD-8276-45AF-9205-ADC60E72B612}" dt="2022-10-09T11:10:35.576" v="1803" actId="1076"/>
          <ac:picMkLst>
            <pc:docMk/>
            <pc:sldMk cId="162435838" sldId="595"/>
            <ac:picMk id="6" creationId="{723E733B-2372-292C-8946-C591F241C0AE}"/>
          </ac:picMkLst>
        </pc:picChg>
      </pc:sldChg>
      <pc:sldChg chg="addSp delSp modSp mod modNotesTx">
        <pc:chgData name="Andrew Green" userId="5c87a1a1-9dba-4e8d-80a3-ee66ced3ed9c" providerId="ADAL" clId="{470CD9CD-8276-45AF-9205-ADC60E72B612}" dt="2022-10-09T11:44:20.008" v="3538" actId="20577"/>
        <pc:sldMkLst>
          <pc:docMk/>
          <pc:sldMk cId="2971933252" sldId="596"/>
        </pc:sldMkLst>
        <pc:spChg chg="mod">
          <ac:chgData name="Andrew Green" userId="5c87a1a1-9dba-4e8d-80a3-ee66ced3ed9c" providerId="ADAL" clId="{470CD9CD-8276-45AF-9205-ADC60E72B612}" dt="2022-10-09T11:34:00.914" v="2185" actId="20577"/>
          <ac:spMkLst>
            <pc:docMk/>
            <pc:sldMk cId="2971933252" sldId="596"/>
            <ac:spMk id="2" creationId="{DB90D855-52F9-78B4-F378-A4694FDA852E}"/>
          </ac:spMkLst>
        </pc:spChg>
        <pc:picChg chg="del">
          <ac:chgData name="Andrew Green" userId="5c87a1a1-9dba-4e8d-80a3-ee66ced3ed9c" providerId="ADAL" clId="{470CD9CD-8276-45AF-9205-ADC60E72B612}" dt="2022-10-09T11:34:37.943" v="2186" actId="478"/>
          <ac:picMkLst>
            <pc:docMk/>
            <pc:sldMk cId="2971933252" sldId="596"/>
            <ac:picMk id="5" creationId="{7702056F-8BF3-5D80-CD9A-D8239F249186}"/>
          </ac:picMkLst>
        </pc:picChg>
        <pc:picChg chg="add mod">
          <ac:chgData name="Andrew Green" userId="5c87a1a1-9dba-4e8d-80a3-ee66ced3ed9c" providerId="ADAL" clId="{470CD9CD-8276-45AF-9205-ADC60E72B612}" dt="2022-10-09T11:34:52.452" v="2193" actId="1076"/>
          <ac:picMkLst>
            <pc:docMk/>
            <pc:sldMk cId="2971933252" sldId="596"/>
            <ac:picMk id="6" creationId="{25E3BEEA-8A10-D17A-9A68-5501489DFC7C}"/>
          </ac:picMkLst>
        </pc:picChg>
      </pc:sldChg>
      <pc:sldChg chg="addSp delSp modSp mod modNotesTx">
        <pc:chgData name="Andrew Green" userId="5c87a1a1-9dba-4e8d-80a3-ee66ced3ed9c" providerId="ADAL" clId="{470CD9CD-8276-45AF-9205-ADC60E72B612}" dt="2022-10-23T09:35:43.644" v="4490" actId="20577"/>
        <pc:sldMkLst>
          <pc:docMk/>
          <pc:sldMk cId="3609035346" sldId="601"/>
        </pc:sldMkLst>
        <pc:picChg chg="del">
          <ac:chgData name="Andrew Green" userId="5c87a1a1-9dba-4e8d-80a3-ee66ced3ed9c" providerId="ADAL" clId="{470CD9CD-8276-45AF-9205-ADC60E72B612}" dt="2022-10-23T09:34:47.750" v="4468" actId="478"/>
          <ac:picMkLst>
            <pc:docMk/>
            <pc:sldMk cId="3609035346" sldId="601"/>
            <ac:picMk id="5" creationId="{738B8D46-C730-B2FA-742B-DCFFE6D5FB79}"/>
          </ac:picMkLst>
        </pc:picChg>
        <pc:picChg chg="add mod modCrop">
          <ac:chgData name="Andrew Green" userId="5c87a1a1-9dba-4e8d-80a3-ee66ced3ed9c" providerId="ADAL" clId="{470CD9CD-8276-45AF-9205-ADC60E72B612}" dt="2022-10-23T09:34:58.638" v="4473" actId="1076"/>
          <ac:picMkLst>
            <pc:docMk/>
            <pc:sldMk cId="3609035346" sldId="601"/>
            <ac:picMk id="6" creationId="{797A3543-B1D3-44E7-64D2-5DC9EDD07CF8}"/>
          </ac:picMkLst>
        </pc:picChg>
      </pc:sldChg>
      <pc:sldChg chg="addSp delSp modSp mod modNotesTx">
        <pc:chgData name="Andrew Green" userId="5c87a1a1-9dba-4e8d-80a3-ee66ced3ed9c" providerId="ADAL" clId="{470CD9CD-8276-45AF-9205-ADC60E72B612}" dt="2022-10-23T09:50:24.206" v="5741" actId="20577"/>
        <pc:sldMkLst>
          <pc:docMk/>
          <pc:sldMk cId="3878567283" sldId="613"/>
        </pc:sldMkLst>
        <pc:picChg chg="del">
          <ac:chgData name="Andrew Green" userId="5c87a1a1-9dba-4e8d-80a3-ee66ced3ed9c" providerId="ADAL" clId="{470CD9CD-8276-45AF-9205-ADC60E72B612}" dt="2022-10-23T09:49:16.501" v="5680" actId="478"/>
          <ac:picMkLst>
            <pc:docMk/>
            <pc:sldMk cId="3878567283" sldId="613"/>
            <ac:picMk id="5" creationId="{5B37690E-B0F5-85A0-1439-C76B600826CF}"/>
          </ac:picMkLst>
        </pc:picChg>
        <pc:picChg chg="add mod modCrop">
          <ac:chgData name="Andrew Green" userId="5c87a1a1-9dba-4e8d-80a3-ee66ced3ed9c" providerId="ADAL" clId="{470CD9CD-8276-45AF-9205-ADC60E72B612}" dt="2022-10-23T09:49:36.643" v="5687" actId="1076"/>
          <ac:picMkLst>
            <pc:docMk/>
            <pc:sldMk cId="3878567283" sldId="613"/>
            <ac:picMk id="6" creationId="{A7C399D2-5B18-56D3-347B-48C6175019DF}"/>
          </ac:picMkLst>
        </pc:picChg>
      </pc:sldChg>
      <pc:sldChg chg="del">
        <pc:chgData name="Andrew Green" userId="5c87a1a1-9dba-4e8d-80a3-ee66ced3ed9c" providerId="ADAL" clId="{470CD9CD-8276-45AF-9205-ADC60E72B612}" dt="2022-10-09T10:13:18.153" v="148" actId="47"/>
        <pc:sldMkLst>
          <pc:docMk/>
          <pc:sldMk cId="1740667731" sldId="619"/>
        </pc:sldMkLst>
      </pc:sldChg>
      <pc:sldChg chg="addSp delSp modSp mod modNotesTx">
        <pc:chgData name="Andrew Green" userId="5c87a1a1-9dba-4e8d-80a3-ee66ced3ed9c" providerId="ADAL" clId="{470CD9CD-8276-45AF-9205-ADC60E72B612}" dt="2022-10-09T11:48:39.553" v="4035" actId="20577"/>
        <pc:sldMkLst>
          <pc:docMk/>
          <pc:sldMk cId="1770521265" sldId="620"/>
        </pc:sldMkLst>
        <pc:spChg chg="mod">
          <ac:chgData name="Andrew Green" userId="5c87a1a1-9dba-4e8d-80a3-ee66ced3ed9c" providerId="ADAL" clId="{470CD9CD-8276-45AF-9205-ADC60E72B612}" dt="2022-10-09T11:43:51.145" v="3432" actId="20577"/>
          <ac:spMkLst>
            <pc:docMk/>
            <pc:sldMk cId="1770521265" sldId="620"/>
            <ac:spMk id="2" creationId="{34D4D228-1148-2BF6-D183-0E6A34F4FBB7}"/>
          </ac:spMkLst>
        </pc:spChg>
        <pc:spChg chg="mod">
          <ac:chgData name="Andrew Green" userId="5c87a1a1-9dba-4e8d-80a3-ee66ced3ed9c" providerId="ADAL" clId="{470CD9CD-8276-45AF-9205-ADC60E72B612}" dt="2022-10-09T11:47:33.152" v="3832" actId="20577"/>
          <ac:spMkLst>
            <pc:docMk/>
            <pc:sldMk cId="1770521265" sldId="620"/>
            <ac:spMk id="3" creationId="{C0D0CCE8-196A-257F-F8A8-42D97A54E7DE}"/>
          </ac:spMkLst>
        </pc:spChg>
        <pc:picChg chg="del">
          <ac:chgData name="Andrew Green" userId="5c87a1a1-9dba-4e8d-80a3-ee66ced3ed9c" providerId="ADAL" clId="{470CD9CD-8276-45AF-9205-ADC60E72B612}" dt="2022-10-09T11:43:38.835" v="3366" actId="478"/>
          <ac:picMkLst>
            <pc:docMk/>
            <pc:sldMk cId="1770521265" sldId="620"/>
            <ac:picMk id="5" creationId="{DA27DA9F-060F-AA88-A1DC-8FE3E874F75F}"/>
          </ac:picMkLst>
        </pc:picChg>
        <pc:picChg chg="add del mod">
          <ac:chgData name="Andrew Green" userId="5c87a1a1-9dba-4e8d-80a3-ee66ced3ed9c" providerId="ADAL" clId="{470CD9CD-8276-45AF-9205-ADC60E72B612}" dt="2022-10-09T11:46:41.718" v="3585" actId="478"/>
          <ac:picMkLst>
            <pc:docMk/>
            <pc:sldMk cId="1770521265" sldId="620"/>
            <ac:picMk id="6" creationId="{8DA103C2-5063-9A90-9FCE-4C2570F129E9}"/>
          </ac:picMkLst>
        </pc:picChg>
        <pc:picChg chg="add mod">
          <ac:chgData name="Andrew Green" userId="5c87a1a1-9dba-4e8d-80a3-ee66ced3ed9c" providerId="ADAL" clId="{470CD9CD-8276-45AF-9205-ADC60E72B612}" dt="2022-10-09T11:47:42.258" v="3834" actId="1076"/>
          <ac:picMkLst>
            <pc:docMk/>
            <pc:sldMk cId="1770521265" sldId="620"/>
            <ac:picMk id="8" creationId="{C7C9FE4A-A6BF-44D1-314C-B23B665856F8}"/>
          </ac:picMkLst>
        </pc:picChg>
      </pc:sldChg>
      <pc:sldChg chg="del">
        <pc:chgData name="Andrew Green" userId="5c87a1a1-9dba-4e8d-80a3-ee66ced3ed9c" providerId="ADAL" clId="{470CD9CD-8276-45AF-9205-ADC60E72B612}" dt="2022-10-09T10:43:01.851" v="1613" actId="47"/>
        <pc:sldMkLst>
          <pc:docMk/>
          <pc:sldMk cId="3187071048" sldId="621"/>
        </pc:sldMkLst>
      </pc:sldChg>
      <pc:sldChg chg="del">
        <pc:chgData name="Andrew Green" userId="5c87a1a1-9dba-4e8d-80a3-ee66ced3ed9c" providerId="ADAL" clId="{470CD9CD-8276-45AF-9205-ADC60E72B612}" dt="2022-10-09T10:43:04.091" v="1614" actId="47"/>
        <pc:sldMkLst>
          <pc:docMk/>
          <pc:sldMk cId="1635540387" sldId="622"/>
        </pc:sldMkLst>
      </pc:sldChg>
      <pc:sldChg chg="del">
        <pc:chgData name="Andrew Green" userId="5c87a1a1-9dba-4e8d-80a3-ee66ced3ed9c" providerId="ADAL" clId="{470CD9CD-8276-45AF-9205-ADC60E72B612}" dt="2022-10-09T10:43:05.548" v="1615" actId="47"/>
        <pc:sldMkLst>
          <pc:docMk/>
          <pc:sldMk cId="911594759" sldId="623"/>
        </pc:sldMkLst>
      </pc:sldChg>
      <pc:sldChg chg="addSp delSp modSp mod modNotesTx">
        <pc:chgData name="Andrew Green" userId="5c87a1a1-9dba-4e8d-80a3-ee66ced3ed9c" providerId="ADAL" clId="{470CD9CD-8276-45AF-9205-ADC60E72B612}" dt="2022-10-09T11:58:18.120" v="4442" actId="20577"/>
        <pc:sldMkLst>
          <pc:docMk/>
          <pc:sldMk cId="1034420987" sldId="624"/>
        </pc:sldMkLst>
        <pc:spChg chg="mod">
          <ac:chgData name="Andrew Green" userId="5c87a1a1-9dba-4e8d-80a3-ee66ced3ed9c" providerId="ADAL" clId="{470CD9CD-8276-45AF-9205-ADC60E72B612}" dt="2022-10-09T11:50:10.815" v="4101" actId="20577"/>
          <ac:spMkLst>
            <pc:docMk/>
            <pc:sldMk cId="1034420987" sldId="624"/>
            <ac:spMk id="2" creationId="{34D4D228-1148-2BF6-D183-0E6A34F4FBB7}"/>
          </ac:spMkLst>
        </pc:spChg>
        <pc:spChg chg="mod">
          <ac:chgData name="Andrew Green" userId="5c87a1a1-9dba-4e8d-80a3-ee66ced3ed9c" providerId="ADAL" clId="{470CD9CD-8276-45AF-9205-ADC60E72B612}" dt="2022-10-09T11:50:33.690" v="4151" actId="113"/>
          <ac:spMkLst>
            <pc:docMk/>
            <pc:sldMk cId="1034420987" sldId="624"/>
            <ac:spMk id="3" creationId="{C0D0CCE8-196A-257F-F8A8-42D97A54E7DE}"/>
          </ac:spMkLst>
        </pc:spChg>
        <pc:picChg chg="add mod modCrop">
          <ac:chgData name="Andrew Green" userId="5c87a1a1-9dba-4e8d-80a3-ee66ced3ed9c" providerId="ADAL" clId="{470CD9CD-8276-45AF-9205-ADC60E72B612}" dt="2022-10-09T11:50:51.186" v="4157" actId="1076"/>
          <ac:picMkLst>
            <pc:docMk/>
            <pc:sldMk cId="1034420987" sldId="624"/>
            <ac:picMk id="5" creationId="{B6A7C6B3-80CE-5A15-682E-B762D5447A85}"/>
          </ac:picMkLst>
        </pc:picChg>
        <pc:picChg chg="del">
          <ac:chgData name="Andrew Green" userId="5c87a1a1-9dba-4e8d-80a3-ee66ced3ed9c" providerId="ADAL" clId="{470CD9CD-8276-45AF-9205-ADC60E72B612}" dt="2022-10-09T11:50:12.540" v="4102" actId="478"/>
          <ac:picMkLst>
            <pc:docMk/>
            <pc:sldMk cId="1034420987" sldId="624"/>
            <ac:picMk id="6" creationId="{72A6AF29-93CB-6951-1A23-03F2CFFF43F3}"/>
          </ac:picMkLst>
        </pc:picChg>
      </pc:sldChg>
      <pc:sldChg chg="addSp delSp modSp mod modNotesTx">
        <pc:chgData name="Andrew Green" userId="5c87a1a1-9dba-4e8d-80a3-ee66ced3ed9c" providerId="ADAL" clId="{470CD9CD-8276-45AF-9205-ADC60E72B612}" dt="2022-10-23T09:43:14.077" v="5121" actId="20577"/>
        <pc:sldMkLst>
          <pc:docMk/>
          <pc:sldMk cId="1881617495" sldId="630"/>
        </pc:sldMkLst>
        <pc:spChg chg="mod">
          <ac:chgData name="Andrew Green" userId="5c87a1a1-9dba-4e8d-80a3-ee66ced3ed9c" providerId="ADAL" clId="{470CD9CD-8276-45AF-9205-ADC60E72B612}" dt="2022-10-23T09:36:58.342" v="4521" actId="20577"/>
          <ac:spMkLst>
            <pc:docMk/>
            <pc:sldMk cId="1881617495" sldId="630"/>
            <ac:spMk id="3" creationId="{84664790-33AF-5D92-03F3-579F60BEDB77}"/>
          </ac:spMkLst>
        </pc:spChg>
        <pc:picChg chg="add mod modCrop">
          <ac:chgData name="Andrew Green" userId="5c87a1a1-9dba-4e8d-80a3-ee66ced3ed9c" providerId="ADAL" clId="{470CD9CD-8276-45AF-9205-ADC60E72B612}" dt="2022-10-23T09:37:02.702" v="4522" actId="1076"/>
          <ac:picMkLst>
            <pc:docMk/>
            <pc:sldMk cId="1881617495" sldId="630"/>
            <ac:picMk id="5" creationId="{EE591C1C-99FC-DDCA-90AA-791FBCAE94DE}"/>
          </ac:picMkLst>
        </pc:picChg>
        <pc:picChg chg="del">
          <ac:chgData name="Andrew Green" userId="5c87a1a1-9dba-4e8d-80a3-ee66ced3ed9c" providerId="ADAL" clId="{470CD9CD-8276-45AF-9205-ADC60E72B612}" dt="2022-10-23T09:36:31.666" v="4491" actId="478"/>
          <ac:picMkLst>
            <pc:docMk/>
            <pc:sldMk cId="1881617495" sldId="630"/>
            <ac:picMk id="6" creationId="{E481697D-7B26-0DF5-BACE-B0EDD70D2811}"/>
          </ac:picMkLst>
        </pc:picChg>
      </pc:sldChg>
      <pc:sldChg chg="addSp delSp modSp mod modNotesTx">
        <pc:chgData name="Andrew Green" userId="5c87a1a1-9dba-4e8d-80a3-ee66ced3ed9c" providerId="ADAL" clId="{470CD9CD-8276-45AF-9205-ADC60E72B612}" dt="2022-10-23T09:46:49.177" v="5661" actId="20577"/>
        <pc:sldMkLst>
          <pc:docMk/>
          <pc:sldMk cId="4027124693" sldId="631"/>
        </pc:sldMkLst>
        <pc:spChg chg="mod">
          <ac:chgData name="Andrew Green" userId="5c87a1a1-9dba-4e8d-80a3-ee66ced3ed9c" providerId="ADAL" clId="{470CD9CD-8276-45AF-9205-ADC60E72B612}" dt="2022-10-23T09:43:49.795" v="5225" actId="113"/>
          <ac:spMkLst>
            <pc:docMk/>
            <pc:sldMk cId="4027124693" sldId="631"/>
            <ac:spMk id="3" creationId="{84664790-33AF-5D92-03F3-579F60BEDB77}"/>
          </ac:spMkLst>
        </pc:spChg>
        <pc:picChg chg="del">
          <ac:chgData name="Andrew Green" userId="5c87a1a1-9dba-4e8d-80a3-ee66ced3ed9c" providerId="ADAL" clId="{470CD9CD-8276-45AF-9205-ADC60E72B612}" dt="2022-10-23T09:43:18.378" v="5122" actId="478"/>
          <ac:picMkLst>
            <pc:docMk/>
            <pc:sldMk cId="4027124693" sldId="631"/>
            <ac:picMk id="5" creationId="{EFD2519E-AA05-8BC1-A487-21C0C52C9DE4}"/>
          </ac:picMkLst>
        </pc:picChg>
        <pc:picChg chg="add mod modCrop">
          <ac:chgData name="Andrew Green" userId="5c87a1a1-9dba-4e8d-80a3-ee66ced3ed9c" providerId="ADAL" clId="{470CD9CD-8276-45AF-9205-ADC60E72B612}" dt="2022-10-23T09:44:42.397" v="5236" actId="1076"/>
          <ac:picMkLst>
            <pc:docMk/>
            <pc:sldMk cId="4027124693" sldId="631"/>
            <ac:picMk id="6" creationId="{0C10A879-5BA0-60BF-5F2A-B543818B555E}"/>
          </ac:picMkLst>
        </pc:picChg>
      </pc:sldChg>
      <pc:sldChg chg="addSp delSp modSp mod modNotesTx">
        <pc:chgData name="Andrew Green" userId="5c87a1a1-9dba-4e8d-80a3-ee66ced3ed9c" providerId="ADAL" clId="{470CD9CD-8276-45AF-9205-ADC60E72B612}" dt="2022-10-23T09:47:35.413" v="5679" actId="20577"/>
        <pc:sldMkLst>
          <pc:docMk/>
          <pc:sldMk cId="1990573350" sldId="632"/>
        </pc:sldMkLst>
        <pc:picChg chg="add mod modCrop">
          <ac:chgData name="Andrew Green" userId="5c87a1a1-9dba-4e8d-80a3-ee66ced3ed9c" providerId="ADAL" clId="{470CD9CD-8276-45AF-9205-ADC60E72B612}" dt="2022-10-23T09:47:24.558" v="5666" actId="1076"/>
          <ac:picMkLst>
            <pc:docMk/>
            <pc:sldMk cId="1990573350" sldId="632"/>
            <ac:picMk id="5" creationId="{02084CC9-7CF0-F8C3-F8DE-5A9402D4471C}"/>
          </ac:picMkLst>
        </pc:picChg>
        <pc:picChg chg="del">
          <ac:chgData name="Andrew Green" userId="5c87a1a1-9dba-4e8d-80a3-ee66ced3ed9c" providerId="ADAL" clId="{470CD9CD-8276-45AF-9205-ADC60E72B612}" dt="2022-10-23T09:47:16.370" v="5662" actId="478"/>
          <ac:picMkLst>
            <pc:docMk/>
            <pc:sldMk cId="1990573350" sldId="632"/>
            <ac:picMk id="6" creationId="{CACBD452-EF73-8802-698A-1097CD580EA8}"/>
          </ac:picMkLst>
        </pc:picChg>
      </pc:sldChg>
      <pc:sldChg chg="del">
        <pc:chgData name="Andrew Green" userId="5c87a1a1-9dba-4e8d-80a3-ee66ced3ed9c" providerId="ADAL" clId="{470CD9CD-8276-45AF-9205-ADC60E72B612}" dt="2022-10-09T10:43:06.964" v="1616" actId="47"/>
        <pc:sldMkLst>
          <pc:docMk/>
          <pc:sldMk cId="1150064666" sldId="633"/>
        </pc:sldMkLst>
      </pc:sldChg>
      <pc:sldChg chg="modSp mod">
        <pc:chgData name="Andrew Green" userId="5c87a1a1-9dba-4e8d-80a3-ee66ced3ed9c" providerId="ADAL" clId="{470CD9CD-8276-45AF-9205-ADC60E72B612}" dt="2022-10-23T10:05:16.594" v="6522" actId="20577"/>
        <pc:sldMkLst>
          <pc:docMk/>
          <pc:sldMk cId="2154548601" sldId="634"/>
        </pc:sldMkLst>
        <pc:spChg chg="mod">
          <ac:chgData name="Andrew Green" userId="5c87a1a1-9dba-4e8d-80a3-ee66ced3ed9c" providerId="ADAL" clId="{470CD9CD-8276-45AF-9205-ADC60E72B612}" dt="2022-10-23T10:05:16.594" v="6522" actId="20577"/>
          <ac:spMkLst>
            <pc:docMk/>
            <pc:sldMk cId="2154548601" sldId="634"/>
            <ac:spMk id="3" creationId="{F7ED506D-7A17-2E53-BC31-4D318205AE51}"/>
          </ac:spMkLst>
        </pc:spChg>
      </pc:sldChg>
      <pc:sldChg chg="modSp add del mod">
        <pc:chgData name="Andrew Green" userId="5c87a1a1-9dba-4e8d-80a3-ee66ced3ed9c" providerId="ADAL" clId="{470CD9CD-8276-45AF-9205-ADC60E72B612}" dt="2022-10-09T10:13:13.061" v="147" actId="47"/>
        <pc:sldMkLst>
          <pc:docMk/>
          <pc:sldMk cId="2065902518" sldId="635"/>
        </pc:sldMkLst>
        <pc:spChg chg="mod">
          <ac:chgData name="Andrew Green" userId="5c87a1a1-9dba-4e8d-80a3-ee66ced3ed9c" providerId="ADAL" clId="{470CD9CD-8276-45AF-9205-ADC60E72B612}" dt="2022-10-09T10:11:59.414" v="144" actId="20577"/>
          <ac:spMkLst>
            <pc:docMk/>
            <pc:sldMk cId="2065902518" sldId="635"/>
            <ac:spMk id="2" creationId="{00000000-0000-0000-0000-000000000000}"/>
          </ac:spMkLst>
        </pc:spChg>
      </pc:sldChg>
      <pc:sldChg chg="add">
        <pc:chgData name="Andrew Green" userId="5c87a1a1-9dba-4e8d-80a3-ee66ced3ed9c" providerId="ADAL" clId="{470CD9CD-8276-45AF-9205-ADC60E72B612}" dt="2022-10-09T10:12:40.438" v="145"/>
        <pc:sldMkLst>
          <pc:docMk/>
          <pc:sldMk cId="2005548972" sldId="636"/>
        </pc:sldMkLst>
      </pc:sldChg>
      <pc:sldChg chg="add">
        <pc:chgData name="Andrew Green" userId="5c87a1a1-9dba-4e8d-80a3-ee66ced3ed9c" providerId="ADAL" clId="{470CD9CD-8276-45AF-9205-ADC60E72B612}" dt="2022-10-09T10:13:11.935" v="146"/>
        <pc:sldMkLst>
          <pc:docMk/>
          <pc:sldMk cId="28724237" sldId="637"/>
        </pc:sldMkLst>
      </pc:sldChg>
      <pc:sldChg chg="addSp modSp new mod">
        <pc:chgData name="Andrew Green" userId="5c87a1a1-9dba-4e8d-80a3-ee66ced3ed9c" providerId="ADAL" clId="{470CD9CD-8276-45AF-9205-ADC60E72B612}" dt="2022-10-09T10:28:15.879" v="1015" actId="732"/>
        <pc:sldMkLst>
          <pc:docMk/>
          <pc:sldMk cId="3505449371" sldId="638"/>
        </pc:sldMkLst>
        <pc:spChg chg="mod">
          <ac:chgData name="Andrew Green" userId="5c87a1a1-9dba-4e8d-80a3-ee66ced3ed9c" providerId="ADAL" clId="{470CD9CD-8276-45AF-9205-ADC60E72B612}" dt="2022-10-09T10:26:01.247" v="697" actId="20577"/>
          <ac:spMkLst>
            <pc:docMk/>
            <pc:sldMk cId="3505449371" sldId="638"/>
            <ac:spMk id="2" creationId="{39E578EB-C9A1-CCD6-1298-0FDBD64C0E3B}"/>
          </ac:spMkLst>
        </pc:spChg>
        <pc:spChg chg="mod">
          <ac:chgData name="Andrew Green" userId="5c87a1a1-9dba-4e8d-80a3-ee66ced3ed9c" providerId="ADAL" clId="{470CD9CD-8276-45AF-9205-ADC60E72B612}" dt="2022-10-09T10:28:02.494" v="1012" actId="113"/>
          <ac:spMkLst>
            <pc:docMk/>
            <pc:sldMk cId="3505449371" sldId="638"/>
            <ac:spMk id="3" creationId="{0011368D-1231-C670-26A1-0097BB487D8F}"/>
          </ac:spMkLst>
        </pc:spChg>
        <pc:picChg chg="add mod modCrop">
          <ac:chgData name="Andrew Green" userId="5c87a1a1-9dba-4e8d-80a3-ee66ced3ed9c" providerId="ADAL" clId="{470CD9CD-8276-45AF-9205-ADC60E72B612}" dt="2022-10-09T10:28:15.879" v="1015" actId="732"/>
          <ac:picMkLst>
            <pc:docMk/>
            <pc:sldMk cId="3505449371" sldId="638"/>
            <ac:picMk id="5" creationId="{FF49E4DA-1887-BE8C-A330-6EFB0BE0F909}"/>
          </ac:picMkLst>
        </pc:picChg>
      </pc:sldChg>
      <pc:sldChg chg="addSp delSp modSp new mod modNotesTx">
        <pc:chgData name="Andrew Green" userId="5c87a1a1-9dba-4e8d-80a3-ee66ced3ed9c" providerId="ADAL" clId="{470CD9CD-8276-45AF-9205-ADC60E72B612}" dt="2022-10-09T10:31:27.503" v="1454" actId="5793"/>
        <pc:sldMkLst>
          <pc:docMk/>
          <pc:sldMk cId="3010410814" sldId="639"/>
        </pc:sldMkLst>
        <pc:spChg chg="mod">
          <ac:chgData name="Andrew Green" userId="5c87a1a1-9dba-4e8d-80a3-ee66ced3ed9c" providerId="ADAL" clId="{470CD9CD-8276-45AF-9205-ADC60E72B612}" dt="2022-10-09T10:29:23.404" v="1049" actId="20577"/>
          <ac:spMkLst>
            <pc:docMk/>
            <pc:sldMk cId="3010410814" sldId="639"/>
            <ac:spMk id="2" creationId="{76735B36-56D9-B098-D1D1-11710B5F94DD}"/>
          </ac:spMkLst>
        </pc:spChg>
        <pc:spChg chg="mod">
          <ac:chgData name="Andrew Green" userId="5c87a1a1-9dba-4e8d-80a3-ee66ced3ed9c" providerId="ADAL" clId="{470CD9CD-8276-45AF-9205-ADC60E72B612}" dt="2022-10-09T10:30:55.262" v="1389" actId="20577"/>
          <ac:spMkLst>
            <pc:docMk/>
            <pc:sldMk cId="3010410814" sldId="639"/>
            <ac:spMk id="3" creationId="{ECB23FA0-8A55-4CE9-6595-0B692A86B8A6}"/>
          </ac:spMkLst>
        </pc:spChg>
        <pc:picChg chg="add del">
          <ac:chgData name="Andrew Green" userId="5c87a1a1-9dba-4e8d-80a3-ee66ced3ed9c" providerId="ADAL" clId="{470CD9CD-8276-45AF-9205-ADC60E72B612}" dt="2022-10-09T10:29:31.665" v="1086" actId="22"/>
          <ac:picMkLst>
            <pc:docMk/>
            <pc:sldMk cId="3010410814" sldId="639"/>
            <ac:picMk id="5" creationId="{F9B9E8D4-A6F0-A99D-7F53-9C34B99B9C3E}"/>
          </ac:picMkLst>
        </pc:picChg>
        <pc:picChg chg="add mod modCrop">
          <ac:chgData name="Andrew Green" userId="5c87a1a1-9dba-4e8d-80a3-ee66ced3ed9c" providerId="ADAL" clId="{470CD9CD-8276-45AF-9205-ADC60E72B612}" dt="2022-10-09T10:31:04.429" v="1392" actId="732"/>
          <ac:picMkLst>
            <pc:docMk/>
            <pc:sldMk cId="3010410814" sldId="639"/>
            <ac:picMk id="7" creationId="{0DCC6B47-FB97-4079-FF8B-714E0348807C}"/>
          </ac:picMkLst>
        </pc:picChg>
      </pc:sldChg>
      <pc:sldChg chg="addSp modSp new mod">
        <pc:chgData name="Andrew Green" userId="5c87a1a1-9dba-4e8d-80a3-ee66ced3ed9c" providerId="ADAL" clId="{470CD9CD-8276-45AF-9205-ADC60E72B612}" dt="2022-10-09T10:34:16.620" v="1543" actId="1076"/>
        <pc:sldMkLst>
          <pc:docMk/>
          <pc:sldMk cId="903232270" sldId="640"/>
        </pc:sldMkLst>
        <pc:spChg chg="mod">
          <ac:chgData name="Andrew Green" userId="5c87a1a1-9dba-4e8d-80a3-ee66ced3ed9c" providerId="ADAL" clId="{470CD9CD-8276-45AF-9205-ADC60E72B612}" dt="2022-10-09T10:32:39.741" v="1467" actId="20577"/>
          <ac:spMkLst>
            <pc:docMk/>
            <pc:sldMk cId="903232270" sldId="640"/>
            <ac:spMk id="2" creationId="{13F502FD-B305-3548-B521-5503144F1548}"/>
          </ac:spMkLst>
        </pc:spChg>
        <pc:spChg chg="mod">
          <ac:chgData name="Andrew Green" userId="5c87a1a1-9dba-4e8d-80a3-ee66ced3ed9c" providerId="ADAL" clId="{470CD9CD-8276-45AF-9205-ADC60E72B612}" dt="2022-10-09T10:34:09.918" v="1540" actId="20577"/>
          <ac:spMkLst>
            <pc:docMk/>
            <pc:sldMk cId="903232270" sldId="640"/>
            <ac:spMk id="3" creationId="{D5C66E4E-E18F-F5A6-4EA5-51D24DAB008E}"/>
          </ac:spMkLst>
        </pc:spChg>
        <pc:picChg chg="add mod">
          <ac:chgData name="Andrew Green" userId="5c87a1a1-9dba-4e8d-80a3-ee66ced3ed9c" providerId="ADAL" clId="{470CD9CD-8276-45AF-9205-ADC60E72B612}" dt="2022-10-09T10:34:16.620" v="1543" actId="1076"/>
          <ac:picMkLst>
            <pc:docMk/>
            <pc:sldMk cId="903232270" sldId="640"/>
            <ac:picMk id="5" creationId="{C970F6F0-40D6-5947-D4DF-74804AC62BE3}"/>
          </ac:picMkLst>
        </pc:picChg>
      </pc:sldChg>
      <pc:sldChg chg="addSp modSp new mod">
        <pc:chgData name="Andrew Green" userId="5c87a1a1-9dba-4e8d-80a3-ee66ced3ed9c" providerId="ADAL" clId="{470CD9CD-8276-45AF-9205-ADC60E72B612}" dt="2022-10-09T11:41:22.826" v="3365" actId="732"/>
        <pc:sldMkLst>
          <pc:docMk/>
          <pc:sldMk cId="3937866664" sldId="641"/>
        </pc:sldMkLst>
        <pc:spChg chg="mod">
          <ac:chgData name="Andrew Green" userId="5c87a1a1-9dba-4e8d-80a3-ee66ced3ed9c" providerId="ADAL" clId="{470CD9CD-8276-45AF-9205-ADC60E72B612}" dt="2022-10-09T11:38:42.171" v="3014" actId="20577"/>
          <ac:spMkLst>
            <pc:docMk/>
            <pc:sldMk cId="3937866664" sldId="641"/>
            <ac:spMk id="2" creationId="{39D6F96E-BE82-52A9-A95F-A836FFBC4BBB}"/>
          </ac:spMkLst>
        </pc:spChg>
        <pc:spChg chg="mod">
          <ac:chgData name="Andrew Green" userId="5c87a1a1-9dba-4e8d-80a3-ee66ced3ed9c" providerId="ADAL" clId="{470CD9CD-8276-45AF-9205-ADC60E72B612}" dt="2022-10-09T11:41:15.689" v="3363" actId="20577"/>
          <ac:spMkLst>
            <pc:docMk/>
            <pc:sldMk cId="3937866664" sldId="641"/>
            <ac:spMk id="3" creationId="{BA26209F-F8E0-CEBF-0C14-A4E226BC330A}"/>
          </ac:spMkLst>
        </pc:spChg>
        <pc:picChg chg="add mod modCrop">
          <ac:chgData name="Andrew Green" userId="5c87a1a1-9dba-4e8d-80a3-ee66ced3ed9c" providerId="ADAL" clId="{470CD9CD-8276-45AF-9205-ADC60E72B612}" dt="2022-10-09T11:41:22.826" v="3365" actId="732"/>
          <ac:picMkLst>
            <pc:docMk/>
            <pc:sldMk cId="3937866664" sldId="641"/>
            <ac:picMk id="5" creationId="{A0767165-C08E-5DEF-4DA5-404826F70C4E}"/>
          </ac:picMkLst>
        </pc:picChg>
      </pc:sldChg>
      <pc:sldChg chg="modSp new del mod">
        <pc:chgData name="Andrew Green" userId="5c87a1a1-9dba-4e8d-80a3-ee66ced3ed9c" providerId="ADAL" clId="{470CD9CD-8276-45AF-9205-ADC60E72B612}" dt="2022-10-23T09:34:03.926" v="4467" actId="47"/>
        <pc:sldMkLst>
          <pc:docMk/>
          <pc:sldMk cId="3109954393" sldId="642"/>
        </pc:sldMkLst>
        <pc:spChg chg="mod">
          <ac:chgData name="Andrew Green" userId="5c87a1a1-9dba-4e8d-80a3-ee66ced3ed9c" providerId="ADAL" clId="{470CD9CD-8276-45AF-9205-ADC60E72B612}" dt="2022-10-09T11:58:52.760" v="4466" actId="20577"/>
          <ac:spMkLst>
            <pc:docMk/>
            <pc:sldMk cId="3109954393" sldId="642"/>
            <ac:spMk id="3" creationId="{748254DF-F40F-02EE-DCE8-3645193F1F2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23/10/2022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dirty="0"/>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a:t>
            </a:fld>
            <a:endParaRPr lang="en-GB" dirty="0"/>
          </a:p>
        </p:txBody>
      </p:sp>
    </p:spTree>
    <p:extLst>
      <p:ext uri="{BB962C8B-B14F-4D97-AF65-F5344CB8AC3E}">
        <p14:creationId xmlns:p14="http://schemas.microsoft.com/office/powerpoint/2010/main" val="200595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If you would like to use a the most up-to-date version of </a:t>
            </a:r>
            <a:r>
              <a:rPr lang="en-GB" b="1" dirty="0"/>
              <a:t>MongoDB </a:t>
            </a:r>
            <a:r>
              <a:rPr lang="en-GB" b="0" dirty="0"/>
              <a:t>drivers</a:t>
            </a:r>
            <a:r>
              <a:rPr lang="en-GB" dirty="0"/>
              <a:t>, you can go here:  </a:t>
            </a:r>
            <a:r>
              <a:rPr lang="en-GB" b="1" dirty="0"/>
              <a:t>https://www.mongodb.com/docs/drivers/java/sync/current/</a:t>
            </a:r>
          </a:p>
          <a:p>
            <a:r>
              <a:rPr lang="en-GB" b="0" dirty="0"/>
              <a:t>At the time of writing, 4.7 is the most recent release.</a:t>
            </a:r>
            <a:r>
              <a:rPr lang="en-GB" b="1" dirty="0"/>
              <a:t> </a:t>
            </a:r>
          </a:p>
        </p:txBody>
      </p:sp>
      <p:sp>
        <p:nvSpPr>
          <p:cNvPr id="4" name="Slide Number Placeholder 3"/>
          <p:cNvSpPr>
            <a:spLocks noGrp="1"/>
          </p:cNvSpPr>
          <p:nvPr>
            <p:ph type="sldNum" sz="quarter" idx="5"/>
          </p:nvPr>
        </p:nvSpPr>
        <p:spPr/>
        <p:txBody>
          <a:bodyPr/>
          <a:lstStyle/>
          <a:p>
            <a:fld id="{F613D83F-DC1D-4206-A168-2287E477B1D2}" type="slidenum">
              <a:rPr lang="en-GB" smtClean="0"/>
              <a:t>16</a:t>
            </a:fld>
            <a:endParaRPr lang="en-GB" dirty="0"/>
          </a:p>
        </p:txBody>
      </p:sp>
    </p:spTree>
    <p:extLst>
      <p:ext uri="{BB962C8B-B14F-4D97-AF65-F5344CB8AC3E}">
        <p14:creationId xmlns:p14="http://schemas.microsoft.com/office/powerpoint/2010/main" val="43342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command palette can be opened with either </a:t>
            </a:r>
            <a:r>
              <a:rPr lang="en-GB" b="1" dirty="0"/>
              <a:t>CTRL+SHIFT+P</a:t>
            </a:r>
            <a:r>
              <a:rPr lang="en-GB" dirty="0"/>
              <a:t> or </a:t>
            </a:r>
            <a:r>
              <a:rPr lang="en-GB" b="1" dirty="0"/>
              <a:t>View &gt; Command Palette…</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17</a:t>
            </a:fld>
            <a:endParaRPr lang="en-GB" dirty="0"/>
          </a:p>
        </p:txBody>
      </p:sp>
    </p:spTree>
    <p:extLst>
      <p:ext uri="{BB962C8B-B14F-4D97-AF65-F5344CB8AC3E}">
        <p14:creationId xmlns:p14="http://schemas.microsoft.com/office/powerpoint/2010/main" val="2344297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BSON </a:t>
            </a:r>
            <a:r>
              <a:rPr lang="en-GB" b="0" dirty="0"/>
              <a:t>is the library MongoDB uses to structure JSON-like document formats.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18</a:t>
            </a:fld>
            <a:endParaRPr lang="en-GB" dirty="0"/>
          </a:p>
        </p:txBody>
      </p:sp>
    </p:spTree>
    <p:extLst>
      <p:ext uri="{BB962C8B-B14F-4D97-AF65-F5344CB8AC3E}">
        <p14:creationId xmlns:p14="http://schemas.microsoft.com/office/powerpoint/2010/main" val="1176549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19</a:t>
            </a:fld>
            <a:endParaRPr lang="en-GB" dirty="0"/>
          </a:p>
        </p:txBody>
      </p:sp>
    </p:spTree>
    <p:extLst>
      <p:ext uri="{BB962C8B-B14F-4D97-AF65-F5344CB8AC3E}">
        <p14:creationId xmlns:p14="http://schemas.microsoft.com/office/powerpoint/2010/main" val="365716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20 </a:t>
            </a:r>
            <a:r>
              <a:rPr lang="en-GB" b="0" dirty="0"/>
              <a:t>declares a reference to a </a:t>
            </a:r>
            <a:r>
              <a:rPr lang="en-GB" b="1" dirty="0"/>
              <a:t>String</a:t>
            </a:r>
            <a:r>
              <a:rPr lang="en-GB" b="0" dirty="0"/>
              <a:t> which will contain any error text generated by either a load or save action which cannot complete.</a:t>
            </a:r>
          </a:p>
          <a:p>
            <a:r>
              <a:rPr lang="en-GB" b="1" dirty="0"/>
              <a:t>Line 21 </a:t>
            </a:r>
            <a:r>
              <a:rPr lang="en-GB" b="0" dirty="0"/>
              <a:t>declares an </a:t>
            </a:r>
            <a:r>
              <a:rPr lang="en-GB" b="1" dirty="0" err="1"/>
              <a:t>ArrayList</a:t>
            </a:r>
            <a:r>
              <a:rPr lang="en-GB" b="1" dirty="0"/>
              <a:t> </a:t>
            </a:r>
            <a:r>
              <a:rPr lang="en-GB" b="0" dirty="0"/>
              <a:t>of </a:t>
            </a:r>
            <a:r>
              <a:rPr lang="en-GB" b="1" dirty="0"/>
              <a:t>Record </a:t>
            </a:r>
            <a:r>
              <a:rPr lang="en-GB" b="0" dirty="0"/>
              <a:t>objects which will be used to load data from file into. The data will be stored here until it is requested by the </a:t>
            </a:r>
            <a:r>
              <a:rPr lang="en-GB" b="1" dirty="0"/>
              <a:t>Controller.</a:t>
            </a:r>
          </a:p>
          <a:p>
            <a:r>
              <a:rPr lang="en-GB" b="1" dirty="0"/>
              <a:t>Line 22 </a:t>
            </a:r>
            <a:r>
              <a:rPr lang="en-GB" b="0" dirty="0"/>
              <a:t>declares an instance of the </a:t>
            </a:r>
            <a:r>
              <a:rPr lang="en-GB" b="1" dirty="0" err="1"/>
              <a:t>MongoClientSettings</a:t>
            </a:r>
            <a:r>
              <a:rPr lang="en-GB" b="0" dirty="0"/>
              <a:t> class which will contain the connection string required to access the Atlas cloud server.</a:t>
            </a:r>
            <a:endParaRPr lang="en-GB" b="1" dirty="0"/>
          </a:p>
          <a:p>
            <a:r>
              <a:rPr lang="en-GB" b="1" dirty="0"/>
              <a:t>Lines 25</a:t>
            </a:r>
            <a:r>
              <a:rPr lang="en-GB" b="0" dirty="0"/>
              <a:t> to </a:t>
            </a:r>
            <a:r>
              <a:rPr lang="en-GB" b="1" dirty="0"/>
              <a:t>30 </a:t>
            </a:r>
            <a:r>
              <a:rPr lang="en-GB" b="0" dirty="0"/>
              <a:t>contain getter methods for the error text string and the collection of </a:t>
            </a:r>
            <a:r>
              <a:rPr lang="en-GB" b="1" dirty="0"/>
              <a:t>Record</a:t>
            </a:r>
            <a:r>
              <a:rPr lang="en-GB" b="0" dirty="0"/>
              <a:t> objects.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20</a:t>
            </a:fld>
            <a:endParaRPr lang="en-GB" dirty="0"/>
          </a:p>
        </p:txBody>
      </p:sp>
    </p:spTree>
    <p:extLst>
      <p:ext uri="{BB962C8B-B14F-4D97-AF65-F5344CB8AC3E}">
        <p14:creationId xmlns:p14="http://schemas.microsoft.com/office/powerpoint/2010/main" val="1090980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33 </a:t>
            </a:r>
            <a:r>
              <a:rPr lang="en-GB" b="0" dirty="0"/>
              <a:t>to </a:t>
            </a:r>
            <a:r>
              <a:rPr lang="en-GB" b="1" dirty="0"/>
              <a:t>39 </a:t>
            </a:r>
            <a:r>
              <a:rPr lang="en-GB" b="0" dirty="0"/>
              <a:t>declares a the constructor method which will be called whenever this class is instantiated.  In this instance the method will instantiate and configure the global </a:t>
            </a:r>
            <a:r>
              <a:rPr lang="en-GB" b="1" dirty="0" err="1"/>
              <a:t>m_clientSettings</a:t>
            </a:r>
            <a:r>
              <a:rPr lang="en-GB" b="0" dirty="0"/>
              <a:t> reference.  As this is an object, this has to be instantiated in a constructor or after.</a:t>
            </a:r>
          </a:p>
          <a:p>
            <a:r>
              <a:rPr lang="en-GB" b="1" dirty="0"/>
              <a:t>Line 34 </a:t>
            </a:r>
            <a:r>
              <a:rPr lang="en-GB" b="0" dirty="0"/>
              <a:t>initialises a </a:t>
            </a:r>
            <a:r>
              <a:rPr lang="en-GB" b="1" dirty="0" err="1"/>
              <a:t>ConnectionString</a:t>
            </a:r>
            <a:r>
              <a:rPr lang="en-GB" b="0" dirty="0"/>
              <a:t> class.  This requires a connection string with which to connect to the Atlas server. This will be added in the next step so we add a </a:t>
            </a:r>
            <a:r>
              <a:rPr lang="en-GB" b="1" dirty="0"/>
              <a:t>TODO </a:t>
            </a:r>
            <a:r>
              <a:rPr lang="en-GB" b="0" dirty="0"/>
              <a:t>comment for now.</a:t>
            </a:r>
          </a:p>
          <a:p>
            <a:r>
              <a:rPr lang="en-GB" b="1" dirty="0"/>
              <a:t>Lines 35 </a:t>
            </a:r>
            <a:r>
              <a:rPr lang="en-GB" b="0" dirty="0"/>
              <a:t>to </a:t>
            </a:r>
            <a:r>
              <a:rPr lang="en-GB" b="1" dirty="0"/>
              <a:t>38 </a:t>
            </a:r>
            <a:r>
              <a:rPr lang="en-GB" b="0" dirty="0"/>
              <a:t>initialise the </a:t>
            </a:r>
            <a:r>
              <a:rPr lang="en-GB" b="1" dirty="0" err="1"/>
              <a:t>m_clientSettings</a:t>
            </a:r>
            <a:r>
              <a:rPr lang="en-GB" b="1" dirty="0"/>
              <a:t> </a:t>
            </a:r>
            <a:r>
              <a:rPr lang="en-GB" b="0" dirty="0"/>
              <a:t>reference, applies the connection string and sets a few other default values.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21</a:t>
            </a:fld>
            <a:endParaRPr lang="en-GB" dirty="0"/>
          </a:p>
        </p:txBody>
      </p:sp>
    </p:spTree>
    <p:extLst>
      <p:ext uri="{BB962C8B-B14F-4D97-AF65-F5344CB8AC3E}">
        <p14:creationId xmlns:p14="http://schemas.microsoft.com/office/powerpoint/2010/main" val="946070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dirty="0"/>
              <a:t>If you use the exact code shown, you will connect to MY instance of the Atlas server and not yours.  This is fine but won’t help you understand how to create your own ap.</a:t>
            </a:r>
          </a:p>
        </p:txBody>
      </p:sp>
      <p:sp>
        <p:nvSpPr>
          <p:cNvPr id="4" name="Slide Number Placeholder 3"/>
          <p:cNvSpPr>
            <a:spLocks noGrp="1"/>
          </p:cNvSpPr>
          <p:nvPr>
            <p:ph type="sldNum" sz="quarter" idx="5"/>
          </p:nvPr>
        </p:nvSpPr>
        <p:spPr/>
        <p:txBody>
          <a:bodyPr/>
          <a:lstStyle/>
          <a:p>
            <a:fld id="{F613D83F-DC1D-4206-A168-2287E477B1D2}" type="slidenum">
              <a:rPr lang="en-GB" smtClean="0"/>
              <a:t>23</a:t>
            </a:fld>
            <a:endParaRPr lang="en-GB" dirty="0"/>
          </a:p>
        </p:txBody>
      </p:sp>
    </p:spTree>
    <p:extLst>
      <p:ext uri="{BB962C8B-B14F-4D97-AF65-F5344CB8AC3E}">
        <p14:creationId xmlns:p14="http://schemas.microsoft.com/office/powerpoint/2010/main" val="967310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46 </a:t>
            </a:r>
            <a:r>
              <a:rPr lang="en-GB" b="0" dirty="0"/>
              <a:t>declares the method which returns a </a:t>
            </a:r>
            <a:r>
              <a:rPr lang="en-GB" b="1" dirty="0"/>
              <a:t>Document</a:t>
            </a:r>
            <a:r>
              <a:rPr lang="en-GB" b="0" dirty="0"/>
              <a:t> instance (a BSON document in this case) accepts a single </a:t>
            </a:r>
            <a:r>
              <a:rPr lang="en-GB" b="1" dirty="0"/>
              <a:t>Record </a:t>
            </a:r>
            <a:r>
              <a:rPr lang="en-GB" b="0" dirty="0"/>
              <a:t>as an argument.</a:t>
            </a:r>
          </a:p>
          <a:p>
            <a:r>
              <a:rPr lang="en-GB" b="1" dirty="0"/>
              <a:t>Line 47 </a:t>
            </a:r>
            <a:r>
              <a:rPr lang="en-GB" b="0" dirty="0"/>
              <a:t>declares a new </a:t>
            </a:r>
            <a:r>
              <a:rPr lang="en-GB" b="1" dirty="0"/>
              <a:t>BSON Document </a:t>
            </a:r>
            <a:r>
              <a:rPr lang="en-GB" b="0" dirty="0"/>
              <a:t>instance.</a:t>
            </a:r>
            <a:endParaRPr lang="en-GB" b="1" dirty="0"/>
          </a:p>
          <a:p>
            <a:r>
              <a:rPr lang="en-GB" b="1" dirty="0"/>
              <a:t>Lines 48 </a:t>
            </a:r>
            <a:r>
              <a:rPr lang="en-GB" b="0" dirty="0"/>
              <a:t>to </a:t>
            </a:r>
            <a:r>
              <a:rPr lang="en-GB" b="1" dirty="0"/>
              <a:t>52 </a:t>
            </a:r>
            <a:r>
              <a:rPr lang="en-GB" b="0" dirty="0"/>
              <a:t>systematically adds each attribute from the </a:t>
            </a:r>
            <a:r>
              <a:rPr lang="en-GB" b="1" dirty="0"/>
              <a:t>Record </a:t>
            </a:r>
            <a:r>
              <a:rPr lang="en-GB" b="0" dirty="0"/>
              <a:t>to the </a:t>
            </a:r>
            <a:r>
              <a:rPr lang="en-GB" b="1" dirty="0"/>
              <a:t>BSON Document </a:t>
            </a:r>
            <a:r>
              <a:rPr lang="en-GB" b="0" dirty="0"/>
              <a:t>object.</a:t>
            </a:r>
          </a:p>
          <a:p>
            <a:r>
              <a:rPr lang="en-GB" b="1" dirty="0"/>
              <a:t>Line 53 </a:t>
            </a:r>
            <a:r>
              <a:rPr lang="en-GB" b="0" dirty="0"/>
              <a:t>returns the </a:t>
            </a:r>
            <a:r>
              <a:rPr lang="en-GB" b="1" dirty="0"/>
              <a:t>Document.</a:t>
            </a:r>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24</a:t>
            </a:fld>
            <a:endParaRPr lang="en-GB" dirty="0"/>
          </a:p>
        </p:txBody>
      </p:sp>
    </p:spTree>
    <p:extLst>
      <p:ext uri="{BB962C8B-B14F-4D97-AF65-F5344CB8AC3E}">
        <p14:creationId xmlns:p14="http://schemas.microsoft.com/office/powerpoint/2010/main" val="394969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57 </a:t>
            </a:r>
            <a:r>
              <a:rPr lang="en-GB" b="0" dirty="0"/>
              <a:t>declares the method which returns a </a:t>
            </a:r>
            <a:r>
              <a:rPr lang="en-GB" b="1" dirty="0"/>
              <a:t>Record</a:t>
            </a:r>
            <a:r>
              <a:rPr lang="en-GB" b="0" dirty="0"/>
              <a:t> and accepts a single argument of a </a:t>
            </a:r>
            <a:r>
              <a:rPr lang="en-GB" b="1" dirty="0"/>
              <a:t>String</a:t>
            </a:r>
            <a:r>
              <a:rPr lang="en-GB" b="0" dirty="0"/>
              <a:t> id.</a:t>
            </a:r>
          </a:p>
          <a:p>
            <a:r>
              <a:rPr lang="en-GB" b="1" dirty="0"/>
              <a:t>Line 58 </a:t>
            </a:r>
            <a:r>
              <a:rPr lang="en-GB" b="0" dirty="0"/>
              <a:t>declares a </a:t>
            </a:r>
            <a:r>
              <a:rPr lang="en-GB" b="1" dirty="0"/>
              <a:t>foreach</a:t>
            </a:r>
            <a:r>
              <a:rPr lang="en-GB" b="0" dirty="0"/>
              <a:t> loop which iterates over the </a:t>
            </a:r>
            <a:r>
              <a:rPr lang="en-GB" b="1" dirty="0"/>
              <a:t>Record</a:t>
            </a:r>
            <a:r>
              <a:rPr lang="en-GB" b="0" dirty="0"/>
              <a:t> collection returning the first </a:t>
            </a:r>
            <a:r>
              <a:rPr lang="en-GB" b="1" dirty="0"/>
              <a:t>Record</a:t>
            </a:r>
            <a:r>
              <a:rPr lang="en-GB" b="0" dirty="0"/>
              <a:t> which has an ID matching the argument value.</a:t>
            </a:r>
            <a:endParaRPr lang="en-GB" b="1" dirty="0"/>
          </a:p>
          <a:p>
            <a:r>
              <a:rPr lang="en-GB" b="1" dirty="0"/>
              <a:t>Line 59 </a:t>
            </a:r>
            <a:r>
              <a:rPr lang="en-GB" b="0" dirty="0"/>
              <a:t>returns a value of </a:t>
            </a:r>
            <a:r>
              <a:rPr lang="en-GB" b="1" dirty="0"/>
              <a:t>null</a:t>
            </a:r>
            <a:r>
              <a:rPr lang="en-GB" b="0" dirty="0"/>
              <a:t> if no matching </a:t>
            </a:r>
            <a:r>
              <a:rPr lang="en-GB" b="1" dirty="0"/>
              <a:t>Record </a:t>
            </a:r>
            <a:r>
              <a:rPr lang="en-GB" b="0" dirty="0"/>
              <a:t>is found.</a:t>
            </a:r>
          </a:p>
        </p:txBody>
      </p:sp>
      <p:sp>
        <p:nvSpPr>
          <p:cNvPr id="4" name="Slide Number Placeholder 3"/>
          <p:cNvSpPr>
            <a:spLocks noGrp="1"/>
          </p:cNvSpPr>
          <p:nvPr>
            <p:ph type="sldNum" sz="quarter" idx="5"/>
          </p:nvPr>
        </p:nvSpPr>
        <p:spPr/>
        <p:txBody>
          <a:bodyPr/>
          <a:lstStyle/>
          <a:p>
            <a:fld id="{F613D83F-DC1D-4206-A168-2287E477B1D2}" type="slidenum">
              <a:rPr lang="en-GB" smtClean="0"/>
              <a:t>25</a:t>
            </a:fld>
            <a:endParaRPr lang="en-GB" dirty="0"/>
          </a:p>
        </p:txBody>
      </p:sp>
    </p:spTree>
    <p:extLst>
      <p:ext uri="{BB962C8B-B14F-4D97-AF65-F5344CB8AC3E}">
        <p14:creationId xmlns:p14="http://schemas.microsoft.com/office/powerpoint/2010/main" val="2738333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63 </a:t>
            </a:r>
            <a:r>
              <a:rPr lang="en-GB" b="0" dirty="0"/>
              <a:t>declares the method specified in the interface which returns a </a:t>
            </a:r>
            <a:r>
              <a:rPr lang="en-GB" b="1" dirty="0" err="1"/>
              <a:t>boolean</a:t>
            </a:r>
            <a:r>
              <a:rPr lang="en-GB" b="0" dirty="0"/>
              <a:t> to indicate success or failure and accepts a single argument of an </a:t>
            </a:r>
            <a:r>
              <a:rPr lang="en-GB" b="1" dirty="0" err="1"/>
              <a:t>ArrayList</a:t>
            </a:r>
            <a:r>
              <a:rPr lang="en-GB" b="0" dirty="0"/>
              <a:t> collection of </a:t>
            </a:r>
            <a:r>
              <a:rPr lang="en-GB" b="1" dirty="0"/>
              <a:t>Records </a:t>
            </a:r>
            <a:r>
              <a:rPr lang="en-GB" b="0" dirty="0"/>
              <a:t>to save.</a:t>
            </a:r>
          </a:p>
          <a:p>
            <a:r>
              <a:rPr lang="en-GB" b="1" dirty="0"/>
              <a:t>Lines 65 </a:t>
            </a:r>
            <a:r>
              <a:rPr lang="en-GB" b="0" dirty="0"/>
              <a:t>to </a:t>
            </a:r>
            <a:r>
              <a:rPr lang="en-GB" b="1" dirty="0"/>
              <a:t>72 </a:t>
            </a:r>
            <a:r>
              <a:rPr lang="en-GB" b="0" dirty="0"/>
              <a:t>implements a try/catch block.  As a file write is an operation which can generate exceptions, this block will prevent the application crashing if the write fails.  </a:t>
            </a:r>
          </a:p>
          <a:p>
            <a:r>
              <a:rPr lang="en-GB" b="1" dirty="0"/>
              <a:t>Line 70 </a:t>
            </a:r>
            <a:r>
              <a:rPr lang="en-GB" b="0" dirty="0"/>
              <a:t>sets the error message attribute to the message generated by the exception thrown.</a:t>
            </a:r>
          </a:p>
          <a:p>
            <a:r>
              <a:rPr lang="en-GB" b="1" dirty="0"/>
              <a:t>Line 71 </a:t>
            </a:r>
            <a:r>
              <a:rPr lang="en-GB" b="0" dirty="0"/>
              <a:t>returns </a:t>
            </a:r>
            <a:r>
              <a:rPr lang="en-GB" b="1" dirty="0"/>
              <a:t>false</a:t>
            </a:r>
            <a:r>
              <a:rPr lang="en-GB" b="0" dirty="0"/>
              <a:t> to indicate that the file write has failed.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26</a:t>
            </a:fld>
            <a:endParaRPr lang="en-GB" dirty="0"/>
          </a:p>
        </p:txBody>
      </p:sp>
    </p:spTree>
    <p:extLst>
      <p:ext uri="{BB962C8B-B14F-4D97-AF65-F5344CB8AC3E}">
        <p14:creationId xmlns:p14="http://schemas.microsoft.com/office/powerpoint/2010/main" val="371378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Teradata. </a:t>
            </a:r>
            <a:r>
              <a:rPr lang="en-GB" i="1" dirty="0"/>
              <a:t>What is Semi-Structured Data? </a:t>
            </a:r>
            <a:r>
              <a:rPr lang="en-GB" b="0" i="0" dirty="0"/>
              <a:t>Available at: https://www.teradata.com/Glossary/What-is-Semi-Structured-Data.  Last Accessed: 29/6/22</a:t>
            </a:r>
            <a:endParaRPr lang="en-GB" i="1" dirty="0"/>
          </a:p>
        </p:txBody>
      </p:sp>
      <p:sp>
        <p:nvSpPr>
          <p:cNvPr id="4" name="Slide Number Placeholder 3"/>
          <p:cNvSpPr>
            <a:spLocks noGrp="1"/>
          </p:cNvSpPr>
          <p:nvPr>
            <p:ph type="sldNum" sz="quarter" idx="5"/>
          </p:nvPr>
        </p:nvSpPr>
        <p:spPr/>
        <p:txBody>
          <a:bodyPr/>
          <a:lstStyle/>
          <a:p>
            <a:fld id="{F613D83F-DC1D-4206-A168-2287E477B1D2}" type="slidenum">
              <a:rPr lang="en-GB" smtClean="0"/>
              <a:t>4</a:t>
            </a:fld>
            <a:endParaRPr lang="en-GB" dirty="0"/>
          </a:p>
        </p:txBody>
      </p:sp>
    </p:spTree>
    <p:extLst>
      <p:ext uri="{BB962C8B-B14F-4D97-AF65-F5344CB8AC3E}">
        <p14:creationId xmlns:p14="http://schemas.microsoft.com/office/powerpoint/2010/main" val="540361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a:t>
            </a:r>
            <a:r>
              <a:rPr lang="en-GB" b="0" dirty="0"/>
              <a:t>Good analysis of the brief would have identified the need for a database.  This should have led to an application workflow more in sympathy with the idea of loading, deleting and saving individual records at a time rather than the whole datastore at once.</a:t>
            </a:r>
          </a:p>
          <a:p>
            <a:endParaRPr lang="en-GB" b="0" dirty="0"/>
          </a:p>
          <a:p>
            <a:r>
              <a:rPr lang="en-GB" b="0" dirty="0"/>
              <a:t>It is important to recognise this limitation in the following code and to recognise that a far more performant approach is possible.</a:t>
            </a:r>
          </a:p>
        </p:txBody>
      </p:sp>
      <p:sp>
        <p:nvSpPr>
          <p:cNvPr id="4" name="Slide Number Placeholder 3"/>
          <p:cNvSpPr>
            <a:spLocks noGrp="1"/>
          </p:cNvSpPr>
          <p:nvPr>
            <p:ph type="sldNum" sz="quarter" idx="5"/>
          </p:nvPr>
        </p:nvSpPr>
        <p:spPr/>
        <p:txBody>
          <a:bodyPr/>
          <a:lstStyle/>
          <a:p>
            <a:fld id="{F613D83F-DC1D-4206-A168-2287E477B1D2}" type="slidenum">
              <a:rPr lang="en-GB" smtClean="0"/>
              <a:t>27</a:t>
            </a:fld>
            <a:endParaRPr lang="en-GB" dirty="0"/>
          </a:p>
        </p:txBody>
      </p:sp>
    </p:spTree>
    <p:extLst>
      <p:ext uri="{BB962C8B-B14F-4D97-AF65-F5344CB8AC3E}">
        <p14:creationId xmlns:p14="http://schemas.microsoft.com/office/powerpoint/2010/main" val="386173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67 </a:t>
            </a:r>
            <a:r>
              <a:rPr lang="en-GB" b="0" dirty="0"/>
              <a:t>creates an instance of a </a:t>
            </a:r>
            <a:r>
              <a:rPr lang="en-GB" b="1" dirty="0" err="1"/>
              <a:t>MongoClient</a:t>
            </a:r>
            <a:r>
              <a:rPr lang="en-GB" b="0" dirty="0"/>
              <a:t> class using the connection settings defined earlier.</a:t>
            </a:r>
          </a:p>
          <a:p>
            <a:r>
              <a:rPr lang="en-GB" b="1" dirty="0"/>
              <a:t>Line 69 </a:t>
            </a:r>
            <a:r>
              <a:rPr lang="en-GB" b="0" dirty="0"/>
              <a:t>gets a reference to the named database on the MongoDB server.</a:t>
            </a:r>
          </a:p>
          <a:p>
            <a:r>
              <a:rPr lang="en-GB" b="1" dirty="0"/>
              <a:t>Line 71 </a:t>
            </a:r>
            <a:r>
              <a:rPr lang="en-GB" b="0" dirty="0"/>
              <a:t>gets a reference to the data collection of the named database.</a:t>
            </a:r>
          </a:p>
          <a:p>
            <a:r>
              <a:rPr lang="en-GB" b="1" dirty="0"/>
              <a:t>Line 73 </a:t>
            </a:r>
            <a:r>
              <a:rPr lang="en-GB" b="0" dirty="0"/>
              <a:t>converts the collection to a type which can be iterated over with a while loop.</a:t>
            </a:r>
          </a:p>
          <a:p>
            <a:r>
              <a:rPr lang="en-GB" b="1" dirty="0"/>
              <a:t>Line 74</a:t>
            </a:r>
            <a:r>
              <a:rPr lang="en-GB" b="0" dirty="0"/>
              <a:t> creates an iterator which can be used to examine the data in the collection individually.</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28</a:t>
            </a:fld>
            <a:endParaRPr lang="en-GB" dirty="0"/>
          </a:p>
        </p:txBody>
      </p:sp>
    </p:spTree>
    <p:extLst>
      <p:ext uri="{BB962C8B-B14F-4D97-AF65-F5344CB8AC3E}">
        <p14:creationId xmlns:p14="http://schemas.microsoft.com/office/powerpoint/2010/main" val="642526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76 </a:t>
            </a:r>
            <a:r>
              <a:rPr lang="en-GB" b="0" dirty="0"/>
              <a:t>declares a </a:t>
            </a:r>
            <a:r>
              <a:rPr lang="en-GB" b="1" dirty="0"/>
              <a:t>while</a:t>
            </a:r>
            <a:r>
              <a:rPr lang="en-GB" b="0" dirty="0"/>
              <a:t> loop which will iterate as long as the it reference has more entries (data records).</a:t>
            </a:r>
          </a:p>
          <a:p>
            <a:r>
              <a:rPr lang="en-GB" b="1" dirty="0"/>
              <a:t>Line 78 </a:t>
            </a:r>
            <a:r>
              <a:rPr lang="en-GB" b="0" dirty="0"/>
              <a:t>gets a reference to the current </a:t>
            </a:r>
            <a:r>
              <a:rPr lang="en-GB" b="1" dirty="0"/>
              <a:t>BSON Document</a:t>
            </a:r>
            <a:r>
              <a:rPr lang="en-GB" b="0" dirty="0"/>
              <a:t> in the data collection.</a:t>
            </a:r>
          </a:p>
          <a:p>
            <a:r>
              <a:rPr lang="en-GB" b="1" dirty="0"/>
              <a:t>Line 80 </a:t>
            </a:r>
            <a:r>
              <a:rPr lang="en-GB" b="0" dirty="0"/>
              <a:t>gets a string refence of the this </a:t>
            </a:r>
            <a:r>
              <a:rPr lang="en-GB" b="1" dirty="0"/>
              <a:t>Document</a:t>
            </a:r>
            <a:r>
              <a:rPr lang="en-GB" b="0" dirty="0"/>
              <a:t> hex id (which is what Mongo uses for the datatype of its ids).</a:t>
            </a:r>
          </a:p>
          <a:p>
            <a:r>
              <a:rPr lang="en-GB" b="1" dirty="0"/>
              <a:t>Line 81 </a:t>
            </a:r>
            <a:r>
              <a:rPr lang="en-GB" b="0" dirty="0"/>
              <a:t>uses the utility method coded earlier to return the corresponding </a:t>
            </a:r>
            <a:r>
              <a:rPr lang="en-GB" b="1" dirty="0"/>
              <a:t>Record</a:t>
            </a:r>
            <a:r>
              <a:rPr lang="en-GB" b="0" dirty="0"/>
              <a:t> from the application data collection (if the </a:t>
            </a:r>
            <a:r>
              <a:rPr lang="en-GB" b="1" dirty="0"/>
              <a:t>Record</a:t>
            </a:r>
            <a:r>
              <a:rPr lang="en-GB" b="0" dirty="0"/>
              <a:t> does not exist a value of </a:t>
            </a:r>
            <a:r>
              <a:rPr lang="en-GB" b="1" dirty="0"/>
              <a:t>null</a:t>
            </a:r>
            <a:r>
              <a:rPr lang="en-GB" b="0" dirty="0"/>
              <a:t> will be returned meaning that the </a:t>
            </a:r>
            <a:r>
              <a:rPr lang="en-GB" b="1" dirty="0"/>
              <a:t>Record </a:t>
            </a:r>
            <a:r>
              <a:rPr lang="en-GB" b="0" dirty="0"/>
              <a:t>has been deleted from the application and should now also be deleted from the database.</a:t>
            </a:r>
          </a:p>
        </p:txBody>
      </p:sp>
      <p:sp>
        <p:nvSpPr>
          <p:cNvPr id="4" name="Slide Number Placeholder 3"/>
          <p:cNvSpPr>
            <a:spLocks noGrp="1"/>
          </p:cNvSpPr>
          <p:nvPr>
            <p:ph type="sldNum" sz="quarter" idx="5"/>
          </p:nvPr>
        </p:nvSpPr>
        <p:spPr/>
        <p:txBody>
          <a:bodyPr/>
          <a:lstStyle/>
          <a:p>
            <a:fld id="{F613D83F-DC1D-4206-A168-2287E477B1D2}" type="slidenum">
              <a:rPr lang="en-GB" smtClean="0"/>
              <a:t>29</a:t>
            </a:fld>
            <a:endParaRPr lang="en-GB" dirty="0"/>
          </a:p>
        </p:txBody>
      </p:sp>
    </p:spTree>
    <p:extLst>
      <p:ext uri="{BB962C8B-B14F-4D97-AF65-F5344CB8AC3E}">
        <p14:creationId xmlns:p14="http://schemas.microsoft.com/office/powerpoint/2010/main" val="404242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83 </a:t>
            </a:r>
            <a:r>
              <a:rPr lang="en-GB" b="0" dirty="0"/>
              <a:t>tests the </a:t>
            </a:r>
            <a:r>
              <a:rPr lang="en-GB" b="1" dirty="0"/>
              <a:t>Record </a:t>
            </a:r>
            <a:r>
              <a:rPr lang="en-GB" b="0" dirty="0"/>
              <a:t>to see if has been deleted (is equal to </a:t>
            </a:r>
            <a:r>
              <a:rPr lang="en-GB" b="1" dirty="0"/>
              <a:t>null</a:t>
            </a:r>
            <a:r>
              <a:rPr lang="en-GB" b="0" dirty="0"/>
              <a:t>).</a:t>
            </a:r>
          </a:p>
          <a:p>
            <a:r>
              <a:rPr lang="en-GB" b="1" dirty="0"/>
              <a:t>Line 85 </a:t>
            </a:r>
            <a:r>
              <a:rPr lang="en-GB" b="0" dirty="0"/>
              <a:t>begins building a query object.   </a:t>
            </a:r>
          </a:p>
          <a:p>
            <a:r>
              <a:rPr lang="en-GB" b="1" dirty="0"/>
              <a:t>Line 86 </a:t>
            </a:r>
            <a:r>
              <a:rPr lang="en-GB" b="0" dirty="0"/>
              <a:t>specifies that the record to be deleted should be identified via its ID.</a:t>
            </a:r>
          </a:p>
          <a:p>
            <a:r>
              <a:rPr lang="en-GB" b="1" dirty="0"/>
              <a:t>Line 88 </a:t>
            </a:r>
            <a:r>
              <a:rPr lang="en-GB" b="0" dirty="0"/>
              <a:t>executes the delete process on the database collection removing this record.</a:t>
            </a:r>
          </a:p>
        </p:txBody>
      </p:sp>
      <p:sp>
        <p:nvSpPr>
          <p:cNvPr id="4" name="Slide Number Placeholder 3"/>
          <p:cNvSpPr>
            <a:spLocks noGrp="1"/>
          </p:cNvSpPr>
          <p:nvPr>
            <p:ph type="sldNum" sz="quarter" idx="5"/>
          </p:nvPr>
        </p:nvSpPr>
        <p:spPr/>
        <p:txBody>
          <a:bodyPr/>
          <a:lstStyle/>
          <a:p>
            <a:fld id="{F613D83F-DC1D-4206-A168-2287E477B1D2}" type="slidenum">
              <a:rPr lang="en-GB" smtClean="0"/>
              <a:t>30</a:t>
            </a:fld>
            <a:endParaRPr lang="en-GB" dirty="0"/>
          </a:p>
        </p:txBody>
      </p:sp>
    </p:spTree>
    <p:extLst>
      <p:ext uri="{BB962C8B-B14F-4D97-AF65-F5344CB8AC3E}">
        <p14:creationId xmlns:p14="http://schemas.microsoft.com/office/powerpoint/2010/main" val="4271614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92 </a:t>
            </a:r>
            <a:r>
              <a:rPr lang="en-GB" b="0" dirty="0"/>
              <a:t>declares a </a:t>
            </a:r>
            <a:r>
              <a:rPr lang="en-GB" b="1" dirty="0"/>
              <a:t>foreach</a:t>
            </a:r>
            <a:r>
              <a:rPr lang="en-GB" b="0" dirty="0"/>
              <a:t> loop which will iterate over the </a:t>
            </a:r>
            <a:r>
              <a:rPr lang="en-GB" b="1" dirty="0"/>
              <a:t>Record</a:t>
            </a:r>
            <a:r>
              <a:rPr lang="en-GB" b="0" dirty="0"/>
              <a:t> collection.</a:t>
            </a:r>
          </a:p>
          <a:p>
            <a:r>
              <a:rPr lang="en-GB" b="1" dirty="0"/>
              <a:t>Line 94 </a:t>
            </a:r>
            <a:r>
              <a:rPr lang="en-GB" b="0" dirty="0"/>
              <a:t>uses the method coded earlier to get a </a:t>
            </a:r>
            <a:r>
              <a:rPr lang="en-GB" b="1" dirty="0"/>
              <a:t>BSON Document</a:t>
            </a:r>
            <a:r>
              <a:rPr lang="en-GB" b="0" dirty="0"/>
              <a:t> which corresponds to this </a:t>
            </a:r>
            <a:r>
              <a:rPr lang="en-GB" b="1" dirty="0"/>
              <a:t>Record.</a:t>
            </a:r>
            <a:endParaRPr lang="en-GB" b="0" dirty="0"/>
          </a:p>
        </p:txBody>
      </p:sp>
      <p:sp>
        <p:nvSpPr>
          <p:cNvPr id="4" name="Slide Number Placeholder 3"/>
          <p:cNvSpPr>
            <a:spLocks noGrp="1"/>
          </p:cNvSpPr>
          <p:nvPr>
            <p:ph type="sldNum" sz="quarter" idx="5"/>
          </p:nvPr>
        </p:nvSpPr>
        <p:spPr/>
        <p:txBody>
          <a:bodyPr/>
          <a:lstStyle/>
          <a:p>
            <a:fld id="{F613D83F-DC1D-4206-A168-2287E477B1D2}" type="slidenum">
              <a:rPr lang="en-GB" smtClean="0"/>
              <a:t>31</a:t>
            </a:fld>
            <a:endParaRPr lang="en-GB" dirty="0"/>
          </a:p>
        </p:txBody>
      </p:sp>
    </p:spTree>
    <p:extLst>
      <p:ext uri="{BB962C8B-B14F-4D97-AF65-F5344CB8AC3E}">
        <p14:creationId xmlns:p14="http://schemas.microsoft.com/office/powerpoint/2010/main" val="481665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96 </a:t>
            </a:r>
            <a:r>
              <a:rPr lang="en-GB" b="0" dirty="0"/>
              <a:t>tests the </a:t>
            </a:r>
            <a:r>
              <a:rPr lang="en-GB" b="1" dirty="0"/>
              <a:t>Record </a:t>
            </a:r>
            <a:r>
              <a:rPr lang="en-GB" b="0" dirty="0"/>
              <a:t>id, if it is </a:t>
            </a:r>
            <a:r>
              <a:rPr lang="en-GB" b="1" dirty="0"/>
              <a:t>-1</a:t>
            </a:r>
            <a:r>
              <a:rPr lang="en-GB" b="0" dirty="0"/>
              <a:t> then this is a new </a:t>
            </a:r>
            <a:r>
              <a:rPr lang="en-GB" b="1" dirty="0"/>
              <a:t>Record</a:t>
            </a:r>
            <a:r>
              <a:rPr lang="en-GB" b="0" dirty="0"/>
              <a:t> and needs to be added to the database.</a:t>
            </a:r>
          </a:p>
          <a:p>
            <a:r>
              <a:rPr lang="en-GB" b="1" dirty="0"/>
              <a:t>Line 98 </a:t>
            </a:r>
            <a:r>
              <a:rPr lang="en-GB" b="0" dirty="0"/>
              <a:t>declares and actions an insert query passing the </a:t>
            </a:r>
            <a:r>
              <a:rPr lang="en-GB" b="1" dirty="0"/>
              <a:t>Document</a:t>
            </a:r>
            <a:r>
              <a:rPr lang="en-GB" b="0" dirty="0"/>
              <a:t> object created earlier.</a:t>
            </a:r>
          </a:p>
          <a:p>
            <a:r>
              <a:rPr lang="en-GB" b="1" dirty="0"/>
              <a:t>Line 100 </a:t>
            </a:r>
            <a:r>
              <a:rPr lang="en-GB" b="0" dirty="0"/>
              <a:t>gets the new database id that Mongo assigns to this </a:t>
            </a:r>
            <a:r>
              <a:rPr lang="en-GB" b="1" dirty="0"/>
              <a:t>Document</a:t>
            </a:r>
            <a:r>
              <a:rPr lang="en-GB" b="0" dirty="0"/>
              <a:t>.</a:t>
            </a:r>
          </a:p>
          <a:p>
            <a:r>
              <a:rPr lang="en-GB" b="1" dirty="0"/>
              <a:t>Line 101</a:t>
            </a:r>
            <a:r>
              <a:rPr lang="en-GB" b="0" dirty="0"/>
              <a:t> sets the new database id attribute of the corresponding </a:t>
            </a:r>
            <a:r>
              <a:rPr lang="en-GB" b="1" dirty="0"/>
              <a:t>Record </a:t>
            </a:r>
            <a:r>
              <a:rPr lang="en-GB" b="0" dirty="0"/>
              <a:t>object.</a:t>
            </a:r>
          </a:p>
          <a:p>
            <a:r>
              <a:rPr lang="en-GB" b="1" dirty="0"/>
              <a:t>Line 103 </a:t>
            </a:r>
            <a:r>
              <a:rPr lang="en-GB" b="0" dirty="0"/>
              <a:t>declares </a:t>
            </a:r>
            <a:r>
              <a:rPr lang="en-GB" b="1" dirty="0"/>
              <a:t>continue</a:t>
            </a:r>
            <a:r>
              <a:rPr lang="en-GB" b="0" dirty="0"/>
              <a:t> which skips the rest of the statements in this loop iteration as there is no need to amend this </a:t>
            </a:r>
            <a:r>
              <a:rPr lang="en-GB" b="1" dirty="0"/>
              <a:t>Record </a:t>
            </a:r>
            <a:r>
              <a:rPr lang="en-GB" b="0" dirty="0"/>
              <a:t>further if it is new data.</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32</a:t>
            </a:fld>
            <a:endParaRPr lang="en-GB" dirty="0"/>
          </a:p>
        </p:txBody>
      </p:sp>
    </p:spTree>
    <p:extLst>
      <p:ext uri="{BB962C8B-B14F-4D97-AF65-F5344CB8AC3E}">
        <p14:creationId xmlns:p14="http://schemas.microsoft.com/office/powerpoint/2010/main" val="2370059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106 </a:t>
            </a:r>
            <a:r>
              <a:rPr lang="en-GB" b="0" dirty="0"/>
              <a:t>to </a:t>
            </a:r>
            <a:r>
              <a:rPr lang="en-GB" b="1" dirty="0"/>
              <a:t>110</a:t>
            </a:r>
            <a:r>
              <a:rPr lang="en-GB" b="0" dirty="0"/>
              <a:t> build and execute a query to return a collection of objects which have the object ID of the corresponding </a:t>
            </a:r>
            <a:r>
              <a:rPr lang="en-GB" b="1" dirty="0"/>
              <a:t>Record</a:t>
            </a:r>
            <a:r>
              <a:rPr lang="en-GB" b="0" dirty="0"/>
              <a:t>.  This should only ever be a collection of 1 </a:t>
            </a:r>
            <a:r>
              <a:rPr lang="en-GB" b="1" dirty="0"/>
              <a:t>Document</a:t>
            </a:r>
            <a:r>
              <a:rPr lang="en-GB" b="0" dirty="0"/>
              <a:t>.</a:t>
            </a:r>
          </a:p>
          <a:p>
            <a:r>
              <a:rPr lang="en-GB" b="1" dirty="0"/>
              <a:t>Line 112 </a:t>
            </a:r>
            <a:r>
              <a:rPr lang="en-GB" b="0" dirty="0"/>
              <a:t>tests that the collection has a </a:t>
            </a:r>
            <a:r>
              <a:rPr lang="en-GB" b="1" dirty="0"/>
              <a:t>Document</a:t>
            </a:r>
            <a:r>
              <a:rPr lang="en-GB" b="0" dirty="0"/>
              <a:t>.</a:t>
            </a:r>
          </a:p>
          <a:p>
            <a:r>
              <a:rPr lang="en-GB" b="1" dirty="0"/>
              <a:t>Line 114 </a:t>
            </a:r>
            <a:r>
              <a:rPr lang="en-GB" b="0" dirty="0"/>
              <a:t>retrieves the first and only </a:t>
            </a:r>
            <a:r>
              <a:rPr lang="en-GB" b="1" dirty="0"/>
              <a:t>Document</a:t>
            </a:r>
            <a:r>
              <a:rPr lang="en-GB" b="0" dirty="0"/>
              <a:t> form the collection</a:t>
            </a:r>
          </a:p>
          <a:p>
            <a:r>
              <a:rPr lang="en-GB" b="1" dirty="0"/>
              <a:t>Line 116</a:t>
            </a:r>
            <a:r>
              <a:rPr lang="en-GB" b="0" dirty="0"/>
              <a:t> executes a replacement on the stored </a:t>
            </a:r>
            <a:r>
              <a:rPr lang="en-GB" b="1" dirty="0"/>
              <a:t>Document </a:t>
            </a:r>
            <a:r>
              <a:rPr lang="en-GB" b="0" dirty="0"/>
              <a:t>with the </a:t>
            </a:r>
            <a:r>
              <a:rPr lang="en-GB" b="1" dirty="0"/>
              <a:t>Document</a:t>
            </a:r>
            <a:r>
              <a:rPr lang="en-GB" b="0" dirty="0"/>
              <a:t> created at the top of the save method.  This systematically replaces all existing data in the database with that in memory.  This is not especially efficient application workflow and can certainly be improved as ideally minimising database interaction is desirable.  Ideally the application would act to load and save data a record at a time as would also benefit the MySQL application workflow.  For now, this demonstrate how to action a find and replace using this kind of database and it is a workflow which works in the context of this application and its interface.  Ideally, the application logic and interface would have been initially defined with database interaction in mind.</a:t>
            </a:r>
          </a:p>
        </p:txBody>
      </p:sp>
      <p:sp>
        <p:nvSpPr>
          <p:cNvPr id="4" name="Slide Number Placeholder 3"/>
          <p:cNvSpPr>
            <a:spLocks noGrp="1"/>
          </p:cNvSpPr>
          <p:nvPr>
            <p:ph type="sldNum" sz="quarter" idx="5"/>
          </p:nvPr>
        </p:nvSpPr>
        <p:spPr/>
        <p:txBody>
          <a:bodyPr/>
          <a:lstStyle/>
          <a:p>
            <a:fld id="{F613D83F-DC1D-4206-A168-2287E477B1D2}" type="slidenum">
              <a:rPr lang="en-GB" smtClean="0"/>
              <a:t>33</a:t>
            </a:fld>
            <a:endParaRPr lang="en-GB" dirty="0"/>
          </a:p>
        </p:txBody>
      </p:sp>
    </p:spTree>
    <p:extLst>
      <p:ext uri="{BB962C8B-B14F-4D97-AF65-F5344CB8AC3E}">
        <p14:creationId xmlns:p14="http://schemas.microsoft.com/office/powerpoint/2010/main" val="3224629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120 </a:t>
            </a:r>
            <a:r>
              <a:rPr lang="en-GB" b="0" dirty="0"/>
              <a:t>closes the </a:t>
            </a:r>
            <a:r>
              <a:rPr lang="en-GB" b="1" dirty="0" err="1"/>
              <a:t>MongoClient</a:t>
            </a:r>
            <a:r>
              <a:rPr lang="en-GB" b="1" dirty="0"/>
              <a:t> </a:t>
            </a:r>
            <a:r>
              <a:rPr lang="en-GB" b="0" dirty="0"/>
              <a:t>connection object.</a:t>
            </a:r>
          </a:p>
          <a:p>
            <a:r>
              <a:rPr lang="en-GB" b="1" dirty="0"/>
              <a:t>Line 122 </a:t>
            </a:r>
            <a:r>
              <a:rPr lang="en-GB" b="0" dirty="0"/>
              <a:t>returns a value of </a:t>
            </a:r>
            <a:r>
              <a:rPr lang="en-GB" b="1" dirty="0"/>
              <a:t>true</a:t>
            </a:r>
            <a:r>
              <a:rPr lang="en-GB" b="0" dirty="0"/>
              <a:t> to indicate a successful save operation.</a:t>
            </a:r>
          </a:p>
        </p:txBody>
      </p:sp>
      <p:sp>
        <p:nvSpPr>
          <p:cNvPr id="4" name="Slide Number Placeholder 3"/>
          <p:cNvSpPr>
            <a:spLocks noGrp="1"/>
          </p:cNvSpPr>
          <p:nvPr>
            <p:ph type="sldNum" sz="quarter" idx="5"/>
          </p:nvPr>
        </p:nvSpPr>
        <p:spPr/>
        <p:txBody>
          <a:bodyPr/>
          <a:lstStyle/>
          <a:p>
            <a:fld id="{F613D83F-DC1D-4206-A168-2287E477B1D2}" type="slidenum">
              <a:rPr lang="en-GB" smtClean="0"/>
              <a:t>34</a:t>
            </a:fld>
            <a:endParaRPr lang="en-GB" dirty="0"/>
          </a:p>
        </p:txBody>
      </p:sp>
    </p:spTree>
    <p:extLst>
      <p:ext uri="{BB962C8B-B14F-4D97-AF65-F5344CB8AC3E}">
        <p14:creationId xmlns:p14="http://schemas.microsoft.com/office/powerpoint/2010/main" val="1569349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132 </a:t>
            </a:r>
            <a:r>
              <a:rPr lang="en-GB" b="0" dirty="0"/>
              <a:t>declares the method specified in the interface which returns a </a:t>
            </a:r>
            <a:r>
              <a:rPr lang="en-GB" b="1" dirty="0" err="1"/>
              <a:t>boolean</a:t>
            </a:r>
            <a:r>
              <a:rPr lang="en-GB" b="0" dirty="0"/>
              <a:t> to indicate success or failure and does not require any arguments.</a:t>
            </a:r>
          </a:p>
          <a:p>
            <a:r>
              <a:rPr lang="en-GB" b="1" dirty="0"/>
              <a:t>Lines 138 </a:t>
            </a:r>
            <a:r>
              <a:rPr lang="en-GB" b="0" dirty="0"/>
              <a:t>to </a:t>
            </a:r>
            <a:r>
              <a:rPr lang="en-GB" b="1" dirty="0"/>
              <a:t>1141 </a:t>
            </a:r>
            <a:r>
              <a:rPr lang="en-GB" b="0" dirty="0"/>
              <a:t>implements a try/catch block.  As a data read is an operation which can generate exceptions, this block will prevent the application crashing if the write fails.  </a:t>
            </a:r>
          </a:p>
          <a:p>
            <a:r>
              <a:rPr lang="en-GB" b="1" dirty="0"/>
              <a:t>Line 139 </a:t>
            </a:r>
            <a:r>
              <a:rPr lang="en-GB" b="0" dirty="0"/>
              <a:t>sets the error message attribute to the message generated by the exception thrown.</a:t>
            </a:r>
          </a:p>
          <a:p>
            <a:r>
              <a:rPr lang="en-GB" b="1" dirty="0"/>
              <a:t>Line 140 </a:t>
            </a:r>
            <a:r>
              <a:rPr lang="en-GB" b="0" dirty="0"/>
              <a:t>returns a value of </a:t>
            </a:r>
            <a:r>
              <a:rPr lang="en-GB" b="1" dirty="0"/>
              <a:t>false </a:t>
            </a:r>
            <a:r>
              <a:rPr lang="en-GB" b="0" dirty="0"/>
              <a:t>to indicate that the file read has failed.</a:t>
            </a:r>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35</a:t>
            </a:fld>
            <a:endParaRPr lang="en-GB" dirty="0"/>
          </a:p>
        </p:txBody>
      </p:sp>
    </p:spTree>
    <p:extLst>
      <p:ext uri="{BB962C8B-B14F-4D97-AF65-F5344CB8AC3E}">
        <p14:creationId xmlns:p14="http://schemas.microsoft.com/office/powerpoint/2010/main" val="762369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136 </a:t>
            </a:r>
            <a:r>
              <a:rPr lang="en-GB" b="0" dirty="0"/>
              <a:t>resets the </a:t>
            </a:r>
            <a:r>
              <a:rPr lang="en-GB" b="1" dirty="0" err="1"/>
              <a:t>ArrayList</a:t>
            </a:r>
            <a:r>
              <a:rPr lang="en-GB" b="1" dirty="0"/>
              <a:t> </a:t>
            </a:r>
            <a:r>
              <a:rPr lang="en-GB" b="0" dirty="0"/>
              <a:t>collection of Record objects to a new, empty collection.</a:t>
            </a:r>
          </a:p>
          <a:p>
            <a:r>
              <a:rPr lang="en-GB" b="1" dirty="0"/>
              <a:t>Line 138 </a:t>
            </a:r>
            <a:r>
              <a:rPr lang="en-GB" b="0" dirty="0"/>
              <a:t>creates a new </a:t>
            </a:r>
            <a:r>
              <a:rPr lang="en-GB" b="1" dirty="0" err="1"/>
              <a:t>MongoClient</a:t>
            </a:r>
            <a:r>
              <a:rPr lang="en-GB" b="0" dirty="0"/>
              <a:t> object from the connection settings object created in the constructor method.</a:t>
            </a:r>
          </a:p>
          <a:p>
            <a:r>
              <a:rPr lang="en-GB" b="1" dirty="0"/>
              <a:t>Line 140 </a:t>
            </a:r>
            <a:r>
              <a:rPr lang="en-GB" b="0" dirty="0"/>
              <a:t>creates a new reference to the </a:t>
            </a:r>
            <a:r>
              <a:rPr lang="en-GB" b="1" dirty="0" err="1"/>
              <a:t>MongoDatabase</a:t>
            </a:r>
            <a:r>
              <a:rPr lang="en-GB" b="0" dirty="0"/>
              <a:t> that the app is connected to.</a:t>
            </a:r>
          </a:p>
          <a:p>
            <a:r>
              <a:rPr lang="en-GB" b="1" dirty="0"/>
              <a:t>Line 142 </a:t>
            </a:r>
            <a:r>
              <a:rPr lang="en-GB" b="0" dirty="0"/>
              <a:t>retrieves a collection of all documents linked to the </a:t>
            </a:r>
            <a:r>
              <a:rPr lang="en-GB" b="1" dirty="0"/>
              <a:t>Results</a:t>
            </a:r>
            <a:r>
              <a:rPr lang="en-GB" b="0" dirty="0"/>
              <a:t> database.</a:t>
            </a:r>
          </a:p>
          <a:p>
            <a:r>
              <a:rPr lang="en-GB" b="1" dirty="0"/>
              <a:t>Line 144 </a:t>
            </a:r>
            <a:r>
              <a:rPr lang="en-GB" b="0" dirty="0"/>
              <a:t>creates a “load all” query and returns this as an iterable collection of Mongo</a:t>
            </a:r>
            <a:r>
              <a:rPr lang="en-GB" b="1" dirty="0"/>
              <a:t> Document</a:t>
            </a:r>
            <a:r>
              <a:rPr lang="en-GB" b="0" dirty="0"/>
              <a:t> objects.</a:t>
            </a:r>
          </a:p>
          <a:p>
            <a:r>
              <a:rPr lang="en-GB" b="1" dirty="0"/>
              <a:t>Line 145 </a:t>
            </a:r>
            <a:r>
              <a:rPr lang="en-GB" b="0" dirty="0"/>
              <a:t>creates an </a:t>
            </a:r>
            <a:r>
              <a:rPr lang="en-GB" b="1" dirty="0"/>
              <a:t>Iterator</a:t>
            </a:r>
            <a:r>
              <a:rPr lang="en-GB" b="0" dirty="0"/>
              <a:t> collection of Mongo</a:t>
            </a:r>
            <a:r>
              <a:rPr lang="en-GB" b="1" dirty="0"/>
              <a:t> Document</a:t>
            </a:r>
            <a:r>
              <a:rPr lang="en-GB" b="0" dirty="0"/>
              <a:t> objects from the results of the query.</a:t>
            </a:r>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36</a:t>
            </a:fld>
            <a:endParaRPr lang="en-GB" dirty="0"/>
          </a:p>
        </p:txBody>
      </p:sp>
    </p:spTree>
    <p:extLst>
      <p:ext uri="{BB962C8B-B14F-4D97-AF65-F5344CB8AC3E}">
        <p14:creationId xmlns:p14="http://schemas.microsoft.com/office/powerpoint/2010/main" val="159060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example saves each record as a list of keys and values separated by colons.  JSON is able to save numerical information and </a:t>
            </a:r>
            <a:r>
              <a:rPr lang="en-GB" b="1" dirty="0"/>
              <a:t>String</a:t>
            </a:r>
            <a:r>
              <a:rPr lang="en-GB" dirty="0"/>
              <a:t> information, it can indicate its datatype by adding or omitting quotation marks.</a:t>
            </a:r>
          </a:p>
        </p:txBody>
      </p:sp>
      <p:sp>
        <p:nvSpPr>
          <p:cNvPr id="4" name="Slide Number Placeholder 3"/>
          <p:cNvSpPr>
            <a:spLocks noGrp="1"/>
          </p:cNvSpPr>
          <p:nvPr>
            <p:ph type="sldNum" sz="quarter" idx="5"/>
          </p:nvPr>
        </p:nvSpPr>
        <p:spPr/>
        <p:txBody>
          <a:bodyPr/>
          <a:lstStyle/>
          <a:p>
            <a:fld id="{F613D83F-DC1D-4206-A168-2287E477B1D2}" type="slidenum">
              <a:rPr lang="en-GB" smtClean="0"/>
              <a:t>5</a:t>
            </a:fld>
            <a:endParaRPr lang="en-GB" dirty="0"/>
          </a:p>
        </p:txBody>
      </p:sp>
    </p:spTree>
    <p:extLst>
      <p:ext uri="{BB962C8B-B14F-4D97-AF65-F5344CB8AC3E}">
        <p14:creationId xmlns:p14="http://schemas.microsoft.com/office/powerpoint/2010/main" val="473868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146 </a:t>
            </a:r>
            <a:r>
              <a:rPr lang="en-GB" b="0" dirty="0"/>
              <a:t>to</a:t>
            </a:r>
            <a:r>
              <a:rPr lang="en-GB" b="1" dirty="0"/>
              <a:t> 159 </a:t>
            </a:r>
            <a:r>
              <a:rPr lang="en-GB" b="0" dirty="0"/>
              <a:t>implements a </a:t>
            </a:r>
            <a:r>
              <a:rPr lang="en-GB" b="1" dirty="0"/>
              <a:t>while </a:t>
            </a:r>
            <a:r>
              <a:rPr lang="en-GB" b="0" dirty="0"/>
              <a:t>loop which iterates while the </a:t>
            </a:r>
            <a:r>
              <a:rPr lang="en-GB" b="1" dirty="0"/>
              <a:t>Iterator </a:t>
            </a:r>
            <a:r>
              <a:rPr lang="en-GB" b="0" dirty="0"/>
              <a:t>collection has another member.  Each </a:t>
            </a:r>
            <a:r>
              <a:rPr lang="en-GB" b="1" dirty="0"/>
              <a:t>Document </a:t>
            </a:r>
            <a:r>
              <a:rPr lang="en-GB" b="0" dirty="0"/>
              <a:t>object is converted to a </a:t>
            </a:r>
            <a:r>
              <a:rPr lang="en-GB" b="1" dirty="0"/>
              <a:t>Record</a:t>
            </a:r>
            <a:r>
              <a:rPr lang="en-GB" b="0" dirty="0"/>
              <a:t> object by setting the appropriate attributes.  The loop continues converting all Mongo data to the </a:t>
            </a:r>
            <a:r>
              <a:rPr lang="en-GB" b="1" dirty="0"/>
              <a:t>Record</a:t>
            </a:r>
            <a:r>
              <a:rPr lang="en-GB" b="0" dirty="0"/>
              <a:t> classes used by the application.  Finally, each </a:t>
            </a:r>
            <a:r>
              <a:rPr lang="en-GB" b="1" dirty="0"/>
              <a:t>Record</a:t>
            </a:r>
            <a:r>
              <a:rPr lang="en-GB" b="0" dirty="0"/>
              <a:t> is added to the global </a:t>
            </a:r>
            <a:r>
              <a:rPr lang="en-GB" b="1" dirty="0" err="1"/>
              <a:t>ArrayList</a:t>
            </a:r>
            <a:r>
              <a:rPr lang="en-GB" b="1" dirty="0"/>
              <a:t> </a:t>
            </a:r>
            <a:r>
              <a:rPr lang="en-GB" b="0" dirty="0"/>
              <a:t>collection for the </a:t>
            </a:r>
            <a:r>
              <a:rPr lang="en-GB" b="1" dirty="0"/>
              <a:t>Controller</a:t>
            </a:r>
            <a:r>
              <a:rPr lang="en-GB" b="0" dirty="0"/>
              <a:t> class to collect later.</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37</a:t>
            </a:fld>
            <a:endParaRPr lang="en-GB" dirty="0"/>
          </a:p>
        </p:txBody>
      </p:sp>
    </p:spTree>
    <p:extLst>
      <p:ext uri="{BB962C8B-B14F-4D97-AF65-F5344CB8AC3E}">
        <p14:creationId xmlns:p14="http://schemas.microsoft.com/office/powerpoint/2010/main" val="1578122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161 </a:t>
            </a:r>
            <a:r>
              <a:rPr lang="en-GB" b="0" dirty="0"/>
              <a:t>closes the </a:t>
            </a:r>
            <a:r>
              <a:rPr lang="en-GB" b="1" dirty="0" err="1"/>
              <a:t>ResultSet</a:t>
            </a:r>
            <a:r>
              <a:rPr lang="en-GB" b="0" dirty="0"/>
              <a:t> closing the database connection.</a:t>
            </a:r>
          </a:p>
          <a:p>
            <a:r>
              <a:rPr lang="en-GB" b="1" dirty="0"/>
              <a:t>Line 163 </a:t>
            </a:r>
            <a:r>
              <a:rPr lang="en-GB" b="0" dirty="0"/>
              <a:t>returns </a:t>
            </a:r>
            <a:r>
              <a:rPr lang="en-GB" b="1" dirty="0"/>
              <a:t>true</a:t>
            </a:r>
            <a:r>
              <a:rPr lang="en-GB" b="0" dirty="0"/>
              <a:t> indicating a successful load operation.</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38</a:t>
            </a:fld>
            <a:endParaRPr lang="en-GB" dirty="0"/>
          </a:p>
        </p:txBody>
      </p:sp>
    </p:spTree>
    <p:extLst>
      <p:ext uri="{BB962C8B-B14F-4D97-AF65-F5344CB8AC3E}">
        <p14:creationId xmlns:p14="http://schemas.microsoft.com/office/powerpoint/2010/main" val="3662140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46</a:t>
            </a:r>
            <a:r>
              <a:rPr lang="en-GB" b="0" dirty="0"/>
              <a:t> is altered from using the old </a:t>
            </a:r>
            <a:r>
              <a:rPr lang="en-GB" b="1" dirty="0" err="1"/>
              <a:t>MySQLAccess</a:t>
            </a:r>
            <a:r>
              <a:rPr lang="en-GB" b="1" dirty="0"/>
              <a:t> </a:t>
            </a:r>
            <a:r>
              <a:rPr lang="en-GB" b="0" dirty="0"/>
              <a:t>class to using the new </a:t>
            </a:r>
            <a:r>
              <a:rPr lang="en-GB" b="1" dirty="0" err="1"/>
              <a:t>MongoDBAccess</a:t>
            </a:r>
            <a:r>
              <a:rPr lang="en-GB" b="1" dirty="0"/>
              <a:t> </a:t>
            </a:r>
            <a:r>
              <a:rPr lang="en-GB" b="0" dirty="0"/>
              <a:t>class.  As both of these classes implement the </a:t>
            </a:r>
            <a:r>
              <a:rPr lang="en-GB" b="1" dirty="0"/>
              <a:t>Access </a:t>
            </a:r>
            <a:r>
              <a:rPr lang="en-GB" b="0" dirty="0"/>
              <a:t>interface, the rest of the application can be left unaltered as it already knows how to interact with any class using the </a:t>
            </a:r>
            <a:r>
              <a:rPr lang="en-GB" b="1" dirty="0"/>
              <a:t>Access </a:t>
            </a:r>
            <a:r>
              <a:rPr lang="en-GB" b="0" dirty="0"/>
              <a:t>interface.  The application should now load and save data to the Mongo Atlas cloud database created earlier.</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39</a:t>
            </a:fld>
            <a:endParaRPr lang="en-GB" dirty="0"/>
          </a:p>
        </p:txBody>
      </p:sp>
    </p:spTree>
    <p:extLst>
      <p:ext uri="{BB962C8B-B14F-4D97-AF65-F5344CB8AC3E}">
        <p14:creationId xmlns:p14="http://schemas.microsoft.com/office/powerpoint/2010/main" val="672568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 If you get an authentication error here, it is possible that the connection string has not been entered correctly, or you are in a location which blocks access to MongoDB because of a restricted port number.  The error message should explain which it is.  If access to MongoDB is blocked, try running the program again from a different location.</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41</a:t>
            </a:fld>
            <a:endParaRPr lang="en-GB" dirty="0"/>
          </a:p>
        </p:txBody>
      </p:sp>
    </p:spTree>
    <p:extLst>
      <p:ext uri="{BB962C8B-B14F-4D97-AF65-F5344CB8AC3E}">
        <p14:creationId xmlns:p14="http://schemas.microsoft.com/office/powerpoint/2010/main" val="2033599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42</a:t>
            </a:fld>
            <a:endParaRPr lang="en-GB" dirty="0"/>
          </a:p>
        </p:txBody>
      </p:sp>
    </p:spTree>
    <p:extLst>
      <p:ext uri="{BB962C8B-B14F-4D97-AF65-F5344CB8AC3E}">
        <p14:creationId xmlns:p14="http://schemas.microsoft.com/office/powerpoint/2010/main" val="55056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6</a:t>
            </a:fld>
            <a:endParaRPr lang="en-GB" dirty="0"/>
          </a:p>
        </p:txBody>
      </p:sp>
    </p:spTree>
    <p:extLst>
      <p:ext uri="{BB962C8B-B14F-4D97-AF65-F5344CB8AC3E}">
        <p14:creationId xmlns:p14="http://schemas.microsoft.com/office/powerpoint/2010/main" val="282089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https://www.mongodb.com/nosql-explained</a:t>
            </a:r>
          </a:p>
          <a:p>
            <a:r>
              <a:rPr lang="en-GB" dirty="0"/>
              <a:t>https://www.forbes.com/sites/bernardmarr/2018/05/21/how-much-data-do-we-create-every-day-the-mind-blowing-stats-everyone-should-read/#6372b5960ba9</a:t>
            </a:r>
          </a:p>
        </p:txBody>
      </p:sp>
      <p:sp>
        <p:nvSpPr>
          <p:cNvPr id="4" name="Slide Number Placeholder 3"/>
          <p:cNvSpPr>
            <a:spLocks noGrp="1"/>
          </p:cNvSpPr>
          <p:nvPr>
            <p:ph type="sldNum" sz="quarter" idx="5"/>
          </p:nvPr>
        </p:nvSpPr>
        <p:spPr/>
        <p:txBody>
          <a:bodyPr/>
          <a:lstStyle/>
          <a:p>
            <a:fld id="{F613D83F-DC1D-4206-A168-2287E477B1D2}" type="slidenum">
              <a:rPr lang="en-GB" smtClean="0"/>
              <a:t>8</a:t>
            </a:fld>
            <a:endParaRPr lang="en-GB"/>
          </a:p>
        </p:txBody>
      </p:sp>
    </p:spTree>
    <p:extLst>
      <p:ext uri="{BB962C8B-B14F-4D97-AF65-F5344CB8AC3E}">
        <p14:creationId xmlns:p14="http://schemas.microsoft.com/office/powerpoint/2010/main" val="324188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https://www.mongodb.com/document-databases</a:t>
            </a:r>
          </a:p>
        </p:txBody>
      </p:sp>
      <p:sp>
        <p:nvSpPr>
          <p:cNvPr id="4" name="Slide Number Placeholder 3"/>
          <p:cNvSpPr>
            <a:spLocks noGrp="1"/>
          </p:cNvSpPr>
          <p:nvPr>
            <p:ph type="sldNum" sz="quarter" idx="5"/>
          </p:nvPr>
        </p:nvSpPr>
        <p:spPr/>
        <p:txBody>
          <a:bodyPr/>
          <a:lstStyle/>
          <a:p>
            <a:fld id="{F613D83F-DC1D-4206-A168-2287E477B1D2}" type="slidenum">
              <a:rPr lang="en-GB" smtClean="0"/>
              <a:t>9</a:t>
            </a:fld>
            <a:endParaRPr lang="en-GB"/>
          </a:p>
        </p:txBody>
      </p:sp>
    </p:spTree>
    <p:extLst>
      <p:ext uri="{BB962C8B-B14F-4D97-AF65-F5344CB8AC3E}">
        <p14:creationId xmlns:p14="http://schemas.microsoft.com/office/powerpoint/2010/main" val="157374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613D83F-DC1D-4206-A168-2287E477B1D2}" type="slidenum">
              <a:rPr lang="en-GB" smtClean="0"/>
              <a:t>11</a:t>
            </a:fld>
            <a:endParaRPr lang="en-GB" dirty="0"/>
          </a:p>
        </p:txBody>
      </p:sp>
    </p:spTree>
    <p:extLst>
      <p:ext uri="{BB962C8B-B14F-4D97-AF65-F5344CB8AC3E}">
        <p14:creationId xmlns:p14="http://schemas.microsoft.com/office/powerpoint/2010/main" val="338808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12</a:t>
            </a:fld>
            <a:endParaRPr lang="en-GB" dirty="0"/>
          </a:p>
        </p:txBody>
      </p:sp>
    </p:spTree>
    <p:extLst>
      <p:ext uri="{BB962C8B-B14F-4D97-AF65-F5344CB8AC3E}">
        <p14:creationId xmlns:p14="http://schemas.microsoft.com/office/powerpoint/2010/main" val="331593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This is VERY insecure… but as we are only trying this out and not storing any important data, it is the best and easiest way of remembering the UN/PW combination while developing.  </a:t>
            </a:r>
          </a:p>
          <a:p>
            <a:r>
              <a:rPr lang="en-GB" dirty="0"/>
              <a:t>If you feel that this is iffy, please substitute these details with your own.</a:t>
            </a:r>
          </a:p>
        </p:txBody>
      </p:sp>
      <p:sp>
        <p:nvSpPr>
          <p:cNvPr id="4" name="Slide Number Placeholder 3"/>
          <p:cNvSpPr>
            <a:spLocks noGrp="1"/>
          </p:cNvSpPr>
          <p:nvPr>
            <p:ph type="sldNum" sz="quarter" idx="5"/>
          </p:nvPr>
        </p:nvSpPr>
        <p:spPr/>
        <p:txBody>
          <a:bodyPr/>
          <a:lstStyle/>
          <a:p>
            <a:fld id="{F613D83F-DC1D-4206-A168-2287E477B1D2}" type="slidenum">
              <a:rPr lang="en-GB" smtClean="0"/>
              <a:t>14</a:t>
            </a:fld>
            <a:endParaRPr lang="en-GB" dirty="0"/>
          </a:p>
        </p:txBody>
      </p:sp>
    </p:spTree>
    <p:extLst>
      <p:ext uri="{BB962C8B-B14F-4D97-AF65-F5344CB8AC3E}">
        <p14:creationId xmlns:p14="http://schemas.microsoft.com/office/powerpoint/2010/main" val="77665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1pPr>
              <a:spcBef>
                <a:spcPts val="0"/>
              </a:spcBef>
              <a:spcAft>
                <a:spcPts val="600"/>
              </a:spcAft>
              <a:defRPr sz="2000"/>
            </a:lvl1pPr>
            <a:lvl2pPr>
              <a:spcBef>
                <a:spcPts val="0"/>
              </a:spcBef>
              <a:spcAft>
                <a:spcPts val="600"/>
              </a:spcAft>
              <a:defRPr sz="1800"/>
            </a:lvl2pPr>
            <a:lvl3pPr>
              <a:spcBef>
                <a:spcPts val="0"/>
              </a:spcBef>
              <a:spcAft>
                <a:spcPts val="600"/>
              </a:spcAft>
              <a:defRPr sz="1600"/>
            </a:lvl3pPr>
            <a:lvl4pPr>
              <a:spcBef>
                <a:spcPts val="0"/>
              </a:spcBef>
              <a:spcAft>
                <a:spcPts val="600"/>
              </a:spcAft>
              <a:defRPr sz="1400"/>
            </a:lvl4pPr>
            <a:lvl5pPr>
              <a:spcBef>
                <a:spcPts val="0"/>
              </a:spcBef>
              <a:spcAft>
                <a:spcPts val="600"/>
              </a:spcAft>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10/23/2022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10/23/2022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mongodb.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notes/facebook-engineering/tao-the-power-of-the-graph/1015152598399392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orbes.com/sites/bernardmarr/2018/05/21/how-much-data-do-we-create-every-day-the-mind-blowing-stats-everyone-should-read/#6372b5960ba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ongodb.com/document-databa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dirty="0"/>
              <a:t>Data handling in Application development</a:t>
            </a:r>
            <a:br>
              <a:rPr lang="en-GB" dirty="0"/>
            </a:br>
            <a:r>
              <a:rPr lang="en-GB" sz="2400" dirty="0">
                <a:solidFill>
                  <a:schemeClr val="tx1"/>
                </a:solidFill>
              </a:rPr>
              <a:t>Semi-structured data </a:t>
            </a:r>
            <a:br>
              <a:rPr lang="en-GB" sz="2400" dirty="0">
                <a:solidFill>
                  <a:schemeClr val="tx1"/>
                </a:solidFill>
              </a:rPr>
            </a:br>
            <a:r>
              <a:rPr lang="en-GB" sz="2400" dirty="0">
                <a:solidFill>
                  <a:schemeClr val="tx1"/>
                </a:solidFill>
              </a:rPr>
              <a:t>Coding a MongoDB NoSQL load / save data class</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2900" dirty="0"/>
              <a:t>Result calculator project</a:t>
            </a: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17883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MongoDB Atlas</a:t>
            </a:r>
          </a:p>
        </p:txBody>
      </p:sp>
      <p:sp>
        <p:nvSpPr>
          <p:cNvPr id="3" name="Content Placeholder 2"/>
          <p:cNvSpPr>
            <a:spLocks noGrp="1"/>
          </p:cNvSpPr>
          <p:nvPr>
            <p:ph idx="1"/>
          </p:nvPr>
        </p:nvSpPr>
        <p:spPr/>
        <p:txBody>
          <a:bodyPr>
            <a:normAutofit/>
          </a:bodyPr>
          <a:lstStyle/>
          <a:p>
            <a:r>
              <a:rPr lang="en-GB" dirty="0"/>
              <a:t>Atlas is a cloud-based instance of </a:t>
            </a:r>
            <a:r>
              <a:rPr lang="en-GB" b="1" dirty="0"/>
              <a:t>MongoDB</a:t>
            </a:r>
            <a:r>
              <a:rPr lang="en-GB" dirty="0"/>
              <a:t> which can be access from any location.</a:t>
            </a:r>
          </a:p>
          <a:p>
            <a:r>
              <a:rPr lang="en-GB" sz="2000" dirty="0"/>
              <a:t>It prevents the need to download, install and configure a local instance of the </a:t>
            </a:r>
            <a:r>
              <a:rPr lang="en-GB" sz="2000" b="1" dirty="0"/>
              <a:t>MongoDB</a:t>
            </a:r>
            <a:r>
              <a:rPr lang="en-GB" sz="2000" dirty="0"/>
              <a:t> </a:t>
            </a:r>
            <a:r>
              <a:rPr lang="en-GB" dirty="0"/>
              <a:t>server.</a:t>
            </a:r>
          </a:p>
          <a:p>
            <a:r>
              <a:rPr lang="en-GB" sz="2000" dirty="0"/>
              <a:t>Start by browsing to </a:t>
            </a:r>
            <a:r>
              <a:rPr lang="en-GB" sz="2000" dirty="0">
                <a:hlinkClick r:id="rId3"/>
              </a:rPr>
              <a:t>www.mongodb.com</a:t>
            </a:r>
            <a:r>
              <a:rPr lang="en-GB" sz="2000" dirty="0"/>
              <a:t> and open a free account.</a:t>
            </a:r>
          </a:p>
        </p:txBody>
      </p:sp>
      <p:pic>
        <p:nvPicPr>
          <p:cNvPr id="6" name="Picture 5">
            <a:extLst>
              <a:ext uri="{FF2B5EF4-FFF2-40B4-BE49-F238E27FC236}">
                <a16:creationId xmlns:a16="http://schemas.microsoft.com/office/drawing/2014/main" id="{12A9CB45-0565-A44A-DD35-289956B19FBA}"/>
              </a:ext>
            </a:extLst>
          </p:cNvPr>
          <p:cNvPicPr>
            <a:picLocks noChangeAspect="1"/>
          </p:cNvPicPr>
          <p:nvPr/>
        </p:nvPicPr>
        <p:blipFill rotWithShape="1">
          <a:blip r:embed="rId4"/>
          <a:srcRect b="31376"/>
          <a:stretch/>
        </p:blipFill>
        <p:spPr>
          <a:xfrm>
            <a:off x="466" y="3861048"/>
            <a:ext cx="9144000" cy="2996952"/>
          </a:xfrm>
          <a:prstGeom prst="rect">
            <a:avLst/>
          </a:prstGeom>
        </p:spPr>
      </p:pic>
    </p:spTree>
    <p:extLst>
      <p:ext uri="{BB962C8B-B14F-4D97-AF65-F5344CB8AC3E}">
        <p14:creationId xmlns:p14="http://schemas.microsoft.com/office/powerpoint/2010/main" val="247117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Create a database instance</a:t>
            </a:r>
          </a:p>
        </p:txBody>
      </p:sp>
      <p:sp>
        <p:nvSpPr>
          <p:cNvPr id="3" name="Content Placeholder 2"/>
          <p:cNvSpPr>
            <a:spLocks noGrp="1"/>
          </p:cNvSpPr>
          <p:nvPr>
            <p:ph idx="1"/>
          </p:nvPr>
        </p:nvSpPr>
        <p:spPr/>
        <p:txBody>
          <a:bodyPr>
            <a:normAutofit/>
          </a:bodyPr>
          <a:lstStyle/>
          <a:p>
            <a:pPr>
              <a:spcAft>
                <a:spcPts val="600"/>
              </a:spcAft>
            </a:pPr>
            <a:r>
              <a:rPr lang="en-GB" sz="2000" dirty="0"/>
              <a:t>Log into your account.</a:t>
            </a:r>
          </a:p>
          <a:p>
            <a:pPr>
              <a:spcAft>
                <a:spcPts val="600"/>
              </a:spcAft>
            </a:pPr>
            <a:r>
              <a:rPr lang="en-GB" dirty="0"/>
              <a:t>Locate </a:t>
            </a:r>
            <a:r>
              <a:rPr lang="en-GB" b="1" dirty="0"/>
              <a:t>Database Deployments </a:t>
            </a:r>
            <a:r>
              <a:rPr lang="en-GB" dirty="0"/>
              <a:t>and use the </a:t>
            </a:r>
            <a:r>
              <a:rPr lang="en-GB" b="1" dirty="0"/>
              <a:t>Build a Database </a:t>
            </a:r>
            <a:r>
              <a:rPr lang="en-GB" dirty="0"/>
              <a:t>control.</a:t>
            </a:r>
            <a:endParaRPr lang="en-GB" sz="2000" dirty="0"/>
          </a:p>
        </p:txBody>
      </p:sp>
      <p:pic>
        <p:nvPicPr>
          <p:cNvPr id="5" name="Picture 4">
            <a:extLst>
              <a:ext uri="{FF2B5EF4-FFF2-40B4-BE49-F238E27FC236}">
                <a16:creationId xmlns:a16="http://schemas.microsoft.com/office/drawing/2014/main" id="{CB176467-E045-C270-9073-4A92795C913F}"/>
              </a:ext>
            </a:extLst>
          </p:cNvPr>
          <p:cNvPicPr>
            <a:picLocks noChangeAspect="1"/>
          </p:cNvPicPr>
          <p:nvPr/>
        </p:nvPicPr>
        <p:blipFill rotWithShape="1">
          <a:blip r:embed="rId3"/>
          <a:srcRect b="9693"/>
          <a:stretch/>
        </p:blipFill>
        <p:spPr>
          <a:xfrm>
            <a:off x="0" y="2924944"/>
            <a:ext cx="9144000" cy="3933056"/>
          </a:xfrm>
          <a:prstGeom prst="rect">
            <a:avLst/>
          </a:prstGeom>
        </p:spPr>
      </p:pic>
    </p:spTree>
    <p:extLst>
      <p:ext uri="{BB962C8B-B14F-4D97-AF65-F5344CB8AC3E}">
        <p14:creationId xmlns:p14="http://schemas.microsoft.com/office/powerpoint/2010/main" val="210908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78EB-C9A1-CCD6-1298-0FDBD64C0E3B}"/>
              </a:ext>
            </a:extLst>
          </p:cNvPr>
          <p:cNvSpPr>
            <a:spLocks noGrp="1"/>
          </p:cNvSpPr>
          <p:nvPr>
            <p:ph type="title"/>
          </p:nvPr>
        </p:nvSpPr>
        <p:spPr/>
        <p:txBody>
          <a:bodyPr/>
          <a:lstStyle/>
          <a:p>
            <a:r>
              <a:rPr lang="en-GB" dirty="0"/>
              <a:t>Set up the database instance</a:t>
            </a:r>
          </a:p>
        </p:txBody>
      </p:sp>
      <p:sp>
        <p:nvSpPr>
          <p:cNvPr id="3" name="Content Placeholder 2">
            <a:extLst>
              <a:ext uri="{FF2B5EF4-FFF2-40B4-BE49-F238E27FC236}">
                <a16:creationId xmlns:a16="http://schemas.microsoft.com/office/drawing/2014/main" id="{0011368D-1231-C670-26A1-0097BB487D8F}"/>
              </a:ext>
            </a:extLst>
          </p:cNvPr>
          <p:cNvSpPr>
            <a:spLocks noGrp="1"/>
          </p:cNvSpPr>
          <p:nvPr>
            <p:ph idx="1"/>
          </p:nvPr>
        </p:nvSpPr>
        <p:spPr/>
        <p:txBody>
          <a:bodyPr/>
          <a:lstStyle/>
          <a:p>
            <a:r>
              <a:rPr lang="en-GB" dirty="0"/>
              <a:t>Choose the free shared database and then leave most of the other settings at their default values.</a:t>
            </a:r>
          </a:p>
          <a:p>
            <a:r>
              <a:rPr lang="en-GB" dirty="0"/>
              <a:t>Scroll to the bottom of this screen and change the cluster name from </a:t>
            </a:r>
            <a:r>
              <a:rPr lang="en-GB" b="1" dirty="0"/>
              <a:t>Cluster0</a:t>
            </a:r>
            <a:r>
              <a:rPr lang="en-GB" dirty="0"/>
              <a:t> to </a:t>
            </a:r>
            <a:r>
              <a:rPr lang="en-GB" b="1" dirty="0" err="1"/>
              <a:t>ResultCalculator</a:t>
            </a:r>
            <a:r>
              <a:rPr lang="en-GB" dirty="0"/>
              <a:t>.</a:t>
            </a:r>
          </a:p>
          <a:p>
            <a:r>
              <a:rPr lang="en-GB" dirty="0"/>
              <a:t>Use the </a:t>
            </a:r>
            <a:r>
              <a:rPr lang="en-GB" b="1" dirty="0"/>
              <a:t>Create Cluster </a:t>
            </a:r>
            <a:r>
              <a:rPr lang="en-GB" dirty="0"/>
              <a:t>button to build the database.</a:t>
            </a:r>
          </a:p>
        </p:txBody>
      </p:sp>
      <p:pic>
        <p:nvPicPr>
          <p:cNvPr id="5" name="Picture 4">
            <a:extLst>
              <a:ext uri="{FF2B5EF4-FFF2-40B4-BE49-F238E27FC236}">
                <a16:creationId xmlns:a16="http://schemas.microsoft.com/office/drawing/2014/main" id="{FF49E4DA-1887-BE8C-A330-6EFB0BE0F909}"/>
              </a:ext>
            </a:extLst>
          </p:cNvPr>
          <p:cNvPicPr>
            <a:picLocks noChangeAspect="1"/>
          </p:cNvPicPr>
          <p:nvPr/>
        </p:nvPicPr>
        <p:blipFill rotWithShape="1">
          <a:blip r:embed="rId2"/>
          <a:srcRect t="27861"/>
          <a:stretch/>
        </p:blipFill>
        <p:spPr>
          <a:xfrm>
            <a:off x="0" y="3717032"/>
            <a:ext cx="9144000" cy="3140135"/>
          </a:xfrm>
          <a:prstGeom prst="rect">
            <a:avLst/>
          </a:prstGeom>
        </p:spPr>
      </p:pic>
    </p:spTree>
    <p:extLst>
      <p:ext uri="{BB962C8B-B14F-4D97-AF65-F5344CB8AC3E}">
        <p14:creationId xmlns:p14="http://schemas.microsoft.com/office/powerpoint/2010/main" val="3505449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5B36-56D9-B098-D1D1-11710B5F94DD}"/>
              </a:ext>
            </a:extLst>
          </p:cNvPr>
          <p:cNvSpPr>
            <a:spLocks noGrp="1"/>
          </p:cNvSpPr>
          <p:nvPr>
            <p:ph type="title"/>
          </p:nvPr>
        </p:nvSpPr>
        <p:spPr/>
        <p:txBody>
          <a:bodyPr/>
          <a:lstStyle/>
          <a:p>
            <a:r>
              <a:rPr lang="en-GB" dirty="0"/>
              <a:t>Set up a user account</a:t>
            </a:r>
          </a:p>
        </p:txBody>
      </p:sp>
      <p:sp>
        <p:nvSpPr>
          <p:cNvPr id="3" name="Content Placeholder 2">
            <a:extLst>
              <a:ext uri="{FF2B5EF4-FFF2-40B4-BE49-F238E27FC236}">
                <a16:creationId xmlns:a16="http://schemas.microsoft.com/office/drawing/2014/main" id="{ECB23FA0-8A55-4CE9-6595-0B692A86B8A6}"/>
              </a:ext>
            </a:extLst>
          </p:cNvPr>
          <p:cNvSpPr>
            <a:spLocks noGrp="1"/>
          </p:cNvSpPr>
          <p:nvPr>
            <p:ph idx="1"/>
          </p:nvPr>
        </p:nvSpPr>
        <p:spPr/>
        <p:txBody>
          <a:bodyPr/>
          <a:lstStyle/>
          <a:p>
            <a:r>
              <a:rPr lang="en-GB" dirty="0"/>
              <a:t>Set both username and password to </a:t>
            </a:r>
            <a:r>
              <a:rPr lang="en-GB" b="1" dirty="0" err="1"/>
              <a:t>ResultCalculator</a:t>
            </a:r>
            <a:r>
              <a:rPr lang="en-GB" dirty="0"/>
              <a:t>. *</a:t>
            </a:r>
          </a:p>
          <a:p>
            <a:r>
              <a:rPr lang="en-GB" dirty="0"/>
              <a:t>Use the </a:t>
            </a:r>
            <a:r>
              <a:rPr lang="en-GB" b="1" dirty="0"/>
              <a:t>Create User</a:t>
            </a:r>
            <a:r>
              <a:rPr lang="en-GB" dirty="0"/>
              <a:t> control.</a:t>
            </a:r>
          </a:p>
        </p:txBody>
      </p:sp>
      <p:pic>
        <p:nvPicPr>
          <p:cNvPr id="7" name="Picture 6">
            <a:extLst>
              <a:ext uri="{FF2B5EF4-FFF2-40B4-BE49-F238E27FC236}">
                <a16:creationId xmlns:a16="http://schemas.microsoft.com/office/drawing/2014/main" id="{0DCC6B47-FB97-4079-FF8B-714E0348807C}"/>
              </a:ext>
            </a:extLst>
          </p:cNvPr>
          <p:cNvPicPr>
            <a:picLocks noChangeAspect="1"/>
          </p:cNvPicPr>
          <p:nvPr/>
        </p:nvPicPr>
        <p:blipFill rotWithShape="1">
          <a:blip r:embed="rId3"/>
          <a:srcRect b="4995"/>
          <a:stretch/>
        </p:blipFill>
        <p:spPr>
          <a:xfrm>
            <a:off x="19805" y="2708920"/>
            <a:ext cx="9144000" cy="4149080"/>
          </a:xfrm>
          <a:prstGeom prst="rect">
            <a:avLst/>
          </a:prstGeom>
        </p:spPr>
      </p:pic>
    </p:spTree>
    <p:extLst>
      <p:ext uri="{BB962C8B-B14F-4D97-AF65-F5344CB8AC3E}">
        <p14:creationId xmlns:p14="http://schemas.microsoft.com/office/powerpoint/2010/main" val="301041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02FD-B305-3548-B521-5503144F1548}"/>
              </a:ext>
            </a:extLst>
          </p:cNvPr>
          <p:cNvSpPr>
            <a:spLocks noGrp="1"/>
          </p:cNvSpPr>
          <p:nvPr>
            <p:ph type="title"/>
          </p:nvPr>
        </p:nvSpPr>
        <p:spPr/>
        <p:txBody>
          <a:bodyPr/>
          <a:lstStyle/>
          <a:p>
            <a:r>
              <a:rPr lang="en-GB" dirty="0"/>
              <a:t>Success!</a:t>
            </a:r>
          </a:p>
        </p:txBody>
      </p:sp>
      <p:sp>
        <p:nvSpPr>
          <p:cNvPr id="3" name="Content Placeholder 2">
            <a:extLst>
              <a:ext uri="{FF2B5EF4-FFF2-40B4-BE49-F238E27FC236}">
                <a16:creationId xmlns:a16="http://schemas.microsoft.com/office/drawing/2014/main" id="{D5C66E4E-E18F-F5A6-4EA5-51D24DAB008E}"/>
              </a:ext>
            </a:extLst>
          </p:cNvPr>
          <p:cNvSpPr>
            <a:spLocks noGrp="1"/>
          </p:cNvSpPr>
          <p:nvPr>
            <p:ph idx="1"/>
          </p:nvPr>
        </p:nvSpPr>
        <p:spPr/>
        <p:txBody>
          <a:bodyPr/>
          <a:lstStyle/>
          <a:p>
            <a:r>
              <a:rPr lang="en-GB" dirty="0"/>
              <a:t>You have created your database!</a:t>
            </a:r>
          </a:p>
        </p:txBody>
      </p:sp>
      <p:pic>
        <p:nvPicPr>
          <p:cNvPr id="5" name="Picture 4">
            <a:extLst>
              <a:ext uri="{FF2B5EF4-FFF2-40B4-BE49-F238E27FC236}">
                <a16:creationId xmlns:a16="http://schemas.microsoft.com/office/drawing/2014/main" id="{C970F6F0-40D6-5947-D4DF-74804AC62BE3}"/>
              </a:ext>
            </a:extLst>
          </p:cNvPr>
          <p:cNvPicPr>
            <a:picLocks noChangeAspect="1"/>
          </p:cNvPicPr>
          <p:nvPr/>
        </p:nvPicPr>
        <p:blipFill>
          <a:blip r:embed="rId2"/>
          <a:stretch>
            <a:fillRect/>
          </a:stretch>
        </p:blipFill>
        <p:spPr>
          <a:xfrm>
            <a:off x="0" y="2504647"/>
            <a:ext cx="9144000" cy="4371975"/>
          </a:xfrm>
          <a:prstGeom prst="rect">
            <a:avLst/>
          </a:prstGeom>
        </p:spPr>
      </p:pic>
    </p:spTree>
    <p:extLst>
      <p:ext uri="{BB962C8B-B14F-4D97-AF65-F5344CB8AC3E}">
        <p14:creationId xmlns:p14="http://schemas.microsoft.com/office/powerpoint/2010/main" val="903232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00B0-EE72-9B23-4D88-AECEDD4459DA}"/>
              </a:ext>
            </a:extLst>
          </p:cNvPr>
          <p:cNvSpPr>
            <a:spLocks noGrp="1"/>
          </p:cNvSpPr>
          <p:nvPr>
            <p:ph type="title"/>
          </p:nvPr>
        </p:nvSpPr>
        <p:spPr/>
        <p:txBody>
          <a:bodyPr/>
          <a:lstStyle/>
          <a:p>
            <a:r>
              <a:rPr lang="en-GB" dirty="0"/>
              <a:t>Project start</a:t>
            </a:r>
          </a:p>
        </p:txBody>
      </p:sp>
      <p:sp>
        <p:nvSpPr>
          <p:cNvPr id="3" name="Content Placeholder 2">
            <a:extLst>
              <a:ext uri="{FF2B5EF4-FFF2-40B4-BE49-F238E27FC236}">
                <a16:creationId xmlns:a16="http://schemas.microsoft.com/office/drawing/2014/main" id="{8EF2E3EB-5C8C-ADE9-6EDD-CAEE2CAEE868}"/>
              </a:ext>
            </a:extLst>
          </p:cNvPr>
          <p:cNvSpPr>
            <a:spLocks noGrp="1"/>
          </p:cNvSpPr>
          <p:nvPr>
            <p:ph idx="1"/>
          </p:nvPr>
        </p:nvSpPr>
        <p:spPr/>
        <p:txBody>
          <a:bodyPr/>
          <a:lstStyle/>
          <a:p>
            <a:pPr>
              <a:spcAft>
                <a:spcPts val="1800"/>
              </a:spcAft>
            </a:pPr>
            <a:r>
              <a:rPr lang="en-GB" dirty="0"/>
              <a:t>We will continue to build into the last project.</a:t>
            </a:r>
          </a:p>
          <a:p>
            <a:r>
              <a:rPr lang="en-GB" b="1" dirty="0"/>
              <a:t>Project start up:</a:t>
            </a:r>
          </a:p>
          <a:p>
            <a:pPr marL="800100" lvl="1" indent="-342900">
              <a:buFont typeface="+mj-lt"/>
              <a:buAutoNum type="arabicPeriod"/>
            </a:pPr>
            <a:r>
              <a:rPr lang="en-GB" dirty="0"/>
              <a:t>Open the project name </a:t>
            </a:r>
            <a:r>
              <a:rPr lang="en-GB" b="1" dirty="0" err="1"/>
              <a:t>ResultCalculator</a:t>
            </a:r>
            <a:r>
              <a:rPr lang="en-GB" b="1" dirty="0"/>
              <a:t>-MVC</a:t>
            </a:r>
            <a:r>
              <a:rPr lang="en-GB" dirty="0"/>
              <a:t>.</a:t>
            </a:r>
          </a:p>
          <a:p>
            <a:pPr marL="800100" lvl="1" indent="-342900">
              <a:buFont typeface="+mj-lt"/>
              <a:buAutoNum type="arabicPeriod"/>
            </a:pPr>
            <a:r>
              <a:rPr lang="en-GB" dirty="0"/>
              <a:t>Download the </a:t>
            </a:r>
            <a:r>
              <a:rPr lang="en-GB" b="1" dirty="0"/>
              <a:t>bson-4.6.1.jar</a:t>
            </a:r>
            <a:r>
              <a:rPr lang="en-GB" dirty="0"/>
              <a:t>, the </a:t>
            </a:r>
            <a:r>
              <a:rPr lang="en-GB" b="1" dirty="0"/>
              <a:t>mongodb-driver-core-4.6.1.jar </a:t>
            </a:r>
            <a:r>
              <a:rPr lang="en-GB" dirty="0"/>
              <a:t>and the </a:t>
            </a:r>
            <a:r>
              <a:rPr lang="en-GB" b="1" dirty="0"/>
              <a:t>mongodb-driver-sync-4.6.1.jar </a:t>
            </a:r>
            <a:r>
              <a:rPr lang="en-GB" dirty="0"/>
              <a:t>from Moodle and add it to the project lib directory. *</a:t>
            </a:r>
            <a:endParaRPr lang="en-GB" b="1" dirty="0"/>
          </a:p>
          <a:p>
            <a:pPr marL="800100" lvl="1" indent="-342900">
              <a:buFont typeface="+mj-lt"/>
              <a:buAutoNum type="arabicPeriod"/>
            </a:pPr>
            <a:endParaRPr lang="en-GB" dirty="0"/>
          </a:p>
        </p:txBody>
      </p:sp>
      <p:pic>
        <p:nvPicPr>
          <p:cNvPr id="6" name="Picture 5">
            <a:extLst>
              <a:ext uri="{FF2B5EF4-FFF2-40B4-BE49-F238E27FC236}">
                <a16:creationId xmlns:a16="http://schemas.microsoft.com/office/drawing/2014/main" id="{42075EE3-2A73-0563-39AA-4B3AE417FB6A}"/>
              </a:ext>
            </a:extLst>
          </p:cNvPr>
          <p:cNvPicPr>
            <a:picLocks noChangeAspect="1"/>
          </p:cNvPicPr>
          <p:nvPr/>
        </p:nvPicPr>
        <p:blipFill rotWithShape="1">
          <a:blip r:embed="rId3"/>
          <a:srcRect b="44301"/>
          <a:stretch/>
        </p:blipFill>
        <p:spPr>
          <a:xfrm>
            <a:off x="0" y="4123091"/>
            <a:ext cx="9144000" cy="2734909"/>
          </a:xfrm>
          <a:prstGeom prst="rect">
            <a:avLst/>
          </a:prstGeom>
        </p:spPr>
      </p:pic>
    </p:spTree>
    <p:extLst>
      <p:ext uri="{BB962C8B-B14F-4D97-AF65-F5344CB8AC3E}">
        <p14:creationId xmlns:p14="http://schemas.microsoft.com/office/powerpoint/2010/main" val="275465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6E97-C45C-87CA-0AA2-B4BEC65ABFDF}"/>
              </a:ext>
            </a:extLst>
          </p:cNvPr>
          <p:cNvSpPr>
            <a:spLocks noGrp="1"/>
          </p:cNvSpPr>
          <p:nvPr>
            <p:ph type="title"/>
          </p:nvPr>
        </p:nvSpPr>
        <p:spPr/>
        <p:txBody>
          <a:bodyPr/>
          <a:lstStyle/>
          <a:p>
            <a:r>
              <a:rPr lang="en-GB" dirty="0"/>
              <a:t>Create a data load / save class</a:t>
            </a:r>
          </a:p>
        </p:txBody>
      </p:sp>
      <p:sp>
        <p:nvSpPr>
          <p:cNvPr id="3" name="Content Placeholder 2">
            <a:extLst>
              <a:ext uri="{FF2B5EF4-FFF2-40B4-BE49-F238E27FC236}">
                <a16:creationId xmlns:a16="http://schemas.microsoft.com/office/drawing/2014/main" id="{2A1C8E56-A0A6-55BA-1978-2223028D7220}"/>
              </a:ext>
            </a:extLst>
          </p:cNvPr>
          <p:cNvSpPr>
            <a:spLocks noGrp="1"/>
          </p:cNvSpPr>
          <p:nvPr>
            <p:ph idx="1"/>
          </p:nvPr>
        </p:nvSpPr>
        <p:spPr/>
        <p:txBody>
          <a:bodyPr/>
          <a:lstStyle/>
          <a:p>
            <a:r>
              <a:rPr lang="en-GB" dirty="0"/>
              <a:t>Add a new class to the </a:t>
            </a:r>
            <a:r>
              <a:rPr lang="en-GB" b="1" dirty="0"/>
              <a:t>src</a:t>
            </a:r>
            <a:r>
              <a:rPr lang="en-GB" dirty="0"/>
              <a:t> directory by opening the </a:t>
            </a:r>
            <a:r>
              <a:rPr lang="en-GB" b="1" dirty="0"/>
              <a:t>Command Palette* </a:t>
            </a:r>
            <a:r>
              <a:rPr lang="en-GB" dirty="0"/>
              <a:t>and selecting </a:t>
            </a:r>
            <a:r>
              <a:rPr lang="en-GB" b="1" dirty="0"/>
              <a:t>Java: New Java Class</a:t>
            </a:r>
            <a:r>
              <a:rPr lang="en-GB" dirty="0"/>
              <a:t>.</a:t>
            </a:r>
          </a:p>
          <a:p>
            <a:r>
              <a:rPr lang="en-GB" dirty="0"/>
              <a:t>Give the new class the name </a:t>
            </a:r>
            <a:r>
              <a:rPr lang="en-GB" b="1" dirty="0" err="1"/>
              <a:t>MongoDBAccess</a:t>
            </a:r>
            <a:r>
              <a:rPr lang="en-GB" dirty="0"/>
              <a:t>.</a:t>
            </a:r>
          </a:p>
        </p:txBody>
      </p:sp>
      <p:pic>
        <p:nvPicPr>
          <p:cNvPr id="5" name="Picture 4">
            <a:extLst>
              <a:ext uri="{FF2B5EF4-FFF2-40B4-BE49-F238E27FC236}">
                <a16:creationId xmlns:a16="http://schemas.microsoft.com/office/drawing/2014/main" id="{B58AD531-EF91-3939-CACB-BDA6F85AACC3}"/>
              </a:ext>
            </a:extLst>
          </p:cNvPr>
          <p:cNvPicPr>
            <a:picLocks noChangeAspect="1"/>
          </p:cNvPicPr>
          <p:nvPr/>
        </p:nvPicPr>
        <p:blipFill rotWithShape="1">
          <a:blip r:embed="rId3"/>
          <a:srcRect b="24372"/>
          <a:stretch/>
        </p:blipFill>
        <p:spPr>
          <a:xfrm>
            <a:off x="0" y="3140968"/>
            <a:ext cx="9144000" cy="3717032"/>
          </a:xfrm>
          <a:prstGeom prst="rect">
            <a:avLst/>
          </a:prstGeom>
        </p:spPr>
      </p:pic>
    </p:spTree>
    <p:extLst>
      <p:ext uri="{BB962C8B-B14F-4D97-AF65-F5344CB8AC3E}">
        <p14:creationId xmlns:p14="http://schemas.microsoft.com/office/powerpoint/2010/main" val="3223641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import statements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
            </a:r>
            <a:r>
              <a:rPr lang="en-GB" b="1" dirty="0"/>
              <a:t>import</a:t>
            </a:r>
            <a:r>
              <a:rPr lang="en-GB" dirty="0"/>
              <a:t> statements required by this class.</a:t>
            </a:r>
          </a:p>
          <a:p>
            <a:r>
              <a:rPr lang="en-GB" dirty="0"/>
              <a:t>Most of these are </a:t>
            </a:r>
            <a:r>
              <a:rPr lang="en-GB" b="1" dirty="0"/>
              <a:t>MongoDB </a:t>
            </a:r>
            <a:r>
              <a:rPr lang="en-GB" dirty="0"/>
              <a:t>driver and </a:t>
            </a:r>
            <a:r>
              <a:rPr lang="en-GB" b="1" dirty="0"/>
              <a:t>BSON</a:t>
            </a:r>
            <a:r>
              <a:rPr lang="en-GB" dirty="0"/>
              <a:t> libraries.*</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4789ED7B-0530-A2C7-7309-0EEF5D8FBEB2}"/>
              </a:ext>
            </a:extLst>
          </p:cNvPr>
          <p:cNvPicPr>
            <a:picLocks noChangeAspect="1"/>
          </p:cNvPicPr>
          <p:nvPr/>
        </p:nvPicPr>
        <p:blipFill rotWithShape="1">
          <a:blip r:embed="rId3"/>
          <a:srcRect b="10489"/>
          <a:stretch/>
        </p:blipFill>
        <p:spPr>
          <a:xfrm>
            <a:off x="2033091" y="3039801"/>
            <a:ext cx="5077818" cy="3728014"/>
          </a:xfrm>
          <a:prstGeom prst="rect">
            <a:avLst/>
          </a:prstGeom>
        </p:spPr>
      </p:pic>
    </p:spTree>
    <p:extLst>
      <p:ext uri="{BB962C8B-B14F-4D97-AF65-F5344CB8AC3E}">
        <p14:creationId xmlns:p14="http://schemas.microsoft.com/office/powerpoint/2010/main" val="4215728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an implements statement</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This class will implement the </a:t>
            </a:r>
            <a:r>
              <a:rPr lang="en-GB" b="1" dirty="0"/>
              <a:t>Access </a:t>
            </a:r>
            <a:r>
              <a:rPr lang="en-GB" dirty="0"/>
              <a:t>interface.</a:t>
            </a:r>
          </a:p>
          <a:p>
            <a:r>
              <a:rPr lang="en-GB" b="1" dirty="0"/>
              <a:t>Ignore the error, </a:t>
            </a:r>
            <a:r>
              <a:rPr lang="en-GB" dirty="0"/>
              <a:t>this is caused by the fact that we have implemented the interface, that in doing so we have promised to include a number of methods and that we have not included these yet.</a:t>
            </a:r>
          </a:p>
          <a:p>
            <a:r>
              <a:rPr lang="en-GB" dirty="0"/>
              <a:t>Add the </a:t>
            </a:r>
            <a:r>
              <a:rPr lang="en-GB" b="1" dirty="0"/>
              <a:t>highlighted</a:t>
            </a:r>
            <a:r>
              <a:rPr lang="en-GB" dirty="0"/>
              <a:t> statement. </a:t>
            </a:r>
          </a:p>
        </p:txBody>
      </p:sp>
      <p:pic>
        <p:nvPicPr>
          <p:cNvPr id="5" name="Picture 4">
            <a:extLst>
              <a:ext uri="{FF2B5EF4-FFF2-40B4-BE49-F238E27FC236}">
                <a16:creationId xmlns:a16="http://schemas.microsoft.com/office/drawing/2014/main" id="{963157AF-0795-BF43-256F-542055FC1290}"/>
              </a:ext>
            </a:extLst>
          </p:cNvPr>
          <p:cNvPicPr>
            <a:picLocks noChangeAspect="1"/>
          </p:cNvPicPr>
          <p:nvPr/>
        </p:nvPicPr>
        <p:blipFill rotWithShape="1">
          <a:blip r:embed="rId3"/>
          <a:srcRect t="39910"/>
          <a:stretch/>
        </p:blipFill>
        <p:spPr>
          <a:xfrm>
            <a:off x="1347337" y="3717032"/>
            <a:ext cx="6449325" cy="3131208"/>
          </a:xfrm>
          <a:prstGeom prst="rect">
            <a:avLst/>
          </a:prstGeom>
        </p:spPr>
      </p:pic>
    </p:spTree>
    <p:extLst>
      <p:ext uri="{BB962C8B-B14F-4D97-AF65-F5344CB8AC3E}">
        <p14:creationId xmlns:p14="http://schemas.microsoft.com/office/powerpoint/2010/main" val="365392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In this session…</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dirty="0"/>
              <a:t>Last Session</a:t>
            </a:r>
          </a:p>
          <a:p>
            <a:pPr lvl="1"/>
            <a:r>
              <a:rPr lang="en-GB" dirty="0"/>
              <a:t>Semi-structured data</a:t>
            </a:r>
          </a:p>
          <a:p>
            <a:pPr lvl="1"/>
            <a:r>
              <a:rPr lang="en-GB" dirty="0"/>
              <a:t>JSON</a:t>
            </a:r>
          </a:p>
          <a:p>
            <a:r>
              <a:rPr lang="en-GB" dirty="0"/>
              <a:t>Session Rationale</a:t>
            </a:r>
          </a:p>
          <a:p>
            <a:pPr lvl="1"/>
            <a:r>
              <a:rPr lang="en-GB" dirty="0"/>
              <a:t>NoSQL and MongoDB</a:t>
            </a:r>
          </a:p>
          <a:p>
            <a:pPr lvl="1"/>
            <a:r>
              <a:rPr lang="en-GB" dirty="0"/>
              <a:t>Caveats</a:t>
            </a:r>
          </a:p>
          <a:p>
            <a:pPr lvl="0">
              <a:spcBef>
                <a:spcPts val="400"/>
              </a:spcBef>
            </a:pPr>
            <a:r>
              <a:rPr lang="en-GB" dirty="0"/>
              <a:t>Result Calculator project</a:t>
            </a:r>
          </a:p>
          <a:p>
            <a:pPr lvl="1">
              <a:spcBef>
                <a:spcPts val="400"/>
              </a:spcBef>
            </a:pPr>
            <a:r>
              <a:rPr lang="en-GB" dirty="0"/>
              <a:t>Setting up a MongoDB Atlas Cloud account</a:t>
            </a:r>
          </a:p>
          <a:p>
            <a:pPr lvl="1">
              <a:spcBef>
                <a:spcPts val="400"/>
              </a:spcBef>
            </a:pPr>
            <a:r>
              <a:rPr lang="en-GB" dirty="0"/>
              <a:t>Adding a MongoDB load / save class</a:t>
            </a:r>
          </a:p>
          <a:p>
            <a:pPr lvl="0">
              <a:spcBef>
                <a:spcPts val="400"/>
              </a:spcBef>
            </a:pPr>
            <a:endParaRPr lang="en-GB" sz="2400" dirty="0"/>
          </a:p>
          <a:p>
            <a:pPr lvl="1"/>
            <a:endParaRPr lang="en-GB" sz="2000" dirty="0"/>
          </a:p>
          <a:p>
            <a:endParaRPr lang="en-GB" sz="4400" dirty="0"/>
          </a:p>
          <a:p>
            <a:pPr lvl="1"/>
            <a:endParaRPr lang="en-GB" dirty="0"/>
          </a:p>
        </p:txBody>
      </p:sp>
    </p:spTree>
    <p:extLst>
      <p:ext uri="{BB962C8B-B14F-4D97-AF65-F5344CB8AC3E}">
        <p14:creationId xmlns:p14="http://schemas.microsoft.com/office/powerpoint/2010/main" val="6014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normAutofit fontScale="90000"/>
          </a:bodyPr>
          <a:lstStyle/>
          <a:p>
            <a:r>
              <a:rPr lang="en-GB" dirty="0"/>
              <a:t>Add attributes and getter methods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attribute and getter methods to access them.</a:t>
            </a:r>
          </a:p>
          <a:p>
            <a:r>
              <a:rPr lang="en-GB" dirty="0"/>
              <a:t>Add the </a:t>
            </a:r>
            <a:r>
              <a:rPr lang="en-GB" b="1" dirty="0"/>
              <a:t>highlighted</a:t>
            </a:r>
            <a:r>
              <a:rPr lang="en-GB" dirty="0"/>
              <a:t> statements and methods. *</a:t>
            </a:r>
          </a:p>
        </p:txBody>
      </p:sp>
      <p:pic>
        <p:nvPicPr>
          <p:cNvPr id="6" name="Picture 5">
            <a:extLst>
              <a:ext uri="{FF2B5EF4-FFF2-40B4-BE49-F238E27FC236}">
                <a16:creationId xmlns:a16="http://schemas.microsoft.com/office/drawing/2014/main" id="{723E733B-2372-292C-8946-C591F241C0AE}"/>
              </a:ext>
            </a:extLst>
          </p:cNvPr>
          <p:cNvPicPr>
            <a:picLocks noChangeAspect="1"/>
          </p:cNvPicPr>
          <p:nvPr/>
        </p:nvPicPr>
        <p:blipFill rotWithShape="1">
          <a:blip r:embed="rId3"/>
          <a:srcRect t="24246"/>
          <a:stretch/>
        </p:blipFill>
        <p:spPr>
          <a:xfrm>
            <a:off x="1309232" y="2769496"/>
            <a:ext cx="6525536" cy="3933056"/>
          </a:xfrm>
          <a:prstGeom prst="rect">
            <a:avLst/>
          </a:prstGeom>
        </p:spPr>
      </p:pic>
    </p:spTree>
    <p:extLst>
      <p:ext uri="{BB962C8B-B14F-4D97-AF65-F5344CB8AC3E}">
        <p14:creationId xmlns:p14="http://schemas.microsoft.com/office/powerpoint/2010/main" val="162435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constructor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getter methods for two attributes just added.</a:t>
            </a:r>
          </a:p>
          <a:p>
            <a:r>
              <a:rPr lang="en-GB" dirty="0"/>
              <a:t>Add the </a:t>
            </a:r>
            <a:r>
              <a:rPr lang="en-GB" b="1" dirty="0"/>
              <a:t>highlighted</a:t>
            </a:r>
            <a:r>
              <a:rPr lang="en-GB" dirty="0"/>
              <a:t> methods. *</a:t>
            </a:r>
          </a:p>
        </p:txBody>
      </p:sp>
      <p:pic>
        <p:nvPicPr>
          <p:cNvPr id="6" name="Picture 5">
            <a:extLst>
              <a:ext uri="{FF2B5EF4-FFF2-40B4-BE49-F238E27FC236}">
                <a16:creationId xmlns:a16="http://schemas.microsoft.com/office/drawing/2014/main" id="{25E3BEEA-8A10-D17A-9A68-5501489DFC7C}"/>
              </a:ext>
            </a:extLst>
          </p:cNvPr>
          <p:cNvPicPr>
            <a:picLocks noChangeAspect="1"/>
          </p:cNvPicPr>
          <p:nvPr/>
        </p:nvPicPr>
        <p:blipFill>
          <a:blip r:embed="rId3"/>
          <a:stretch>
            <a:fillRect/>
          </a:stretch>
        </p:blipFill>
        <p:spPr>
          <a:xfrm>
            <a:off x="575556" y="2658361"/>
            <a:ext cx="7992888" cy="4109454"/>
          </a:xfrm>
          <a:prstGeom prst="rect">
            <a:avLst/>
          </a:prstGeom>
        </p:spPr>
      </p:pic>
    </p:spTree>
    <p:extLst>
      <p:ext uri="{BB962C8B-B14F-4D97-AF65-F5344CB8AC3E}">
        <p14:creationId xmlns:p14="http://schemas.microsoft.com/office/powerpoint/2010/main" val="2971933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F96E-BE82-52A9-A95F-A836FFBC4BBB}"/>
              </a:ext>
            </a:extLst>
          </p:cNvPr>
          <p:cNvSpPr>
            <a:spLocks noGrp="1"/>
          </p:cNvSpPr>
          <p:nvPr>
            <p:ph type="title"/>
          </p:nvPr>
        </p:nvSpPr>
        <p:spPr/>
        <p:txBody>
          <a:bodyPr/>
          <a:lstStyle/>
          <a:p>
            <a:r>
              <a:rPr lang="en-GB" dirty="0"/>
              <a:t>Get the connection string</a:t>
            </a:r>
          </a:p>
        </p:txBody>
      </p:sp>
      <p:sp>
        <p:nvSpPr>
          <p:cNvPr id="3" name="Content Placeholder 2">
            <a:extLst>
              <a:ext uri="{FF2B5EF4-FFF2-40B4-BE49-F238E27FC236}">
                <a16:creationId xmlns:a16="http://schemas.microsoft.com/office/drawing/2014/main" id="{BA26209F-F8E0-CEBF-0C14-A4E226BC330A}"/>
              </a:ext>
            </a:extLst>
          </p:cNvPr>
          <p:cNvSpPr>
            <a:spLocks noGrp="1"/>
          </p:cNvSpPr>
          <p:nvPr>
            <p:ph idx="1"/>
          </p:nvPr>
        </p:nvSpPr>
        <p:spPr/>
        <p:txBody>
          <a:bodyPr/>
          <a:lstStyle/>
          <a:p>
            <a:r>
              <a:rPr lang="en-GB" dirty="0"/>
              <a:t>Return to the </a:t>
            </a:r>
            <a:r>
              <a:rPr lang="en-GB" b="1" dirty="0" err="1"/>
              <a:t>Altas</a:t>
            </a:r>
            <a:r>
              <a:rPr lang="en-GB" dirty="0"/>
              <a:t> server instance in the web browser.</a:t>
            </a:r>
          </a:p>
          <a:p>
            <a:pPr marL="868680" lvl="1" indent="-457200">
              <a:buFont typeface="+mj-lt"/>
              <a:buAutoNum type="arabicPeriod"/>
            </a:pPr>
            <a:r>
              <a:rPr lang="en-GB" dirty="0"/>
              <a:t>Use the </a:t>
            </a:r>
            <a:r>
              <a:rPr lang="en-GB" b="1" dirty="0"/>
              <a:t>Database</a:t>
            </a:r>
            <a:r>
              <a:rPr lang="en-GB" dirty="0"/>
              <a:t> entry in the menu on the left.</a:t>
            </a:r>
          </a:p>
          <a:p>
            <a:pPr marL="868680" lvl="1" indent="-457200">
              <a:buFont typeface="+mj-lt"/>
              <a:buAutoNum type="arabicPeriod"/>
            </a:pPr>
            <a:r>
              <a:rPr lang="en-GB" dirty="0"/>
              <a:t>Use the </a:t>
            </a:r>
            <a:r>
              <a:rPr lang="en-GB" b="1" dirty="0"/>
              <a:t>Connect </a:t>
            </a:r>
            <a:r>
              <a:rPr lang="en-GB" dirty="0"/>
              <a:t>control.</a:t>
            </a:r>
          </a:p>
          <a:p>
            <a:pPr marL="868680" lvl="1" indent="-457200">
              <a:buFont typeface="+mj-lt"/>
              <a:buAutoNum type="arabicPeriod"/>
            </a:pPr>
            <a:r>
              <a:rPr lang="en-GB" dirty="0"/>
              <a:t>Use the Connect My Application control.</a:t>
            </a:r>
          </a:p>
          <a:p>
            <a:pPr marL="868680" lvl="1" indent="-457200">
              <a:buFont typeface="+mj-lt"/>
              <a:buAutoNum type="arabicPeriod"/>
            </a:pPr>
            <a:r>
              <a:rPr lang="en-GB" dirty="0"/>
              <a:t>Set the controls to the latest version of Java.</a:t>
            </a:r>
          </a:p>
          <a:p>
            <a:pPr marL="868680" lvl="1" indent="-457200">
              <a:buFont typeface="+mj-lt"/>
              <a:buAutoNum type="arabicPeriod"/>
            </a:pPr>
            <a:r>
              <a:rPr lang="en-GB" dirty="0"/>
              <a:t>Copy the connection string presented.</a:t>
            </a:r>
          </a:p>
        </p:txBody>
      </p:sp>
      <p:pic>
        <p:nvPicPr>
          <p:cNvPr id="5" name="Picture 4">
            <a:extLst>
              <a:ext uri="{FF2B5EF4-FFF2-40B4-BE49-F238E27FC236}">
                <a16:creationId xmlns:a16="http://schemas.microsoft.com/office/drawing/2014/main" id="{A0767165-C08E-5DEF-4DA5-404826F70C4E}"/>
              </a:ext>
            </a:extLst>
          </p:cNvPr>
          <p:cNvPicPr>
            <a:picLocks noChangeAspect="1"/>
          </p:cNvPicPr>
          <p:nvPr/>
        </p:nvPicPr>
        <p:blipFill rotWithShape="1">
          <a:blip r:embed="rId2"/>
          <a:srcRect b="36178"/>
          <a:stretch/>
        </p:blipFill>
        <p:spPr>
          <a:xfrm>
            <a:off x="0" y="4070792"/>
            <a:ext cx="9144000" cy="2787208"/>
          </a:xfrm>
          <a:prstGeom prst="rect">
            <a:avLst/>
          </a:prstGeom>
        </p:spPr>
      </p:pic>
    </p:spTree>
    <p:extLst>
      <p:ext uri="{BB962C8B-B14F-4D97-AF65-F5344CB8AC3E}">
        <p14:creationId xmlns:p14="http://schemas.microsoft.com/office/powerpoint/2010/main" val="393786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D228-1148-2BF6-D183-0E6A34F4FBB7}"/>
              </a:ext>
            </a:extLst>
          </p:cNvPr>
          <p:cNvSpPr>
            <a:spLocks noGrp="1"/>
          </p:cNvSpPr>
          <p:nvPr>
            <p:ph type="title"/>
          </p:nvPr>
        </p:nvSpPr>
        <p:spPr/>
        <p:txBody>
          <a:bodyPr>
            <a:normAutofit/>
          </a:bodyPr>
          <a:lstStyle/>
          <a:p>
            <a:r>
              <a:rPr lang="en-GB" dirty="0"/>
              <a:t>Add the connection string</a:t>
            </a:r>
          </a:p>
        </p:txBody>
      </p:sp>
      <p:sp>
        <p:nvSpPr>
          <p:cNvPr id="3" name="Content Placeholder 2">
            <a:extLst>
              <a:ext uri="{FF2B5EF4-FFF2-40B4-BE49-F238E27FC236}">
                <a16:creationId xmlns:a16="http://schemas.microsoft.com/office/drawing/2014/main" id="{C0D0CCE8-196A-257F-F8A8-42D97A54E7DE}"/>
              </a:ext>
            </a:extLst>
          </p:cNvPr>
          <p:cNvSpPr>
            <a:spLocks noGrp="1"/>
          </p:cNvSpPr>
          <p:nvPr>
            <p:ph idx="1"/>
          </p:nvPr>
        </p:nvSpPr>
        <p:spPr/>
        <p:txBody>
          <a:bodyPr/>
          <a:lstStyle/>
          <a:p>
            <a:r>
              <a:rPr lang="en-GB" dirty="0"/>
              <a:t>Paste the connection string into he constructor and remove the </a:t>
            </a:r>
            <a:r>
              <a:rPr lang="en-GB" b="1" dirty="0"/>
              <a:t>TODO</a:t>
            </a:r>
            <a:r>
              <a:rPr lang="en-GB" dirty="0"/>
              <a:t>.</a:t>
            </a:r>
          </a:p>
          <a:p>
            <a:r>
              <a:rPr lang="en-GB" dirty="0"/>
              <a:t>The string has been split across 5 lines in the example below.</a:t>
            </a:r>
          </a:p>
          <a:p>
            <a:r>
              <a:rPr lang="en-GB" dirty="0"/>
              <a:t>If you want to mimic this to make the string more readable, do so but it is also fine to keep this all on the one line.</a:t>
            </a:r>
          </a:p>
          <a:p>
            <a:r>
              <a:rPr lang="en-GB" dirty="0"/>
              <a:t>Add your version of the following </a:t>
            </a:r>
            <a:r>
              <a:rPr lang="en-GB" b="1" dirty="0"/>
              <a:t>highlighted</a:t>
            </a:r>
            <a:r>
              <a:rPr lang="en-GB" dirty="0"/>
              <a:t> string. *</a:t>
            </a:r>
          </a:p>
          <a:p>
            <a:endParaRPr lang="en-GB" dirty="0"/>
          </a:p>
        </p:txBody>
      </p:sp>
      <p:pic>
        <p:nvPicPr>
          <p:cNvPr id="8" name="Picture 7">
            <a:extLst>
              <a:ext uri="{FF2B5EF4-FFF2-40B4-BE49-F238E27FC236}">
                <a16:creationId xmlns:a16="http://schemas.microsoft.com/office/drawing/2014/main" id="{C7C9FE4A-A6BF-44D1-314C-B23B665856F8}"/>
              </a:ext>
            </a:extLst>
          </p:cNvPr>
          <p:cNvPicPr>
            <a:picLocks noChangeAspect="1"/>
          </p:cNvPicPr>
          <p:nvPr/>
        </p:nvPicPr>
        <p:blipFill>
          <a:blip r:embed="rId3"/>
          <a:stretch>
            <a:fillRect/>
          </a:stretch>
        </p:blipFill>
        <p:spPr>
          <a:xfrm>
            <a:off x="290324" y="3933056"/>
            <a:ext cx="8563351" cy="2405285"/>
          </a:xfrm>
          <a:prstGeom prst="rect">
            <a:avLst/>
          </a:prstGeom>
        </p:spPr>
      </p:pic>
    </p:spTree>
    <p:extLst>
      <p:ext uri="{BB962C8B-B14F-4D97-AF65-F5344CB8AC3E}">
        <p14:creationId xmlns:p14="http://schemas.microsoft.com/office/powerpoint/2010/main" val="1770521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D228-1148-2BF6-D183-0E6A34F4FBB7}"/>
              </a:ext>
            </a:extLst>
          </p:cNvPr>
          <p:cNvSpPr>
            <a:spLocks noGrp="1"/>
          </p:cNvSpPr>
          <p:nvPr>
            <p:ph type="title"/>
          </p:nvPr>
        </p:nvSpPr>
        <p:spPr/>
        <p:txBody>
          <a:bodyPr>
            <a:normAutofit/>
          </a:bodyPr>
          <a:lstStyle/>
          <a:p>
            <a:r>
              <a:rPr lang="en-GB" dirty="0"/>
              <a:t>Add a Record convert method</a:t>
            </a:r>
          </a:p>
        </p:txBody>
      </p:sp>
      <p:sp>
        <p:nvSpPr>
          <p:cNvPr id="3" name="Content Placeholder 2">
            <a:extLst>
              <a:ext uri="{FF2B5EF4-FFF2-40B4-BE49-F238E27FC236}">
                <a16:creationId xmlns:a16="http://schemas.microsoft.com/office/drawing/2014/main" id="{C0D0CCE8-196A-257F-F8A8-42D97A54E7DE}"/>
              </a:ext>
            </a:extLst>
          </p:cNvPr>
          <p:cNvSpPr>
            <a:spLocks noGrp="1"/>
          </p:cNvSpPr>
          <p:nvPr>
            <p:ph idx="1"/>
          </p:nvPr>
        </p:nvSpPr>
        <p:spPr/>
        <p:txBody>
          <a:bodyPr/>
          <a:lstStyle/>
          <a:p>
            <a:r>
              <a:rPr lang="en-GB" dirty="0"/>
              <a:t>Add a method which converts a </a:t>
            </a:r>
            <a:r>
              <a:rPr lang="en-GB" b="1" dirty="0"/>
              <a:t>Record</a:t>
            </a:r>
            <a:r>
              <a:rPr lang="en-GB" dirty="0"/>
              <a:t> to a </a:t>
            </a:r>
            <a:r>
              <a:rPr lang="en-GB" b="1" dirty="0"/>
              <a:t>BSON</a:t>
            </a:r>
            <a:r>
              <a:rPr lang="en-GB" dirty="0"/>
              <a:t> document.</a:t>
            </a:r>
          </a:p>
          <a:p>
            <a:r>
              <a:rPr lang="en-GB" dirty="0"/>
              <a:t>Add the following </a:t>
            </a:r>
            <a:r>
              <a:rPr lang="en-GB" b="1" dirty="0"/>
              <a:t>highlighted</a:t>
            </a:r>
            <a:r>
              <a:rPr lang="en-GB" dirty="0"/>
              <a:t> method. *</a:t>
            </a:r>
          </a:p>
          <a:p>
            <a:endParaRPr lang="en-GB" dirty="0"/>
          </a:p>
        </p:txBody>
      </p:sp>
      <p:pic>
        <p:nvPicPr>
          <p:cNvPr id="5" name="Picture 4">
            <a:extLst>
              <a:ext uri="{FF2B5EF4-FFF2-40B4-BE49-F238E27FC236}">
                <a16:creationId xmlns:a16="http://schemas.microsoft.com/office/drawing/2014/main" id="{B6A7C6B3-80CE-5A15-682E-B762D5447A85}"/>
              </a:ext>
            </a:extLst>
          </p:cNvPr>
          <p:cNvPicPr>
            <a:picLocks noChangeAspect="1"/>
          </p:cNvPicPr>
          <p:nvPr/>
        </p:nvPicPr>
        <p:blipFill rotWithShape="1">
          <a:blip r:embed="rId3"/>
          <a:srcRect t="3573"/>
          <a:stretch/>
        </p:blipFill>
        <p:spPr>
          <a:xfrm>
            <a:off x="683568" y="2675715"/>
            <a:ext cx="7776864" cy="4076845"/>
          </a:xfrm>
          <a:prstGeom prst="rect">
            <a:avLst/>
          </a:prstGeom>
        </p:spPr>
      </p:pic>
    </p:spTree>
    <p:extLst>
      <p:ext uri="{BB962C8B-B14F-4D97-AF65-F5344CB8AC3E}">
        <p14:creationId xmlns:p14="http://schemas.microsoft.com/office/powerpoint/2010/main" val="1034420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D228-1148-2BF6-D183-0E6A34F4FBB7}"/>
              </a:ext>
            </a:extLst>
          </p:cNvPr>
          <p:cNvSpPr>
            <a:spLocks noGrp="1"/>
          </p:cNvSpPr>
          <p:nvPr>
            <p:ph type="title"/>
          </p:nvPr>
        </p:nvSpPr>
        <p:spPr/>
        <p:txBody>
          <a:bodyPr>
            <a:normAutofit/>
          </a:bodyPr>
          <a:lstStyle/>
          <a:p>
            <a:r>
              <a:rPr lang="en-GB" dirty="0"/>
              <a:t>Add a Record search method</a:t>
            </a:r>
          </a:p>
        </p:txBody>
      </p:sp>
      <p:sp>
        <p:nvSpPr>
          <p:cNvPr id="3" name="Content Placeholder 2">
            <a:extLst>
              <a:ext uri="{FF2B5EF4-FFF2-40B4-BE49-F238E27FC236}">
                <a16:creationId xmlns:a16="http://schemas.microsoft.com/office/drawing/2014/main" id="{C0D0CCE8-196A-257F-F8A8-42D97A54E7DE}"/>
              </a:ext>
            </a:extLst>
          </p:cNvPr>
          <p:cNvSpPr>
            <a:spLocks noGrp="1"/>
          </p:cNvSpPr>
          <p:nvPr>
            <p:ph idx="1"/>
          </p:nvPr>
        </p:nvSpPr>
        <p:spPr/>
        <p:txBody>
          <a:bodyPr/>
          <a:lstStyle/>
          <a:p>
            <a:r>
              <a:rPr lang="en-GB" dirty="0"/>
              <a:t>Add a method which returns a </a:t>
            </a:r>
            <a:r>
              <a:rPr lang="en-GB" b="1" dirty="0"/>
              <a:t>Record</a:t>
            </a:r>
            <a:r>
              <a:rPr lang="en-GB" dirty="0"/>
              <a:t> by ID.</a:t>
            </a:r>
          </a:p>
          <a:p>
            <a:r>
              <a:rPr lang="en-GB" dirty="0"/>
              <a:t>Add the following </a:t>
            </a:r>
            <a:r>
              <a:rPr lang="en-GB" b="1" dirty="0"/>
              <a:t>highlighted</a:t>
            </a:r>
            <a:r>
              <a:rPr lang="en-GB" dirty="0"/>
              <a:t> method. *</a:t>
            </a:r>
          </a:p>
          <a:p>
            <a:endParaRPr lang="en-GB" dirty="0"/>
          </a:p>
        </p:txBody>
      </p:sp>
      <p:pic>
        <p:nvPicPr>
          <p:cNvPr id="6" name="Picture 5">
            <a:extLst>
              <a:ext uri="{FF2B5EF4-FFF2-40B4-BE49-F238E27FC236}">
                <a16:creationId xmlns:a16="http://schemas.microsoft.com/office/drawing/2014/main" id="{57D5DF48-4B9E-8D3F-7713-E3BD78BD7219}"/>
              </a:ext>
            </a:extLst>
          </p:cNvPr>
          <p:cNvPicPr>
            <a:picLocks noChangeAspect="1"/>
          </p:cNvPicPr>
          <p:nvPr/>
        </p:nvPicPr>
        <p:blipFill rotWithShape="1">
          <a:blip r:embed="rId3"/>
          <a:srcRect t="21571" r="5502"/>
          <a:stretch/>
        </p:blipFill>
        <p:spPr>
          <a:xfrm>
            <a:off x="683568" y="2697488"/>
            <a:ext cx="7776864" cy="4005064"/>
          </a:xfrm>
          <a:prstGeom prst="rect">
            <a:avLst/>
          </a:prstGeom>
        </p:spPr>
      </p:pic>
    </p:spTree>
    <p:extLst>
      <p:ext uri="{BB962C8B-B14F-4D97-AF65-F5344CB8AC3E}">
        <p14:creationId xmlns:p14="http://schemas.microsoft.com/office/powerpoint/2010/main" val="2971104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the framework for a save data method.</a:t>
            </a:r>
          </a:p>
          <a:p>
            <a:r>
              <a:rPr lang="en-GB" dirty="0"/>
              <a:t>Add the </a:t>
            </a:r>
            <a:r>
              <a:rPr lang="en-GB" b="1" dirty="0"/>
              <a:t>highlighted</a:t>
            </a:r>
            <a:r>
              <a:rPr lang="en-GB" dirty="0"/>
              <a:t> methods. *</a:t>
            </a:r>
          </a:p>
        </p:txBody>
      </p:sp>
      <p:pic>
        <p:nvPicPr>
          <p:cNvPr id="6" name="Picture 5">
            <a:extLst>
              <a:ext uri="{FF2B5EF4-FFF2-40B4-BE49-F238E27FC236}">
                <a16:creationId xmlns:a16="http://schemas.microsoft.com/office/drawing/2014/main" id="{EDCAA025-4BE0-9F84-26EE-EDD184DBB7D3}"/>
              </a:ext>
            </a:extLst>
          </p:cNvPr>
          <p:cNvPicPr>
            <a:picLocks noChangeAspect="1"/>
          </p:cNvPicPr>
          <p:nvPr/>
        </p:nvPicPr>
        <p:blipFill>
          <a:blip r:embed="rId3"/>
          <a:stretch>
            <a:fillRect/>
          </a:stretch>
        </p:blipFill>
        <p:spPr>
          <a:xfrm>
            <a:off x="1010691" y="2627875"/>
            <a:ext cx="7122618" cy="4154861"/>
          </a:xfrm>
          <a:prstGeom prst="rect">
            <a:avLst/>
          </a:prstGeom>
        </p:spPr>
      </p:pic>
    </p:spTree>
    <p:extLst>
      <p:ext uri="{BB962C8B-B14F-4D97-AF65-F5344CB8AC3E}">
        <p14:creationId xmlns:p14="http://schemas.microsoft.com/office/powerpoint/2010/main" val="193079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a:xfrm>
            <a:off x="457200" y="1775191"/>
            <a:ext cx="8229600" cy="4927361"/>
          </a:xfrm>
        </p:spPr>
        <p:txBody>
          <a:bodyPr>
            <a:normAutofit fontScale="92500" lnSpcReduction="10000"/>
          </a:bodyPr>
          <a:lstStyle/>
          <a:p>
            <a:r>
              <a:rPr lang="en-GB" dirty="0"/>
              <a:t>As with the MySQL class, this method will be a little more involved.</a:t>
            </a:r>
          </a:p>
          <a:p>
            <a:r>
              <a:rPr lang="en-GB" dirty="0"/>
              <a:t>In this build we will iterate over the collection of </a:t>
            </a:r>
            <a:r>
              <a:rPr lang="en-GB" b="1" dirty="0"/>
              <a:t>Records</a:t>
            </a:r>
            <a:r>
              <a:rPr lang="en-GB" dirty="0"/>
              <a:t> to save then:</a:t>
            </a:r>
          </a:p>
          <a:p>
            <a:pPr lvl="1"/>
            <a:r>
              <a:rPr lang="en-GB" dirty="0"/>
              <a:t>Check to see if the DBID field is empty, if so this is a new record:</a:t>
            </a:r>
          </a:p>
          <a:p>
            <a:pPr lvl="2"/>
            <a:r>
              <a:rPr lang="en-GB" dirty="0"/>
              <a:t>Save the new record to the database.</a:t>
            </a:r>
          </a:p>
          <a:p>
            <a:pPr lvl="2"/>
            <a:r>
              <a:rPr lang="en-GB" dirty="0"/>
              <a:t>Select the newly entered record from the database to find the ID it has been given.</a:t>
            </a:r>
          </a:p>
          <a:p>
            <a:pPr lvl="2"/>
            <a:r>
              <a:rPr lang="en-GB" dirty="0"/>
              <a:t>Set the DBID property on the </a:t>
            </a:r>
            <a:r>
              <a:rPr lang="en-GB" b="1" dirty="0"/>
              <a:t>Record</a:t>
            </a:r>
            <a:r>
              <a:rPr lang="en-GB" dirty="0"/>
              <a:t> object.</a:t>
            </a:r>
          </a:p>
          <a:p>
            <a:pPr lvl="1"/>
            <a:r>
              <a:rPr lang="en-GB" dirty="0"/>
              <a:t>If the DBID field is not empty this is an existing record:</a:t>
            </a:r>
          </a:p>
          <a:p>
            <a:pPr lvl="2"/>
            <a:r>
              <a:rPr lang="en-GB" dirty="0"/>
              <a:t>Select the previously saved record from the database.</a:t>
            </a:r>
          </a:p>
          <a:p>
            <a:pPr lvl="2"/>
            <a:r>
              <a:rPr lang="en-GB" dirty="0"/>
              <a:t>Check the saved data against the Record object to see if anything has changed.</a:t>
            </a:r>
          </a:p>
          <a:p>
            <a:pPr lvl="2"/>
            <a:r>
              <a:rPr lang="en-GB" dirty="0"/>
              <a:t>If anything has changed, update the record in the database.</a:t>
            </a:r>
          </a:p>
          <a:p>
            <a:pPr lvl="1"/>
            <a:r>
              <a:rPr lang="en-GB" dirty="0"/>
              <a:t>Get a list of all records from the database:</a:t>
            </a:r>
          </a:p>
          <a:p>
            <a:pPr lvl="2"/>
            <a:r>
              <a:rPr lang="en-GB" dirty="0"/>
              <a:t>Iterate over these looking for Records that have been deleted from the collection in memory, build a list of records to delete.</a:t>
            </a:r>
          </a:p>
          <a:p>
            <a:pPr lvl="2"/>
            <a:r>
              <a:rPr lang="en-GB" dirty="0"/>
              <a:t>Iterate over the list of records to delete, delete these records from the database.</a:t>
            </a:r>
          </a:p>
          <a:p>
            <a:r>
              <a:rPr lang="en-GB" dirty="0"/>
              <a:t>This is a little unorthodox and stems from an application flow designed to deal with single save data-files. *</a:t>
            </a:r>
          </a:p>
        </p:txBody>
      </p:sp>
    </p:spTree>
    <p:extLst>
      <p:ext uri="{BB962C8B-B14F-4D97-AF65-F5344CB8AC3E}">
        <p14:creationId xmlns:p14="http://schemas.microsoft.com/office/powerpoint/2010/main" val="3715847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Create a MongoDB connection and get a reference to the data collection.</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B8E8504D-6991-900B-8831-56B0695BB265}"/>
              </a:ext>
            </a:extLst>
          </p:cNvPr>
          <p:cNvPicPr>
            <a:picLocks noChangeAspect="1"/>
          </p:cNvPicPr>
          <p:nvPr/>
        </p:nvPicPr>
        <p:blipFill rotWithShape="1">
          <a:blip r:embed="rId3"/>
          <a:srcRect b="21577"/>
          <a:stretch/>
        </p:blipFill>
        <p:spPr>
          <a:xfrm>
            <a:off x="383725" y="2708920"/>
            <a:ext cx="8376550" cy="3993632"/>
          </a:xfrm>
          <a:prstGeom prst="rect">
            <a:avLst/>
          </a:prstGeom>
        </p:spPr>
      </p:pic>
    </p:spTree>
    <p:extLst>
      <p:ext uri="{BB962C8B-B14F-4D97-AF65-F5344CB8AC3E}">
        <p14:creationId xmlns:p14="http://schemas.microsoft.com/office/powerpoint/2010/main" val="4254611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Iterate over the data collection, look for records to delete.</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D8B34918-6A61-C684-8277-CF0484327EAB}"/>
              </a:ext>
            </a:extLst>
          </p:cNvPr>
          <p:cNvPicPr>
            <a:picLocks noChangeAspect="1"/>
          </p:cNvPicPr>
          <p:nvPr/>
        </p:nvPicPr>
        <p:blipFill rotWithShape="1">
          <a:blip r:embed="rId3"/>
          <a:srcRect t="19934"/>
          <a:stretch/>
        </p:blipFill>
        <p:spPr>
          <a:xfrm>
            <a:off x="827622" y="2695411"/>
            <a:ext cx="7488755" cy="4007141"/>
          </a:xfrm>
          <a:prstGeom prst="rect">
            <a:avLst/>
          </a:prstGeom>
        </p:spPr>
      </p:pic>
    </p:spTree>
    <p:extLst>
      <p:ext uri="{BB962C8B-B14F-4D97-AF65-F5344CB8AC3E}">
        <p14:creationId xmlns:p14="http://schemas.microsoft.com/office/powerpoint/2010/main" val="63286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Previous sessions</a:t>
            </a: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39702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Remove old documents from the database.</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CC71F2CF-896E-4D6F-3719-D2EC5C9481A4}"/>
              </a:ext>
            </a:extLst>
          </p:cNvPr>
          <p:cNvPicPr>
            <a:picLocks noChangeAspect="1"/>
          </p:cNvPicPr>
          <p:nvPr/>
        </p:nvPicPr>
        <p:blipFill rotWithShape="1">
          <a:blip r:embed="rId3"/>
          <a:srcRect t="11890" b="11215"/>
          <a:stretch/>
        </p:blipFill>
        <p:spPr>
          <a:xfrm>
            <a:off x="786408" y="2705111"/>
            <a:ext cx="7571184" cy="4062704"/>
          </a:xfrm>
          <a:prstGeom prst="rect">
            <a:avLst/>
          </a:prstGeom>
        </p:spPr>
      </p:pic>
    </p:spTree>
    <p:extLst>
      <p:ext uri="{BB962C8B-B14F-4D97-AF65-F5344CB8AC3E}">
        <p14:creationId xmlns:p14="http://schemas.microsoft.com/office/powerpoint/2010/main" val="2727940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Loop through the </a:t>
            </a:r>
            <a:r>
              <a:rPr lang="en-GB" b="1" dirty="0"/>
              <a:t>Record</a:t>
            </a:r>
            <a:r>
              <a:rPr lang="en-GB" dirty="0"/>
              <a:t>s in the collection, action adding and amending.</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E91D8042-D680-84E1-C092-CB5775440882}"/>
              </a:ext>
            </a:extLst>
          </p:cNvPr>
          <p:cNvPicPr>
            <a:picLocks noChangeAspect="1"/>
          </p:cNvPicPr>
          <p:nvPr/>
        </p:nvPicPr>
        <p:blipFill rotWithShape="1">
          <a:blip r:embed="rId3"/>
          <a:srcRect t="8667"/>
          <a:stretch/>
        </p:blipFill>
        <p:spPr>
          <a:xfrm>
            <a:off x="1511660" y="2686597"/>
            <a:ext cx="6120680" cy="4081218"/>
          </a:xfrm>
          <a:prstGeom prst="rect">
            <a:avLst/>
          </a:prstGeom>
        </p:spPr>
      </p:pic>
    </p:spTree>
    <p:extLst>
      <p:ext uri="{BB962C8B-B14F-4D97-AF65-F5344CB8AC3E}">
        <p14:creationId xmlns:p14="http://schemas.microsoft.com/office/powerpoint/2010/main" val="675801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in any new </a:t>
            </a:r>
            <a:r>
              <a:rPr lang="en-GB" b="1" dirty="0"/>
              <a:t>Records</a:t>
            </a:r>
            <a:r>
              <a:rPr lang="en-GB" dirty="0"/>
              <a:t>.</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A7F59680-A5E9-10E5-84FB-9445E823EEA9}"/>
              </a:ext>
            </a:extLst>
          </p:cNvPr>
          <p:cNvPicPr>
            <a:picLocks noChangeAspect="1"/>
          </p:cNvPicPr>
          <p:nvPr/>
        </p:nvPicPr>
        <p:blipFill rotWithShape="1">
          <a:blip r:embed="rId3"/>
          <a:srcRect t="12617" b="8818"/>
          <a:stretch/>
        </p:blipFill>
        <p:spPr>
          <a:xfrm>
            <a:off x="949662" y="2675506"/>
            <a:ext cx="7244676" cy="4027046"/>
          </a:xfrm>
          <a:prstGeom prst="rect">
            <a:avLst/>
          </a:prstGeom>
        </p:spPr>
      </p:pic>
    </p:spTree>
    <p:extLst>
      <p:ext uri="{BB962C8B-B14F-4D97-AF65-F5344CB8AC3E}">
        <p14:creationId xmlns:p14="http://schemas.microsoft.com/office/powerpoint/2010/main" val="738232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Check for amended </a:t>
            </a:r>
            <a:r>
              <a:rPr lang="en-GB" b="1" dirty="0"/>
              <a:t>Records </a:t>
            </a:r>
            <a:r>
              <a:rPr lang="en-GB" dirty="0"/>
              <a:t>replace older data in the database.</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747EC5F9-C3AF-4CEB-EE27-B593094CC2A3}"/>
              </a:ext>
            </a:extLst>
          </p:cNvPr>
          <p:cNvPicPr>
            <a:picLocks noChangeAspect="1"/>
          </p:cNvPicPr>
          <p:nvPr/>
        </p:nvPicPr>
        <p:blipFill>
          <a:blip r:embed="rId3"/>
          <a:stretch>
            <a:fillRect/>
          </a:stretch>
        </p:blipFill>
        <p:spPr>
          <a:xfrm>
            <a:off x="1241884" y="2663782"/>
            <a:ext cx="6660232" cy="4194218"/>
          </a:xfrm>
          <a:prstGeom prst="rect">
            <a:avLst/>
          </a:prstGeom>
        </p:spPr>
      </p:pic>
    </p:spTree>
    <p:extLst>
      <p:ext uri="{BB962C8B-B14F-4D97-AF65-F5344CB8AC3E}">
        <p14:creationId xmlns:p14="http://schemas.microsoft.com/office/powerpoint/2010/main" val="2071057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Complete the method by closing the connection.</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B9600EBF-0247-A597-E4EB-5CDCAD5E01CD}"/>
              </a:ext>
            </a:extLst>
          </p:cNvPr>
          <p:cNvPicPr>
            <a:picLocks noChangeAspect="1"/>
          </p:cNvPicPr>
          <p:nvPr/>
        </p:nvPicPr>
        <p:blipFill rotWithShape="1">
          <a:blip r:embed="rId3"/>
          <a:srcRect t="25554"/>
          <a:stretch/>
        </p:blipFill>
        <p:spPr>
          <a:xfrm>
            <a:off x="530749" y="2633623"/>
            <a:ext cx="8082502" cy="4068929"/>
          </a:xfrm>
          <a:prstGeom prst="rect">
            <a:avLst/>
          </a:prstGeom>
        </p:spPr>
      </p:pic>
    </p:spTree>
    <p:extLst>
      <p:ext uri="{BB962C8B-B14F-4D97-AF65-F5344CB8AC3E}">
        <p14:creationId xmlns:p14="http://schemas.microsoft.com/office/powerpoint/2010/main" val="1343813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Finally, we add a method to load and parse data from the XML file.</a:t>
            </a:r>
          </a:p>
          <a:p>
            <a:r>
              <a:rPr lang="en-GB" dirty="0"/>
              <a:t>Add the </a:t>
            </a:r>
            <a:r>
              <a:rPr lang="en-GB" b="1" dirty="0"/>
              <a:t>highlighted</a:t>
            </a:r>
            <a:r>
              <a:rPr lang="en-GB" dirty="0"/>
              <a:t> method. *</a:t>
            </a:r>
          </a:p>
        </p:txBody>
      </p:sp>
      <p:pic>
        <p:nvPicPr>
          <p:cNvPr id="6" name="Picture 5">
            <a:extLst>
              <a:ext uri="{FF2B5EF4-FFF2-40B4-BE49-F238E27FC236}">
                <a16:creationId xmlns:a16="http://schemas.microsoft.com/office/drawing/2014/main" id="{797A3543-B1D3-44E7-64D2-5DC9EDD07CF8}"/>
              </a:ext>
            </a:extLst>
          </p:cNvPr>
          <p:cNvPicPr>
            <a:picLocks noChangeAspect="1"/>
          </p:cNvPicPr>
          <p:nvPr/>
        </p:nvPicPr>
        <p:blipFill rotWithShape="1">
          <a:blip r:embed="rId3"/>
          <a:srcRect t="20743"/>
          <a:stretch/>
        </p:blipFill>
        <p:spPr>
          <a:xfrm>
            <a:off x="1969122" y="2647696"/>
            <a:ext cx="5205755" cy="4054856"/>
          </a:xfrm>
          <a:prstGeom prst="rect">
            <a:avLst/>
          </a:prstGeom>
        </p:spPr>
      </p:pic>
    </p:spTree>
    <p:extLst>
      <p:ext uri="{BB962C8B-B14F-4D97-AF65-F5344CB8AC3E}">
        <p14:creationId xmlns:p14="http://schemas.microsoft.com/office/powerpoint/2010/main" val="3609035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Start to add the ability for this new method to connect to the database.</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EE591C1C-99FC-DDCA-90AA-791FBCAE94DE}"/>
              </a:ext>
            </a:extLst>
          </p:cNvPr>
          <p:cNvPicPr>
            <a:picLocks noChangeAspect="1"/>
          </p:cNvPicPr>
          <p:nvPr/>
        </p:nvPicPr>
        <p:blipFill rotWithShape="1">
          <a:blip r:embed="rId3"/>
          <a:srcRect b="25082"/>
          <a:stretch/>
        </p:blipFill>
        <p:spPr>
          <a:xfrm>
            <a:off x="357979" y="2708921"/>
            <a:ext cx="8428042" cy="3993631"/>
          </a:xfrm>
          <a:prstGeom prst="rect">
            <a:avLst/>
          </a:prstGeom>
        </p:spPr>
      </p:pic>
    </p:spTree>
    <p:extLst>
      <p:ext uri="{BB962C8B-B14F-4D97-AF65-F5344CB8AC3E}">
        <p14:creationId xmlns:p14="http://schemas.microsoft.com/office/powerpoint/2010/main" val="1881617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an ETL loop to load the data to </a:t>
            </a:r>
            <a:r>
              <a:rPr lang="en-GB" b="1" dirty="0"/>
              <a:t>Record</a:t>
            </a:r>
            <a:r>
              <a:rPr lang="en-GB" dirty="0"/>
              <a:t> objects.</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0C10A879-5BA0-60BF-5F2A-B543818B555E}"/>
              </a:ext>
            </a:extLst>
          </p:cNvPr>
          <p:cNvPicPr>
            <a:picLocks noChangeAspect="1"/>
          </p:cNvPicPr>
          <p:nvPr/>
        </p:nvPicPr>
        <p:blipFill rotWithShape="1">
          <a:blip r:embed="rId3"/>
          <a:srcRect t="11403" b="8231"/>
          <a:stretch/>
        </p:blipFill>
        <p:spPr>
          <a:xfrm>
            <a:off x="863709" y="2636912"/>
            <a:ext cx="7416581" cy="4130903"/>
          </a:xfrm>
          <a:prstGeom prst="rect">
            <a:avLst/>
          </a:prstGeom>
        </p:spPr>
      </p:pic>
    </p:spTree>
    <p:extLst>
      <p:ext uri="{BB962C8B-B14F-4D97-AF65-F5344CB8AC3E}">
        <p14:creationId xmlns:p14="http://schemas.microsoft.com/office/powerpoint/2010/main" val="4027124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Finally, close the database connection.</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02084CC9-7CF0-F8C3-F8DE-5A9402D4471C}"/>
              </a:ext>
            </a:extLst>
          </p:cNvPr>
          <p:cNvPicPr>
            <a:picLocks noChangeAspect="1"/>
          </p:cNvPicPr>
          <p:nvPr/>
        </p:nvPicPr>
        <p:blipFill rotWithShape="1">
          <a:blip r:embed="rId3"/>
          <a:srcRect t="27716"/>
          <a:stretch/>
        </p:blipFill>
        <p:spPr>
          <a:xfrm>
            <a:off x="680494" y="2622431"/>
            <a:ext cx="7783011" cy="4145384"/>
          </a:xfrm>
          <a:prstGeom prst="rect">
            <a:avLst/>
          </a:prstGeom>
        </p:spPr>
      </p:pic>
    </p:spTree>
    <p:extLst>
      <p:ext uri="{BB962C8B-B14F-4D97-AF65-F5344CB8AC3E}">
        <p14:creationId xmlns:p14="http://schemas.microsoft.com/office/powerpoint/2010/main" val="1990573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Set the Controller to use MySQL</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The application needs to be set to use the new MySQL load/save class.</a:t>
            </a:r>
          </a:p>
          <a:p>
            <a:r>
              <a:rPr lang="en-GB" dirty="0"/>
              <a:t>Amend the </a:t>
            </a:r>
            <a:r>
              <a:rPr lang="en-GB" b="1" dirty="0"/>
              <a:t>highlighted</a:t>
            </a:r>
            <a:r>
              <a:rPr lang="en-GB" dirty="0"/>
              <a:t> statement. *</a:t>
            </a:r>
          </a:p>
        </p:txBody>
      </p:sp>
      <p:pic>
        <p:nvPicPr>
          <p:cNvPr id="6" name="Picture 5">
            <a:extLst>
              <a:ext uri="{FF2B5EF4-FFF2-40B4-BE49-F238E27FC236}">
                <a16:creationId xmlns:a16="http://schemas.microsoft.com/office/drawing/2014/main" id="{A7C399D2-5B18-56D3-347B-48C6175019DF}"/>
              </a:ext>
            </a:extLst>
          </p:cNvPr>
          <p:cNvPicPr>
            <a:picLocks noChangeAspect="1"/>
          </p:cNvPicPr>
          <p:nvPr/>
        </p:nvPicPr>
        <p:blipFill rotWithShape="1">
          <a:blip r:embed="rId3"/>
          <a:srcRect b="31629"/>
          <a:stretch/>
        </p:blipFill>
        <p:spPr>
          <a:xfrm>
            <a:off x="247046" y="2708920"/>
            <a:ext cx="8649907" cy="3888432"/>
          </a:xfrm>
          <a:prstGeom prst="rect">
            <a:avLst/>
          </a:prstGeom>
        </p:spPr>
      </p:pic>
    </p:spTree>
    <p:extLst>
      <p:ext uri="{BB962C8B-B14F-4D97-AF65-F5344CB8AC3E}">
        <p14:creationId xmlns:p14="http://schemas.microsoft.com/office/powerpoint/2010/main" val="387856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26B5-3F1F-12D4-82E3-7F23A5C905D4}"/>
              </a:ext>
            </a:extLst>
          </p:cNvPr>
          <p:cNvSpPr>
            <a:spLocks noGrp="1"/>
          </p:cNvSpPr>
          <p:nvPr>
            <p:ph type="title"/>
          </p:nvPr>
        </p:nvSpPr>
        <p:spPr/>
        <p:txBody>
          <a:bodyPr/>
          <a:lstStyle/>
          <a:p>
            <a:r>
              <a:rPr lang="en-GB" dirty="0"/>
              <a:t>Semi-structured data</a:t>
            </a:r>
          </a:p>
        </p:txBody>
      </p:sp>
      <p:sp>
        <p:nvSpPr>
          <p:cNvPr id="3" name="Content Placeholder 2">
            <a:extLst>
              <a:ext uri="{FF2B5EF4-FFF2-40B4-BE49-F238E27FC236}">
                <a16:creationId xmlns:a16="http://schemas.microsoft.com/office/drawing/2014/main" id="{7B465965-9333-184A-1148-44F74B909684}"/>
              </a:ext>
            </a:extLst>
          </p:cNvPr>
          <p:cNvSpPr>
            <a:spLocks noGrp="1"/>
          </p:cNvSpPr>
          <p:nvPr>
            <p:ph idx="1"/>
          </p:nvPr>
        </p:nvSpPr>
        <p:spPr/>
        <p:txBody>
          <a:bodyPr/>
          <a:lstStyle/>
          <a:p>
            <a:r>
              <a:rPr lang="en-GB" i="1" dirty="0"/>
              <a:t>“Semi-structured data refers to data that is not captured or formatted in conventional ways. Semi-structured data does not follow the format of a tabular data model or relational databases because it does not have a fixed schema. However, the data is not completely raw or unstructured, and does contain some structural elements such as tags and organizational metadata that make it easier to analyse. The advantages of semi-structured data is that it is more flexible and simpler to scale compared to structured data.”</a:t>
            </a:r>
            <a:r>
              <a:rPr lang="en-GB" sz="1200" i="1" dirty="0"/>
              <a:t>[</a:t>
            </a:r>
            <a:r>
              <a:rPr lang="en-GB" sz="1200" dirty="0"/>
              <a:t>1]</a:t>
            </a:r>
          </a:p>
          <a:p>
            <a:endParaRPr lang="en-GB" sz="1200" dirty="0"/>
          </a:p>
          <a:p>
            <a:r>
              <a:rPr lang="en-GB" dirty="0"/>
              <a:t>In order for an application to be able to use data, rather than just edit it, the data needs to conform to some kind of schema so that the application can recognise one bit of data from another.</a:t>
            </a:r>
          </a:p>
          <a:p>
            <a:endParaRPr lang="en-GB" dirty="0"/>
          </a:p>
        </p:txBody>
      </p:sp>
    </p:spTree>
    <p:extLst>
      <p:ext uri="{BB962C8B-B14F-4D97-AF65-F5344CB8AC3E}">
        <p14:creationId xmlns:p14="http://schemas.microsoft.com/office/powerpoint/2010/main" val="3482249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fontScale="90000"/>
          </a:bodyPr>
          <a:lstStyle/>
          <a:p>
            <a:r>
              <a:rPr lang="en-GB" sz="3200" dirty="0"/>
              <a:t>Test the application</a:t>
            </a:r>
            <a:br>
              <a:rPr lang="en-GB" sz="3200" dirty="0"/>
            </a:b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1792584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Test the application</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Open the </a:t>
            </a:r>
            <a:r>
              <a:rPr lang="en-GB" b="1" dirty="0"/>
              <a:t>Run and Debug panel</a:t>
            </a:r>
            <a:r>
              <a:rPr lang="en-GB" dirty="0"/>
              <a:t>.</a:t>
            </a:r>
          </a:p>
          <a:p>
            <a:r>
              <a:rPr lang="en-GB" dirty="0"/>
              <a:t>Use the green </a:t>
            </a:r>
            <a:r>
              <a:rPr lang="en-GB" b="1" dirty="0"/>
              <a:t>Start Debugging </a:t>
            </a:r>
            <a:r>
              <a:rPr lang="en-GB" dirty="0"/>
              <a:t>arrow to run the program.</a:t>
            </a:r>
          </a:p>
          <a:p>
            <a:r>
              <a:rPr lang="en-GB" dirty="0"/>
              <a:t>You should be able to fully use the application. *</a:t>
            </a:r>
          </a:p>
        </p:txBody>
      </p:sp>
      <p:pic>
        <p:nvPicPr>
          <p:cNvPr id="5" name="Picture 4">
            <a:extLst>
              <a:ext uri="{FF2B5EF4-FFF2-40B4-BE49-F238E27FC236}">
                <a16:creationId xmlns:a16="http://schemas.microsoft.com/office/drawing/2014/main" id="{DEBD20D7-74C8-CE16-DE90-924693BEEFCA}"/>
              </a:ext>
            </a:extLst>
          </p:cNvPr>
          <p:cNvPicPr>
            <a:picLocks noChangeAspect="1"/>
          </p:cNvPicPr>
          <p:nvPr/>
        </p:nvPicPr>
        <p:blipFill rotWithShape="1">
          <a:blip r:embed="rId3"/>
          <a:srcRect b="22907"/>
          <a:stretch/>
        </p:blipFill>
        <p:spPr>
          <a:xfrm>
            <a:off x="0" y="3068960"/>
            <a:ext cx="9144000" cy="3789040"/>
          </a:xfrm>
          <a:prstGeom prst="rect">
            <a:avLst/>
          </a:prstGeom>
        </p:spPr>
      </p:pic>
    </p:spTree>
    <p:extLst>
      <p:ext uri="{BB962C8B-B14F-4D97-AF65-F5344CB8AC3E}">
        <p14:creationId xmlns:p14="http://schemas.microsoft.com/office/powerpoint/2010/main" val="4026295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Test the application</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Log into your MongoDB Atlas account.</a:t>
            </a:r>
          </a:p>
          <a:p>
            <a:r>
              <a:rPr lang="en-GB" dirty="0"/>
              <a:t>Start the application again to load in the data saved in the previous run.</a:t>
            </a:r>
          </a:p>
        </p:txBody>
      </p:sp>
      <p:pic>
        <p:nvPicPr>
          <p:cNvPr id="5" name="Picture 4">
            <a:extLst>
              <a:ext uri="{FF2B5EF4-FFF2-40B4-BE49-F238E27FC236}">
                <a16:creationId xmlns:a16="http://schemas.microsoft.com/office/drawing/2014/main" id="{84740278-3999-73E4-DB41-7C19246BBC04}"/>
              </a:ext>
            </a:extLst>
          </p:cNvPr>
          <p:cNvPicPr>
            <a:picLocks noChangeAspect="1"/>
          </p:cNvPicPr>
          <p:nvPr/>
        </p:nvPicPr>
        <p:blipFill rotWithShape="1">
          <a:blip r:embed="rId3"/>
          <a:srcRect t="11871" b="2162"/>
          <a:stretch/>
        </p:blipFill>
        <p:spPr>
          <a:xfrm>
            <a:off x="0" y="2636913"/>
            <a:ext cx="9144000" cy="4221088"/>
          </a:xfrm>
          <a:prstGeom prst="rect">
            <a:avLst/>
          </a:prstGeom>
        </p:spPr>
      </p:pic>
    </p:spTree>
    <p:extLst>
      <p:ext uri="{BB962C8B-B14F-4D97-AF65-F5344CB8AC3E}">
        <p14:creationId xmlns:p14="http://schemas.microsoft.com/office/powerpoint/2010/main" val="3735782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fontScale="90000"/>
          </a:bodyPr>
          <a:lstStyle/>
          <a:p>
            <a:r>
              <a:rPr lang="en-GB" sz="3200" dirty="0"/>
              <a:t>Project Summary</a:t>
            </a:r>
            <a:br>
              <a:rPr lang="en-GB" sz="3200" dirty="0"/>
            </a:b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829674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7537-7967-9A20-7679-7786A1E14680}"/>
              </a:ext>
            </a:extLst>
          </p:cNvPr>
          <p:cNvSpPr>
            <a:spLocks noGrp="1"/>
          </p:cNvSpPr>
          <p:nvPr>
            <p:ph type="title"/>
          </p:nvPr>
        </p:nvSpPr>
        <p:spPr/>
        <p:txBody>
          <a:bodyPr/>
          <a:lstStyle/>
          <a:p>
            <a:r>
              <a:rPr lang="en-GB" dirty="0"/>
              <a:t>This project has covered…</a:t>
            </a:r>
          </a:p>
        </p:txBody>
      </p:sp>
      <p:sp>
        <p:nvSpPr>
          <p:cNvPr id="3" name="Content Placeholder 2">
            <a:extLst>
              <a:ext uri="{FF2B5EF4-FFF2-40B4-BE49-F238E27FC236}">
                <a16:creationId xmlns:a16="http://schemas.microsoft.com/office/drawing/2014/main" id="{0443214E-F19B-75A9-5131-37BEF21B7A72}"/>
              </a:ext>
            </a:extLst>
          </p:cNvPr>
          <p:cNvSpPr>
            <a:spLocks noGrp="1"/>
          </p:cNvSpPr>
          <p:nvPr>
            <p:ph idx="1"/>
          </p:nvPr>
        </p:nvSpPr>
        <p:spPr/>
        <p:txBody>
          <a:bodyPr/>
          <a:lstStyle/>
          <a:p>
            <a:r>
              <a:rPr lang="en-GB" dirty="0"/>
              <a:t>Taking advantage of the of the functional divisions created by the MVC architecture and of OOP interfaces.</a:t>
            </a:r>
          </a:p>
          <a:p>
            <a:r>
              <a:rPr lang="en-GB" dirty="0"/>
              <a:t>Using a cloud-based NoSQL database server. The application does not have an ideal workflow for this kind of connection but, as with the MySQL connection class, this is simply intended to demonstrate how these connections work.</a:t>
            </a:r>
          </a:p>
          <a:p>
            <a:r>
              <a:rPr lang="en-GB" dirty="0"/>
              <a:t>Applying 3</a:t>
            </a:r>
            <a:r>
              <a:rPr lang="en-GB" baseline="30000" dirty="0"/>
              <a:t>rd</a:t>
            </a:r>
            <a:r>
              <a:rPr lang="en-GB" dirty="0"/>
              <a:t> party libraries (JAR files) manually to a Java project.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234495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92CA-6F46-D401-8424-3071A8D90B52}"/>
              </a:ext>
            </a:extLst>
          </p:cNvPr>
          <p:cNvSpPr>
            <a:spLocks noGrp="1"/>
          </p:cNvSpPr>
          <p:nvPr>
            <p:ph type="title"/>
          </p:nvPr>
        </p:nvSpPr>
        <p:spPr/>
        <p:txBody>
          <a:bodyPr/>
          <a:lstStyle/>
          <a:p>
            <a:r>
              <a:rPr lang="en-GB" dirty="0"/>
              <a:t>To reiterate…</a:t>
            </a:r>
          </a:p>
        </p:txBody>
      </p:sp>
      <p:sp>
        <p:nvSpPr>
          <p:cNvPr id="3" name="Content Placeholder 2">
            <a:extLst>
              <a:ext uri="{FF2B5EF4-FFF2-40B4-BE49-F238E27FC236}">
                <a16:creationId xmlns:a16="http://schemas.microsoft.com/office/drawing/2014/main" id="{F7ED506D-7A17-2E53-BC31-4D318205AE51}"/>
              </a:ext>
            </a:extLst>
          </p:cNvPr>
          <p:cNvSpPr>
            <a:spLocks noGrp="1"/>
          </p:cNvSpPr>
          <p:nvPr>
            <p:ph idx="1"/>
          </p:nvPr>
        </p:nvSpPr>
        <p:spPr>
          <a:xfrm>
            <a:off x="457200" y="1775191"/>
            <a:ext cx="8229600" cy="4822161"/>
          </a:xfrm>
        </p:spPr>
        <p:txBody>
          <a:bodyPr>
            <a:normAutofit/>
          </a:bodyPr>
          <a:lstStyle/>
          <a:p>
            <a:r>
              <a:rPr lang="en-GB" dirty="0"/>
              <a:t>It should be acknowledged that the best way to interact with any form of database is to save records one at a time.</a:t>
            </a:r>
          </a:p>
          <a:p>
            <a:r>
              <a:rPr lang="en-GB" dirty="0"/>
              <a:t>To make our application do this cleanly would require a structural rethink of the </a:t>
            </a:r>
            <a:r>
              <a:rPr lang="en-GB" b="1" dirty="0"/>
              <a:t>Controller</a:t>
            </a:r>
            <a:r>
              <a:rPr lang="en-GB" dirty="0"/>
              <a:t> class and possibly the </a:t>
            </a:r>
            <a:r>
              <a:rPr lang="en-GB" b="1" dirty="0"/>
              <a:t>Record</a:t>
            </a:r>
            <a:r>
              <a:rPr lang="en-GB" dirty="0"/>
              <a:t> class.  It would certainly require amending the </a:t>
            </a:r>
            <a:r>
              <a:rPr lang="en-GB" b="1" dirty="0"/>
              <a:t>Access</a:t>
            </a:r>
            <a:r>
              <a:rPr lang="en-GB" dirty="0"/>
              <a:t> interface.</a:t>
            </a:r>
          </a:p>
          <a:p>
            <a:r>
              <a:rPr lang="en-GB" dirty="0"/>
              <a:t>Ordinarily, the task would be analysed and if a database server is required, this approach would be built in.</a:t>
            </a:r>
          </a:p>
          <a:p>
            <a:r>
              <a:rPr lang="en-GB" dirty="0"/>
              <a:t>For the purposes of time, speed and sanity, the Result Calculator’s MongoDB save method will loop through its list of Records.  Any new records will be added to the database.  Any existing records will be compared against a copy retrieved from the database, if changes are found, a new version of the record will be saved.</a:t>
            </a:r>
          </a:p>
          <a:p>
            <a:r>
              <a:rPr lang="en-GB" dirty="0"/>
              <a:t>This is </a:t>
            </a:r>
            <a:r>
              <a:rPr lang="en-GB" b="1" dirty="0"/>
              <a:t>NOT</a:t>
            </a:r>
            <a:r>
              <a:rPr lang="en-GB" dirty="0"/>
              <a:t> ideal and not performant.  It will demonstrate how to load and save data to a Mongo database, which is the overriding point.</a:t>
            </a:r>
          </a:p>
        </p:txBody>
      </p:sp>
    </p:spTree>
    <p:extLst>
      <p:ext uri="{BB962C8B-B14F-4D97-AF65-F5344CB8AC3E}">
        <p14:creationId xmlns:p14="http://schemas.microsoft.com/office/powerpoint/2010/main" val="2154548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Session recap…</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dirty="0"/>
              <a:t>Last Session</a:t>
            </a:r>
          </a:p>
          <a:p>
            <a:pPr lvl="1"/>
            <a:r>
              <a:rPr lang="en-GB" dirty="0"/>
              <a:t>Semi-structured data</a:t>
            </a:r>
          </a:p>
          <a:p>
            <a:pPr lvl="1"/>
            <a:r>
              <a:rPr lang="en-GB" dirty="0"/>
              <a:t>JSON</a:t>
            </a:r>
          </a:p>
          <a:p>
            <a:r>
              <a:rPr lang="en-GB" dirty="0"/>
              <a:t>Session Rationale</a:t>
            </a:r>
          </a:p>
          <a:p>
            <a:pPr lvl="1"/>
            <a:r>
              <a:rPr lang="en-GB" dirty="0"/>
              <a:t>NoSQL and MongoDB</a:t>
            </a:r>
          </a:p>
          <a:p>
            <a:pPr lvl="1"/>
            <a:r>
              <a:rPr lang="en-GB" dirty="0"/>
              <a:t>Caveats</a:t>
            </a:r>
          </a:p>
          <a:p>
            <a:pPr lvl="0">
              <a:spcBef>
                <a:spcPts val="400"/>
              </a:spcBef>
            </a:pPr>
            <a:r>
              <a:rPr lang="en-GB" dirty="0"/>
              <a:t>Result Calculator project</a:t>
            </a:r>
          </a:p>
          <a:p>
            <a:pPr lvl="1">
              <a:spcBef>
                <a:spcPts val="400"/>
              </a:spcBef>
            </a:pPr>
            <a:r>
              <a:rPr lang="en-GB" dirty="0"/>
              <a:t>Setting up a MongoDB Atlas Cloud account</a:t>
            </a:r>
          </a:p>
          <a:p>
            <a:pPr lvl="1">
              <a:spcBef>
                <a:spcPts val="400"/>
              </a:spcBef>
            </a:pPr>
            <a:r>
              <a:rPr lang="en-GB"/>
              <a:t>Adding a MongoDB load / save class</a:t>
            </a:r>
          </a:p>
          <a:p>
            <a:pPr lvl="0">
              <a:spcBef>
                <a:spcPts val="400"/>
              </a:spcBef>
            </a:pPr>
            <a:endParaRPr lang="en-GB" sz="2400" dirty="0"/>
          </a:p>
          <a:p>
            <a:pPr lvl="1"/>
            <a:endParaRPr lang="en-GB" sz="2000" dirty="0"/>
          </a:p>
          <a:p>
            <a:endParaRPr lang="en-GB" sz="4400" dirty="0"/>
          </a:p>
          <a:p>
            <a:pPr lvl="1"/>
            <a:endParaRPr lang="en-GB" dirty="0"/>
          </a:p>
          <a:p>
            <a:pPr marL="118872" lvl="0" indent="0">
              <a:spcBef>
                <a:spcPts val="400"/>
              </a:spcBef>
              <a:buNone/>
            </a:pPr>
            <a:endParaRPr lang="en-GB" sz="2400" dirty="0"/>
          </a:p>
          <a:p>
            <a:pPr lvl="1"/>
            <a:endParaRPr lang="en-GB" sz="2000" dirty="0"/>
          </a:p>
          <a:p>
            <a:endParaRPr lang="en-GB" sz="4400" dirty="0"/>
          </a:p>
          <a:p>
            <a:pPr lvl="1"/>
            <a:endParaRPr lang="en-GB" dirty="0"/>
          </a:p>
        </p:txBody>
      </p:sp>
    </p:spTree>
    <p:extLst>
      <p:ext uri="{BB962C8B-B14F-4D97-AF65-F5344CB8AC3E}">
        <p14:creationId xmlns:p14="http://schemas.microsoft.com/office/powerpoint/2010/main" val="2625724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Any questions?</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pPr>
              <a:spcAft>
                <a:spcPts val="900"/>
              </a:spcAft>
            </a:pPr>
            <a:r>
              <a:rPr lang="en-GB" sz="2000" dirty="0"/>
              <a:t>Next…</a:t>
            </a:r>
          </a:p>
          <a:p>
            <a:pPr>
              <a:spcAft>
                <a:spcPts val="900"/>
              </a:spcAft>
            </a:pPr>
            <a:r>
              <a:rPr lang="en-GB" dirty="0"/>
              <a:t>Saving the data to the NoSQL MongoDB Atlas cloud service.</a:t>
            </a:r>
          </a:p>
        </p:txBody>
      </p:sp>
    </p:spTree>
    <p:extLst>
      <p:ext uri="{BB962C8B-B14F-4D97-AF65-F5344CB8AC3E}">
        <p14:creationId xmlns:p14="http://schemas.microsoft.com/office/powerpoint/2010/main" val="13202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BDE1-AF56-C2E6-2F62-76761AB36FE0}"/>
              </a:ext>
            </a:extLst>
          </p:cNvPr>
          <p:cNvSpPr>
            <a:spLocks noGrp="1"/>
          </p:cNvSpPr>
          <p:nvPr>
            <p:ph type="title"/>
          </p:nvPr>
        </p:nvSpPr>
        <p:spPr/>
        <p:txBody>
          <a:bodyPr>
            <a:normAutofit/>
          </a:bodyPr>
          <a:lstStyle/>
          <a:p>
            <a:r>
              <a:rPr lang="en-GB" dirty="0"/>
              <a:t>What is JSON</a:t>
            </a:r>
          </a:p>
        </p:txBody>
      </p:sp>
      <p:sp>
        <p:nvSpPr>
          <p:cNvPr id="3" name="Content Placeholder 2">
            <a:extLst>
              <a:ext uri="{FF2B5EF4-FFF2-40B4-BE49-F238E27FC236}">
                <a16:creationId xmlns:a16="http://schemas.microsoft.com/office/drawing/2014/main" id="{193475F2-6E6B-C42F-92EF-E4F706CC3B01}"/>
              </a:ext>
            </a:extLst>
          </p:cNvPr>
          <p:cNvSpPr>
            <a:spLocks noGrp="1"/>
          </p:cNvSpPr>
          <p:nvPr>
            <p:ph idx="1"/>
          </p:nvPr>
        </p:nvSpPr>
        <p:spPr/>
        <p:txBody>
          <a:bodyPr/>
          <a:lstStyle/>
          <a:p>
            <a:r>
              <a:rPr lang="en-GB" b="1" dirty="0">
                <a:solidFill>
                  <a:srgbClr val="FF0000"/>
                </a:solidFill>
              </a:rPr>
              <a:t>J</a:t>
            </a:r>
            <a:r>
              <a:rPr lang="en-GB" dirty="0"/>
              <a:t>ava</a:t>
            </a:r>
            <a:r>
              <a:rPr lang="en-GB" b="1" dirty="0">
                <a:solidFill>
                  <a:srgbClr val="FF0000"/>
                </a:solidFill>
              </a:rPr>
              <a:t>S</a:t>
            </a:r>
            <a:r>
              <a:rPr lang="en-GB" dirty="0"/>
              <a:t>cript </a:t>
            </a:r>
            <a:r>
              <a:rPr lang="en-GB" b="1" dirty="0">
                <a:solidFill>
                  <a:srgbClr val="FF0000"/>
                </a:solidFill>
              </a:rPr>
              <a:t>O</a:t>
            </a:r>
            <a:r>
              <a:rPr lang="en-GB" dirty="0"/>
              <a:t>bject </a:t>
            </a:r>
            <a:r>
              <a:rPr lang="en-GB" b="1" dirty="0">
                <a:solidFill>
                  <a:srgbClr val="FF0000"/>
                </a:solidFill>
              </a:rPr>
              <a:t>N</a:t>
            </a:r>
            <a:r>
              <a:rPr lang="en-GB" dirty="0"/>
              <a:t>otation.</a:t>
            </a:r>
            <a:endParaRPr lang="en-GB" b="1" dirty="0"/>
          </a:p>
          <a:p>
            <a:r>
              <a:rPr lang="en-GB" dirty="0"/>
              <a:t>Saves data in a more computational format with square brackets representing lists and curly brackets representing objects.</a:t>
            </a:r>
          </a:p>
          <a:p>
            <a:r>
              <a:rPr lang="en-GB" dirty="0"/>
              <a:t>Similar (but not identical) to the CSS data format.</a:t>
            </a:r>
          </a:p>
          <a:p>
            <a:r>
              <a:rPr lang="en-GB" dirty="0"/>
              <a:t>Somewhat overcomes the file size issues of XML by reducing formatting information.</a:t>
            </a:r>
          </a:p>
          <a:p>
            <a:r>
              <a:rPr lang="en-GB" dirty="0"/>
              <a:t>In the case of our Result Calculator application *:</a:t>
            </a:r>
          </a:p>
          <a:p>
            <a:endParaRPr lang="en-GB" dirty="0"/>
          </a:p>
          <a:p>
            <a:pPr lvl="1"/>
            <a:endParaRPr lang="en-GB" dirty="0"/>
          </a:p>
        </p:txBody>
      </p:sp>
      <p:pic>
        <p:nvPicPr>
          <p:cNvPr id="6" name="Picture 5">
            <a:extLst>
              <a:ext uri="{FF2B5EF4-FFF2-40B4-BE49-F238E27FC236}">
                <a16:creationId xmlns:a16="http://schemas.microsoft.com/office/drawing/2014/main" id="{AB2D1000-9B53-CF1E-D197-46C2B4CE2EC1}"/>
              </a:ext>
            </a:extLst>
          </p:cNvPr>
          <p:cNvPicPr>
            <a:picLocks noChangeAspect="1"/>
          </p:cNvPicPr>
          <p:nvPr/>
        </p:nvPicPr>
        <p:blipFill>
          <a:blip r:embed="rId3"/>
          <a:stretch>
            <a:fillRect/>
          </a:stretch>
        </p:blipFill>
        <p:spPr>
          <a:xfrm>
            <a:off x="3181156" y="4375551"/>
            <a:ext cx="2781688" cy="2333951"/>
          </a:xfrm>
          <a:prstGeom prst="rect">
            <a:avLst/>
          </a:prstGeom>
        </p:spPr>
      </p:pic>
    </p:spTree>
    <p:extLst>
      <p:ext uri="{BB962C8B-B14F-4D97-AF65-F5344CB8AC3E}">
        <p14:creationId xmlns:p14="http://schemas.microsoft.com/office/powerpoint/2010/main" val="175239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E7C9D-B2E9-438D-422F-06DD572A8507}"/>
              </a:ext>
            </a:extLst>
          </p:cNvPr>
          <p:cNvSpPr>
            <a:spLocks noGrp="1"/>
          </p:cNvSpPr>
          <p:nvPr>
            <p:ph type="title"/>
          </p:nvPr>
        </p:nvSpPr>
        <p:spPr/>
        <p:txBody>
          <a:bodyPr/>
          <a:lstStyle/>
          <a:p>
            <a:r>
              <a:rPr lang="en-GB" dirty="0"/>
              <a:t>When and where to use JSON</a:t>
            </a:r>
          </a:p>
        </p:txBody>
      </p:sp>
      <p:sp>
        <p:nvSpPr>
          <p:cNvPr id="3" name="Content Placeholder 2">
            <a:extLst>
              <a:ext uri="{FF2B5EF4-FFF2-40B4-BE49-F238E27FC236}">
                <a16:creationId xmlns:a16="http://schemas.microsoft.com/office/drawing/2014/main" id="{19269105-9EE4-9326-8ABF-D0F4AF0B89D2}"/>
              </a:ext>
            </a:extLst>
          </p:cNvPr>
          <p:cNvSpPr>
            <a:spLocks noGrp="1"/>
          </p:cNvSpPr>
          <p:nvPr>
            <p:ph idx="1"/>
          </p:nvPr>
        </p:nvSpPr>
        <p:spPr/>
        <p:txBody>
          <a:bodyPr>
            <a:normAutofit lnSpcReduction="10000"/>
          </a:bodyPr>
          <a:lstStyle/>
          <a:p>
            <a:r>
              <a:rPr lang="en-GB" dirty="0"/>
              <a:t>JSON creates formatted data blobs which are simple to parse from a data collection for saving to disk, and equally simple to load and parse to memory.</a:t>
            </a:r>
          </a:p>
          <a:p>
            <a:r>
              <a:rPr lang="en-GB" dirty="0"/>
              <a:t>JSON is far more efficient than XML but is equally less human-readable.  </a:t>
            </a:r>
          </a:p>
          <a:p>
            <a:r>
              <a:rPr lang="en-GB" dirty="0"/>
              <a:t>As a result JSON is a better choice for large blobs of data or for data which have to be saved frequently but it will still hit a performance bump with reasonably large data stores... Unless these are all save to individual files… but then that will increase load time and resources.</a:t>
            </a:r>
          </a:p>
          <a:p>
            <a:r>
              <a:rPr lang="en-GB" dirty="0"/>
              <a:t>JSON is a good is an excellent choice when data is saved and read by applications, especially when those applications do not share a platform.  </a:t>
            </a:r>
          </a:p>
          <a:p>
            <a:r>
              <a:rPr lang="en-GB" b="1" dirty="0"/>
              <a:t>For example: </a:t>
            </a:r>
            <a:r>
              <a:rPr lang="en-GB" dirty="0"/>
              <a:t>JSON can be served from an API running PHP on a Linux server and have that read by a Windows-based C# application.</a:t>
            </a:r>
          </a:p>
          <a:p>
            <a:r>
              <a:rPr lang="en-GB" dirty="0"/>
              <a:t>As with XML, this is a perfectly acceptable data format for the results calculator application due to the small amount of data saved.</a:t>
            </a:r>
          </a:p>
          <a:p>
            <a:endParaRPr lang="en-GB" dirty="0"/>
          </a:p>
        </p:txBody>
      </p:sp>
    </p:spTree>
    <p:extLst>
      <p:ext uri="{BB962C8B-B14F-4D97-AF65-F5344CB8AC3E}">
        <p14:creationId xmlns:p14="http://schemas.microsoft.com/office/powerpoint/2010/main" val="318327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Session rationale</a:t>
            </a: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2872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F269-B8EB-4534-ACB1-4C54D014E635}"/>
              </a:ext>
            </a:extLst>
          </p:cNvPr>
          <p:cNvSpPr>
            <a:spLocks noGrp="1"/>
          </p:cNvSpPr>
          <p:nvPr>
            <p:ph type="title"/>
          </p:nvPr>
        </p:nvSpPr>
        <p:spPr/>
        <p:txBody>
          <a:bodyPr/>
          <a:lstStyle/>
          <a:p>
            <a:r>
              <a:rPr lang="en-GB" dirty="0"/>
              <a:t>What is NoSQL</a:t>
            </a:r>
          </a:p>
        </p:txBody>
      </p:sp>
      <p:sp>
        <p:nvSpPr>
          <p:cNvPr id="3" name="Content Placeholder 2">
            <a:extLst>
              <a:ext uri="{FF2B5EF4-FFF2-40B4-BE49-F238E27FC236}">
                <a16:creationId xmlns:a16="http://schemas.microsoft.com/office/drawing/2014/main" id="{A8C8738C-3C2A-477E-AFC3-363F18C0F1D8}"/>
              </a:ext>
            </a:extLst>
          </p:cNvPr>
          <p:cNvSpPr>
            <a:spLocks noGrp="1"/>
          </p:cNvSpPr>
          <p:nvPr>
            <p:ph idx="1"/>
          </p:nvPr>
        </p:nvSpPr>
        <p:spPr/>
        <p:txBody>
          <a:bodyPr>
            <a:normAutofit/>
          </a:bodyPr>
          <a:lstStyle/>
          <a:p>
            <a:pPr>
              <a:spcAft>
                <a:spcPts val="600"/>
              </a:spcAft>
            </a:pPr>
            <a:r>
              <a:rPr lang="en-GB" sz="2000" b="1" dirty="0"/>
              <a:t>N</a:t>
            </a:r>
            <a:r>
              <a:rPr lang="en-GB" sz="2000" dirty="0"/>
              <a:t>ot</a:t>
            </a:r>
            <a:r>
              <a:rPr lang="en-GB" sz="2000" b="1" dirty="0"/>
              <a:t> O</a:t>
            </a:r>
            <a:r>
              <a:rPr lang="en-GB" sz="2000" dirty="0"/>
              <a:t>nly </a:t>
            </a:r>
            <a:r>
              <a:rPr lang="en-GB" sz="2000" b="1" dirty="0"/>
              <a:t>SQL.</a:t>
            </a:r>
            <a:endParaRPr lang="en-GB" sz="2000" baseline="30000" dirty="0"/>
          </a:p>
          <a:p>
            <a:pPr>
              <a:spcAft>
                <a:spcPts val="600"/>
              </a:spcAft>
            </a:pPr>
            <a:r>
              <a:rPr lang="en-GB" sz="2000" dirty="0"/>
              <a:t>Non-tabular databases.</a:t>
            </a:r>
          </a:p>
          <a:p>
            <a:pPr>
              <a:spcAft>
                <a:spcPts val="600"/>
              </a:spcAft>
            </a:pPr>
            <a:r>
              <a:rPr lang="en-GB" sz="2000" dirty="0"/>
              <a:t>Late 2000s.</a:t>
            </a:r>
          </a:p>
          <a:p>
            <a:pPr>
              <a:spcAft>
                <a:spcPts val="600"/>
              </a:spcAft>
            </a:pPr>
            <a:r>
              <a:rPr lang="en-GB" sz="2000" dirty="0"/>
              <a:t>Deployed by </a:t>
            </a:r>
            <a:r>
              <a:rPr lang="en-GB" sz="2000" dirty="0">
                <a:hlinkClick r:id="rId3"/>
              </a:rPr>
              <a:t>Facebook 2005 </a:t>
            </a:r>
            <a:r>
              <a:rPr lang="en-GB" sz="2000" dirty="0"/>
              <a:t>.</a:t>
            </a:r>
          </a:p>
          <a:p>
            <a:pPr>
              <a:spcAft>
                <a:spcPts val="600"/>
              </a:spcAft>
            </a:pPr>
            <a:r>
              <a:rPr lang="en-GB" sz="2000" dirty="0"/>
              <a:t>Decrease in price of storage.</a:t>
            </a:r>
          </a:p>
          <a:p>
            <a:pPr>
              <a:spcAft>
                <a:spcPts val="600"/>
              </a:spcAft>
            </a:pPr>
            <a:r>
              <a:rPr lang="en-GB" sz="2000" dirty="0"/>
              <a:t>Increase for need to data warehouse.</a:t>
            </a:r>
          </a:p>
          <a:p>
            <a:pPr>
              <a:spcAft>
                <a:spcPts val="600"/>
              </a:spcAft>
            </a:pPr>
            <a:r>
              <a:rPr lang="en-GB" sz="2000" dirty="0"/>
              <a:t>“Over the last two years alone 90 percent of the data in the world was generated” </a:t>
            </a:r>
            <a:r>
              <a:rPr lang="en-GB" sz="1600" dirty="0">
                <a:hlinkClick r:id="rId4"/>
              </a:rPr>
              <a:t>Bernard Marr </a:t>
            </a:r>
            <a:r>
              <a:rPr lang="en-GB" sz="1600" dirty="0"/>
              <a:t>(2018).</a:t>
            </a:r>
          </a:p>
          <a:p>
            <a:pPr>
              <a:spcAft>
                <a:spcPts val="600"/>
              </a:spcAft>
            </a:pPr>
            <a:r>
              <a:rPr lang="en-GB" sz="2000" dirty="0"/>
              <a:t>Many uses of data increasingly reliant on relationships.</a:t>
            </a:r>
          </a:p>
          <a:p>
            <a:pPr>
              <a:spcAft>
                <a:spcPts val="600"/>
              </a:spcAft>
            </a:pPr>
            <a:endParaRPr lang="en-GB" sz="2000" dirty="0"/>
          </a:p>
        </p:txBody>
      </p:sp>
    </p:spTree>
    <p:extLst>
      <p:ext uri="{BB962C8B-B14F-4D97-AF65-F5344CB8AC3E}">
        <p14:creationId xmlns:p14="http://schemas.microsoft.com/office/powerpoint/2010/main" val="200554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3CD7-6374-4F15-8199-B7320A2192AB}"/>
              </a:ext>
            </a:extLst>
          </p:cNvPr>
          <p:cNvSpPr>
            <a:spLocks noGrp="1"/>
          </p:cNvSpPr>
          <p:nvPr>
            <p:ph type="title"/>
          </p:nvPr>
        </p:nvSpPr>
        <p:spPr/>
        <p:txBody>
          <a:bodyPr>
            <a:normAutofit/>
          </a:bodyPr>
          <a:lstStyle/>
          <a:p>
            <a:r>
              <a:rPr lang="en-GB" sz="4800" dirty="0"/>
              <a:t>Document databases</a:t>
            </a:r>
            <a:endParaRPr lang="en-GB" dirty="0"/>
          </a:p>
        </p:txBody>
      </p:sp>
      <p:sp>
        <p:nvSpPr>
          <p:cNvPr id="3" name="Content Placeholder 2">
            <a:extLst>
              <a:ext uri="{FF2B5EF4-FFF2-40B4-BE49-F238E27FC236}">
                <a16:creationId xmlns:a16="http://schemas.microsoft.com/office/drawing/2014/main" id="{C1316E5B-6F17-42DD-A4E5-001B6791ADBD}"/>
              </a:ext>
            </a:extLst>
          </p:cNvPr>
          <p:cNvSpPr>
            <a:spLocks noGrp="1"/>
          </p:cNvSpPr>
          <p:nvPr>
            <p:ph idx="1"/>
          </p:nvPr>
        </p:nvSpPr>
        <p:spPr/>
        <p:txBody>
          <a:bodyPr>
            <a:normAutofit/>
          </a:bodyPr>
          <a:lstStyle/>
          <a:p>
            <a:pPr lvl="0"/>
            <a:r>
              <a:rPr lang="en-GB" sz="2000" dirty="0"/>
              <a:t>Document store :</a:t>
            </a:r>
          </a:p>
          <a:p>
            <a:pPr lvl="1">
              <a:spcAft>
                <a:spcPts val="600"/>
              </a:spcAft>
            </a:pPr>
            <a:r>
              <a:rPr lang="en-GB" sz="1600" dirty="0"/>
              <a:t>books, articles, magazines, etc.</a:t>
            </a:r>
          </a:p>
          <a:p>
            <a:pPr lvl="0"/>
            <a:r>
              <a:rPr lang="en-GB" sz="2000" dirty="0"/>
              <a:t>JSON-like data structure:</a:t>
            </a:r>
          </a:p>
          <a:p>
            <a:pPr lvl="1"/>
            <a:r>
              <a:rPr lang="en-GB" sz="1600" dirty="0"/>
              <a:t>Field / value pairs.</a:t>
            </a:r>
          </a:p>
          <a:p>
            <a:pPr lvl="1">
              <a:spcAft>
                <a:spcPts val="600"/>
              </a:spcAft>
            </a:pPr>
            <a:r>
              <a:rPr lang="en-GB" sz="1600" dirty="0"/>
              <a:t>Values can be text, Boolean, object, etc.</a:t>
            </a:r>
          </a:p>
          <a:p>
            <a:pPr lvl="0">
              <a:spcAft>
                <a:spcPts val="600"/>
              </a:spcAft>
            </a:pPr>
            <a:r>
              <a:rPr lang="en-GB" sz="2000" dirty="0"/>
              <a:t>Allows for irregular collections to exist without wastage (no null fields).</a:t>
            </a:r>
          </a:p>
          <a:p>
            <a:pPr lvl="0">
              <a:spcAft>
                <a:spcPts val="600"/>
              </a:spcAft>
            </a:pPr>
            <a:r>
              <a:rPr lang="en-GB" sz="2000" dirty="0"/>
              <a:t>Can horizontally scale-out to accommodate large data volumes.</a:t>
            </a:r>
          </a:p>
        </p:txBody>
      </p:sp>
      <p:pic>
        <p:nvPicPr>
          <p:cNvPr id="5" name="Picture 4" descr="A screenshot of a cell phone&#10;&#10;Description automatically generated">
            <a:hlinkClick r:id="rId3"/>
            <a:extLst>
              <a:ext uri="{FF2B5EF4-FFF2-40B4-BE49-F238E27FC236}">
                <a16:creationId xmlns:a16="http://schemas.microsoft.com/office/drawing/2014/main" id="{018DD46B-3CD7-432C-8965-115817D22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7" t="13857" r="42595" b="11429"/>
          <a:stretch/>
        </p:blipFill>
        <p:spPr>
          <a:xfrm>
            <a:off x="1691680" y="4365104"/>
            <a:ext cx="2592289" cy="2234730"/>
          </a:xfrm>
          <a:prstGeom prst="rect">
            <a:avLst/>
          </a:prstGeom>
          <a:effectLst>
            <a:outerShdw blurRad="50800" dist="38100" dir="5400000" algn="t" rotWithShape="0">
              <a:prstClr val="black">
                <a:alpha val="40000"/>
              </a:prstClr>
            </a:outerShdw>
          </a:effectLst>
        </p:spPr>
      </p:pic>
      <p:pic>
        <p:nvPicPr>
          <p:cNvPr id="7" name="Picture 6" descr="A close up of a logo&#10;&#10;Description automatically generated">
            <a:extLst>
              <a:ext uri="{FF2B5EF4-FFF2-40B4-BE49-F238E27FC236}">
                <a16:creationId xmlns:a16="http://schemas.microsoft.com/office/drawing/2014/main" id="{85203635-FCE3-46D5-9F78-100AAB6180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4509120"/>
            <a:ext cx="2673351" cy="1706394"/>
          </a:xfrm>
          <a:prstGeom prst="rect">
            <a:avLst/>
          </a:prstGeom>
        </p:spPr>
      </p:pic>
    </p:spTree>
    <p:extLst>
      <p:ext uri="{BB962C8B-B14F-4D97-AF65-F5344CB8AC3E}">
        <p14:creationId xmlns:p14="http://schemas.microsoft.com/office/powerpoint/2010/main" val="7685156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3677</TotalTime>
  <Words>3834</Words>
  <Application>Microsoft Office PowerPoint</Application>
  <PresentationFormat>On-screen Show (4:3)</PresentationFormat>
  <Paragraphs>332</Paragraphs>
  <Slides>47</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Corbel</vt:lpstr>
      <vt:lpstr>Wingdings</vt:lpstr>
      <vt:lpstr>Wingdings 2</vt:lpstr>
      <vt:lpstr>Wingdings 3</vt:lpstr>
      <vt:lpstr>PPT design-AG-2016</vt:lpstr>
      <vt:lpstr>Data handling in Application development Semi-structured data  Coding a MongoDB NoSQL load / save data class</vt:lpstr>
      <vt:lpstr>In this session…</vt:lpstr>
      <vt:lpstr>Previous sessions  </vt:lpstr>
      <vt:lpstr>Semi-structured data</vt:lpstr>
      <vt:lpstr>What is JSON</vt:lpstr>
      <vt:lpstr>When and where to use JSON</vt:lpstr>
      <vt:lpstr>Session rationale  </vt:lpstr>
      <vt:lpstr>What is NoSQL</vt:lpstr>
      <vt:lpstr>Document databases</vt:lpstr>
      <vt:lpstr>Result calculator project   </vt:lpstr>
      <vt:lpstr>MongoDB Atlas</vt:lpstr>
      <vt:lpstr>Create a database instance</vt:lpstr>
      <vt:lpstr>Set up the database instance</vt:lpstr>
      <vt:lpstr>Set up a user account</vt:lpstr>
      <vt:lpstr>Success!</vt:lpstr>
      <vt:lpstr>Project start</vt:lpstr>
      <vt:lpstr>Create a data load / save class</vt:lpstr>
      <vt:lpstr>Add import statements</vt:lpstr>
      <vt:lpstr>Add an implements statement</vt:lpstr>
      <vt:lpstr>Add attributes and getter methods</vt:lpstr>
      <vt:lpstr>Add a constructor method</vt:lpstr>
      <vt:lpstr>Get the connection string</vt:lpstr>
      <vt:lpstr>Add the connection string</vt:lpstr>
      <vt:lpstr>Add a Record convert method</vt:lpstr>
      <vt:lpstr>Add a Record search method</vt:lpstr>
      <vt:lpstr>Add a save data method</vt:lpstr>
      <vt:lpstr>Add a save data method</vt:lpstr>
      <vt:lpstr>Add a save data method</vt:lpstr>
      <vt:lpstr>Add a save data method</vt:lpstr>
      <vt:lpstr>Add a save data method</vt:lpstr>
      <vt:lpstr>Add a save data method</vt:lpstr>
      <vt:lpstr>Add a save data method</vt:lpstr>
      <vt:lpstr>Add a save data method</vt:lpstr>
      <vt:lpstr>Add a save data method</vt:lpstr>
      <vt:lpstr>Add a load data method</vt:lpstr>
      <vt:lpstr>Add a load data method</vt:lpstr>
      <vt:lpstr>Add a load data method</vt:lpstr>
      <vt:lpstr>Add a load data method</vt:lpstr>
      <vt:lpstr>Set the Controller to use MySQL</vt:lpstr>
      <vt:lpstr>Test the application    </vt:lpstr>
      <vt:lpstr>Test the application</vt:lpstr>
      <vt:lpstr>Test the application</vt:lpstr>
      <vt:lpstr>Project Summary    </vt:lpstr>
      <vt:lpstr>This project has covered…</vt:lpstr>
      <vt:lpstr>To reiterate…</vt:lpstr>
      <vt:lpstr>Session recap…</vt:lpstr>
      <vt:lpstr>Any questions?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Andrew Green</cp:lastModifiedBy>
  <cp:revision>190</cp:revision>
  <dcterms:created xsi:type="dcterms:W3CDTF">2010-09-12T20:40:41Z</dcterms:created>
  <dcterms:modified xsi:type="dcterms:W3CDTF">2022-10-23T10:05:51Z</dcterms:modified>
</cp:coreProperties>
</file>