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sldIdLst>
    <p:sldId id="256" r:id="rId2"/>
    <p:sldId id="265" r:id="rId3"/>
    <p:sldId id="266" r:id="rId4"/>
    <p:sldId id="268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6460" autoAdjust="0"/>
  </p:normalViewPr>
  <p:slideViewPr>
    <p:cSldViewPr snapToGrid="0">
      <p:cViewPr varScale="1">
        <p:scale>
          <a:sx n="56" d="100"/>
          <a:sy n="56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5E2D3-AA44-4EF1-919D-57B44F59C6CC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0029E-ED2E-42AA-98D8-CA0557F2D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3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the link above.</a:t>
            </a:r>
            <a:r>
              <a:rPr lang="en-GB" baseline="0" dirty="0" smtClean="0"/>
              <a:t> This will take you to the Careers Wales CV builder. It is the easiest way for students to create their CVs.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029E-ED2E-42AA-98D8-CA0557F2D75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127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Make</a:t>
            </a:r>
            <a:r>
              <a:rPr lang="en-GB" baseline="0" dirty="0" smtClean="0"/>
              <a:t> sure you establish links between Cara and your students to help with these workshops.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029E-ED2E-42AA-98D8-CA0557F2D75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3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Alternatively, this could be</a:t>
            </a:r>
            <a:r>
              <a:rPr lang="en-GB" baseline="0" dirty="0" smtClean="0"/>
              <a:t> done in pairs? Each student could create questions to ask each other.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029E-ED2E-42AA-98D8-CA0557F2D7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8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swales.com/en/jobs-and-training/job-seeking/sell-yourself-well/cv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Career ready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1376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225" y="2329131"/>
            <a:ext cx="9316529" cy="4295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Learners should be able to:</a:t>
            </a:r>
          </a:p>
          <a:p>
            <a:r>
              <a:rPr lang="en-GB" sz="2800" dirty="0" smtClean="0"/>
              <a:t>Develop a CV based on their achievements, abilities, interests and skills</a:t>
            </a:r>
            <a:endParaRPr lang="en-GB" sz="2800" dirty="0"/>
          </a:p>
          <a:p>
            <a:r>
              <a:rPr lang="en-GB" sz="2800" dirty="0" smtClean="0"/>
              <a:t>Recognise their responsibilities and rights as employees and learn how to follow safe working practices</a:t>
            </a:r>
            <a:endParaRPr lang="en-GB" sz="2800" dirty="0"/>
          </a:p>
          <a:p>
            <a:r>
              <a:rPr lang="en-GB" sz="2800" dirty="0" smtClean="0"/>
              <a:t>Access realistic, impartial guidance on learning, careers and work-related matters</a:t>
            </a:r>
          </a:p>
          <a:p>
            <a:r>
              <a:rPr lang="en-GB" sz="2800" dirty="0" smtClean="0"/>
              <a:t>Make decisions about individual pathways in education, training and in work </a:t>
            </a:r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80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CV- </a:t>
            </a:r>
            <a:r>
              <a:rPr lang="en-GB" dirty="0" smtClean="0">
                <a:hlinkClick r:id="rId3"/>
              </a:rPr>
              <a:t>Careers Wales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467155"/>
            <a:ext cx="8609162" cy="4106173"/>
          </a:xfrm>
        </p:spPr>
        <p:txBody>
          <a:bodyPr>
            <a:normAutofit/>
          </a:bodyPr>
          <a:lstStyle/>
          <a:p>
            <a:r>
              <a:rPr lang="en-GB" sz="2800" dirty="0"/>
              <a:t>A CV is your chance to ‘sell’ yourself to an employer.  It is an advertisement for your skills and experience. First impressions are important! </a:t>
            </a:r>
            <a:endParaRPr lang="en-GB" sz="2800" dirty="0" smtClean="0"/>
          </a:p>
          <a:p>
            <a:r>
              <a:rPr lang="en-GB" sz="2800" dirty="0" smtClean="0"/>
              <a:t>Your </a:t>
            </a:r>
            <a:r>
              <a:rPr lang="en-GB" sz="2800" dirty="0"/>
              <a:t>CV must:</a:t>
            </a:r>
          </a:p>
          <a:p>
            <a:pPr lvl="1"/>
            <a:r>
              <a:rPr lang="en-GB" sz="2600" dirty="0"/>
              <a:t>Be clear, well laid out and well presented </a:t>
            </a:r>
          </a:p>
          <a:p>
            <a:pPr lvl="1"/>
            <a:r>
              <a:rPr lang="en-GB" sz="2600" dirty="0"/>
              <a:t>Be word processed</a:t>
            </a:r>
          </a:p>
          <a:p>
            <a:pPr lvl="1"/>
            <a:r>
              <a:rPr lang="en-GB" sz="2600" dirty="0"/>
              <a:t>Be a maximum of 2 sides of A4 paper</a:t>
            </a:r>
          </a:p>
          <a:p>
            <a:pPr lvl="1"/>
            <a:r>
              <a:rPr lang="en-GB" sz="2600" dirty="0"/>
              <a:t>Be to the point and factual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23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645" y="205002"/>
            <a:ext cx="4537496" cy="64450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53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 preparation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Research a job on Indeed.co.uk</a:t>
            </a:r>
          </a:p>
          <a:p>
            <a:r>
              <a:rPr lang="en-GB" sz="2800" dirty="0" smtClean="0"/>
              <a:t>Look at the job description and person specification </a:t>
            </a:r>
          </a:p>
          <a:p>
            <a:r>
              <a:rPr lang="en-GB" sz="2800" dirty="0" smtClean="0"/>
              <a:t>Create 10 questions that could be asked at interview</a:t>
            </a:r>
          </a:p>
          <a:p>
            <a:r>
              <a:rPr lang="en-GB" sz="2800" dirty="0" smtClean="0"/>
              <a:t>How would you answer those questions?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3543603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77</TotalTime>
  <Words>223</Words>
  <Application>Microsoft Office PowerPoint</Application>
  <PresentationFormat>Widescreen</PresentationFormat>
  <Paragraphs>25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Parcel</vt:lpstr>
      <vt:lpstr>Career ready </vt:lpstr>
      <vt:lpstr>Learning outcomes</vt:lpstr>
      <vt:lpstr>CV- Careers Wales</vt:lpstr>
      <vt:lpstr>PowerPoint Presentation</vt:lpstr>
      <vt:lpstr>Interview preparation </vt:lpstr>
    </vt:vector>
  </TitlesOfParts>
  <Company>NPTC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Mind-set and attitide</dc:title>
  <dc:creator>Davies, Naomi</dc:creator>
  <cp:lastModifiedBy>Davies, Naomi</cp:lastModifiedBy>
  <cp:revision>10</cp:revision>
  <dcterms:created xsi:type="dcterms:W3CDTF">2019-06-13T12:40:02Z</dcterms:created>
  <dcterms:modified xsi:type="dcterms:W3CDTF">2019-08-30T10:42:27Z</dcterms:modified>
</cp:coreProperties>
</file>