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D2FF9-95F4-4143-B671-44F86E060BC1}" v="67" dt="2022-03-07T11:00:46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leigh Davies" userId="cf716364-9545-4b08-b1d9-ff1ad30bd879" providerId="ADAL" clId="{702D2FF9-95F4-4143-B671-44F86E060BC1}"/>
    <pc:docChg chg="undo custSel addSld delSld modSld">
      <pc:chgData name="Kayleigh Davies" userId="cf716364-9545-4b08-b1d9-ff1ad30bd879" providerId="ADAL" clId="{702D2FF9-95F4-4143-B671-44F86E060BC1}" dt="2022-03-07T11:00:46.546" v="96" actId="20577"/>
      <pc:docMkLst>
        <pc:docMk/>
      </pc:docMkLst>
      <pc:sldChg chg="modSp">
        <pc:chgData name="Kayleigh Davies" userId="cf716364-9545-4b08-b1d9-ff1ad30bd879" providerId="ADAL" clId="{702D2FF9-95F4-4143-B671-44F86E060BC1}" dt="2022-03-07T11:00:46.546" v="96" actId="20577"/>
        <pc:sldMkLst>
          <pc:docMk/>
          <pc:sldMk cId="183243182" sldId="261"/>
        </pc:sldMkLst>
        <pc:graphicFrameChg chg="mod">
          <ac:chgData name="Kayleigh Davies" userId="cf716364-9545-4b08-b1d9-ff1ad30bd879" providerId="ADAL" clId="{702D2FF9-95F4-4143-B671-44F86E060BC1}" dt="2022-03-07T11:00:46.546" v="96" actId="20577"/>
          <ac:graphicFrameMkLst>
            <pc:docMk/>
            <pc:sldMk cId="183243182" sldId="261"/>
            <ac:graphicFrameMk id="5" creationId="{91DB1382-7276-49FA-9632-38D558F457E3}"/>
          </ac:graphicFrameMkLst>
        </pc:graphicFrameChg>
      </pc:sldChg>
      <pc:sldChg chg="modSp mod">
        <pc:chgData name="Kayleigh Davies" userId="cf716364-9545-4b08-b1d9-ff1ad30bd879" providerId="ADAL" clId="{702D2FF9-95F4-4143-B671-44F86E060BC1}" dt="2022-03-07T10:59:35.422" v="6" actId="20577"/>
        <pc:sldMkLst>
          <pc:docMk/>
          <pc:sldMk cId="3360022908" sldId="262"/>
        </pc:sldMkLst>
        <pc:spChg chg="mod">
          <ac:chgData name="Kayleigh Davies" userId="cf716364-9545-4b08-b1d9-ff1ad30bd879" providerId="ADAL" clId="{702D2FF9-95F4-4143-B671-44F86E060BC1}" dt="2022-02-28T14:57:48.669" v="5" actId="1076"/>
          <ac:spMkLst>
            <pc:docMk/>
            <pc:sldMk cId="3360022908" sldId="262"/>
            <ac:spMk id="2" creationId="{80DFA4D7-362A-410C-9BF8-4EC6F040C22B}"/>
          </ac:spMkLst>
        </pc:spChg>
        <pc:spChg chg="mod">
          <ac:chgData name="Kayleigh Davies" userId="cf716364-9545-4b08-b1d9-ff1ad30bd879" providerId="ADAL" clId="{702D2FF9-95F4-4143-B671-44F86E060BC1}" dt="2022-03-07T10:59:35.422" v="6" actId="20577"/>
          <ac:spMkLst>
            <pc:docMk/>
            <pc:sldMk cId="3360022908" sldId="262"/>
            <ac:spMk id="3" creationId="{20CF7D42-91AF-4DA9-AC8F-CD873D8B2C1E}"/>
          </ac:spMkLst>
        </pc:spChg>
      </pc:sldChg>
      <pc:sldChg chg="new del">
        <pc:chgData name="Kayleigh Davies" userId="cf716364-9545-4b08-b1d9-ff1ad30bd879" providerId="ADAL" clId="{702D2FF9-95F4-4143-B671-44F86E060BC1}" dt="2022-03-07T11:00:05.900" v="8" actId="680"/>
        <pc:sldMkLst>
          <pc:docMk/>
          <pc:sldMk cId="736080159" sldId="263"/>
        </pc:sldMkLst>
      </pc:sldChg>
      <pc:sldChg chg="modSp new mod">
        <pc:chgData name="Kayleigh Davies" userId="cf716364-9545-4b08-b1d9-ff1ad30bd879" providerId="ADAL" clId="{702D2FF9-95F4-4143-B671-44F86E060BC1}" dt="2022-03-07T11:00:33.681" v="33" actId="27636"/>
        <pc:sldMkLst>
          <pc:docMk/>
          <pc:sldMk cId="1966789709" sldId="263"/>
        </pc:sldMkLst>
        <pc:spChg chg="mod">
          <ac:chgData name="Kayleigh Davies" userId="cf716364-9545-4b08-b1d9-ff1ad30bd879" providerId="ADAL" clId="{702D2FF9-95F4-4143-B671-44F86E060BC1}" dt="2022-03-07T11:00:25.380" v="29" actId="20577"/>
          <ac:spMkLst>
            <pc:docMk/>
            <pc:sldMk cId="1966789709" sldId="263"/>
            <ac:spMk id="2" creationId="{A8B1183E-61A1-4867-A60C-F23656EBACF4}"/>
          </ac:spMkLst>
        </pc:spChg>
        <pc:spChg chg="mod">
          <ac:chgData name="Kayleigh Davies" userId="cf716364-9545-4b08-b1d9-ff1ad30bd879" providerId="ADAL" clId="{702D2FF9-95F4-4143-B671-44F86E060BC1}" dt="2022-03-07T11:00:33.681" v="33" actId="27636"/>
          <ac:spMkLst>
            <pc:docMk/>
            <pc:sldMk cId="1966789709" sldId="263"/>
            <ac:spMk id="3" creationId="{20B1E5D1-F5F2-40CF-9528-133F4D6A6648}"/>
          </ac:spMkLst>
        </pc:spChg>
      </pc:sldChg>
    </pc:docChg>
  </pc:docChgLst>
  <pc:docChgLst>
    <pc:chgData name="Kayleigh Davies" userId="cf716364-9545-4b08-b1d9-ff1ad30bd879" providerId="ADAL" clId="{5D899E6B-BA89-4F28-B399-D056F2B48401}"/>
    <pc:docChg chg="modSld">
      <pc:chgData name="Kayleigh Davies" userId="cf716364-9545-4b08-b1d9-ff1ad30bd879" providerId="ADAL" clId="{5D899E6B-BA89-4F28-B399-D056F2B48401}" dt="2022-03-03T09:23:45.444" v="5" actId="20577"/>
      <pc:docMkLst>
        <pc:docMk/>
      </pc:docMkLst>
      <pc:sldChg chg="modSp">
        <pc:chgData name="Kayleigh Davies" userId="cf716364-9545-4b08-b1d9-ff1ad30bd879" providerId="ADAL" clId="{5D899E6B-BA89-4F28-B399-D056F2B48401}" dt="2022-03-03T09:23:45.444" v="5" actId="20577"/>
        <pc:sldMkLst>
          <pc:docMk/>
          <pc:sldMk cId="183243182" sldId="261"/>
        </pc:sldMkLst>
        <pc:graphicFrameChg chg="mod">
          <ac:chgData name="Kayleigh Davies" userId="cf716364-9545-4b08-b1d9-ff1ad30bd879" providerId="ADAL" clId="{5D899E6B-BA89-4F28-B399-D056F2B48401}" dt="2022-03-03T09:23:45.444" v="5" actId="20577"/>
          <ac:graphicFrameMkLst>
            <pc:docMk/>
            <pc:sldMk cId="183243182" sldId="261"/>
            <ac:graphicFrameMk id="5" creationId="{91DB1382-7276-49FA-9632-38D558F457E3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Ensuring the information given is correct and timely 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A </a:t>
          </a:r>
          <a:r>
            <a:rPr lang="en-US" cap="none"/>
            <a:t>local Perspective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Avoiding mis and disinformation  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/>
            <a:t>Ensuring the information given is correct and timely 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/>
            <a:t>A </a:t>
          </a:r>
          <a:r>
            <a:rPr lang="en-US" sz="1800" kern="1200" cap="none"/>
            <a:t>local Perspective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/>
            <a:t>Avoiding mis and disinformation  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round/60520226" TargetMode="External"/><Relationship Id="rId2" Type="http://schemas.openxmlformats.org/officeDocument/2006/relationships/hyperlink" Target="https://educateagainsthate.com/blog/posts/help-students-talk-new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rents.actionforchildren.org.uk/" TargetMode="External"/><Relationship Id="rId4" Type="http://schemas.openxmlformats.org/officeDocument/2006/relationships/hyperlink" Target="https://www.bbc.co.uk/newsround/6012399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leaders.thekeysupport.com/pupils-and-parents/pupil-health-and-wellbeing/pupil-wellbeing/russian-invasion-ukraine-parent-information-and-support-pack/?utm_source=PR&amp;utm_medium=Social&amp;utm_campaign=ukraine_content_spring22&amp;utm_content=KSL%20content" TargetMode="External"/><Relationship Id="rId2" Type="http://schemas.openxmlformats.org/officeDocument/2006/relationships/hyperlink" Target="https://schoolleaders.thekeysupport.com/pupils-and-parents/pupil-health-and-wellbeing/pupil-wellbeing/how-to-talk-to-pupils-about-russias-invasion-of-ukraine/?utm_source=PR&amp;utm_medium=Social&amp;utm_campaign=&amp;utm_content=KSL%20cont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ngminds.org.uk/parent/blog/top-tips-for-talking-to-your-young-person-about-the-events-in-ukraine/" TargetMode="External"/><Relationship Id="rId4" Type="http://schemas.openxmlformats.org/officeDocument/2006/relationships/hyperlink" Target="https://www.bbc.co.uk/bitesize/articles/zbrdjs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Supporting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 response to the developing Ukrainian situation  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Supporting students effectively 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1743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A4D7-362A-410C-9BF8-4EC6F040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9" y="451005"/>
            <a:ext cx="10058400" cy="1371600"/>
          </a:xfrm>
        </p:spPr>
        <p:txBody>
          <a:bodyPr/>
          <a:lstStyle/>
          <a:p>
            <a:r>
              <a:rPr lang="en-GB" dirty="0"/>
              <a:t>Sign Posting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F7D42-91AF-4DA9-AC8F-CD873D8B2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19" y="2014194"/>
            <a:ext cx="10602686" cy="4254573"/>
          </a:xfrm>
        </p:spPr>
        <p:txBody>
          <a:bodyPr/>
          <a:lstStyle/>
          <a:p>
            <a:r>
              <a:rPr lang="en-GB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Help Students Talk About the News - Educate Against Hate</a:t>
            </a:r>
            <a:endParaRPr lang="en-GB" sz="24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Newsround- </a:t>
            </a:r>
            <a:r>
              <a:rPr lang="en-GB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https://www.bbc.co.uk/newsround/60520226</a:t>
            </a:r>
            <a:r>
              <a:rPr lang="en-GB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are people talking about Russia and Ukraine? - CBBC Newsround</a:t>
            </a:r>
            <a:endParaRPr lang="en-GB" sz="24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 For Children- Parent Talk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https://parents.actionforchildren.org.uk/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Kooth- student.Kooth.com- Online wellbeing platform </a:t>
            </a:r>
          </a:p>
          <a:p>
            <a:endParaRPr lang="en-GB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2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183E-61A1-4867-A60C-F23656EB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1E5D1-F5F2-40CF-9528-133F4D6A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354" y="1672046"/>
            <a:ext cx="10358846" cy="4280698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to talk to students: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https://schoolleaders.thekeysupport.com/pupils-and-parents/pupil-health-and-wellbeing/pupil-wellbeing/how-to-talk-to-pupils-about-russias-invasion-of-ukraine/?utm_source=PR&amp;utm_medium=Social&amp;utm_campaign=&amp;utm_content=KSL%20content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Parent information and support pack: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https://schoolleaders.thekeysupport.com/pupils-and-parents/pupil-health-and-wellbeing/pupil-wellbeing/russian-invasion-ukraine-parent-information-and-support-pack/?utm_source=PR&amp;utm_medium=Social&amp;utm_campaign=ukraine_content_spring22&amp;utm_content=KSL%20content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to talk to young people about the situation in Ukraine:  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https://www.bbc.co.uk/bitesize/articles/zbrdjsg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7432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Young minds link: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https://www.youngminds.org.uk/parent/blog/top-tips-for-talking-to-your-young-person-about-the-events-in-ukraine/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789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{C04B4D30-2715-4042-BC14-38D6B3AAE992}tf78438558_win32</Template>
  <TotalTime>9884</TotalTime>
  <Words>238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Symbol</vt:lpstr>
      <vt:lpstr>SavonVTI</vt:lpstr>
      <vt:lpstr>Supporting students</vt:lpstr>
      <vt:lpstr>Supporting students effectively  </vt:lpstr>
      <vt:lpstr>Sign Posting </vt:lpstr>
      <vt:lpstr>Further 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</dc:title>
  <dc:creator>Kayleigh Davies</dc:creator>
  <cp:lastModifiedBy>Kayleigh Davies</cp:lastModifiedBy>
  <cp:revision>1</cp:revision>
  <dcterms:created xsi:type="dcterms:W3CDTF">2022-02-28T14:16:25Z</dcterms:created>
  <dcterms:modified xsi:type="dcterms:W3CDTF">2022-03-07T11:00:47Z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