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61" r:id="rId3"/>
    <p:sldId id="262" r:id="rId4"/>
    <p:sldId id="263" r:id="rId5"/>
    <p:sldId id="259" r:id="rId6"/>
    <p:sldId id="264" r:id="rId7"/>
    <p:sldId id="275" r:id="rId8"/>
    <p:sldId id="277" r:id="rId9"/>
    <p:sldId id="268" r:id="rId10"/>
    <p:sldId id="278" r:id="rId11"/>
    <p:sldId id="280" r:id="rId12"/>
    <p:sldId id="281" r:id="rId13"/>
    <p:sldId id="282" r:id="rId14"/>
    <p:sldId id="283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94660"/>
  </p:normalViewPr>
  <p:slideViewPr>
    <p:cSldViewPr>
      <p:cViewPr varScale="1">
        <p:scale>
          <a:sx n="64" d="100"/>
          <a:sy n="64" d="100"/>
        </p:scale>
        <p:origin x="-1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http://www.ukimmigrationbarristers.com/blog/wp-content/uploads/2013/03/keep-calm-britis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46805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 fontScale="92500" lnSpcReduction="20000"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If we didn’t have a democracy, just one person might be able to make all the laws and that would not be fair.</a:t>
            </a:r>
            <a:endParaRPr lang="en-GB" sz="4800" dirty="0" smtClean="0">
              <a:latin typeface="Comic Sans MS" pitchFamily="66" charset="0"/>
            </a:endParaRP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  <a:endParaRPr lang="en-GB" sz="4800" dirty="0" smtClean="0">
              <a:latin typeface="Comic Sans MS" pitchFamily="66" charset="0"/>
            </a:endParaRP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  <a:endParaRPr lang="en-GB" sz="4800" dirty="0" smtClean="0">
              <a:latin typeface="Comic Sans MS" pitchFamily="66" charset="0"/>
            </a:endParaRP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  <a:endParaRPr lang="en-GB" sz="4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Comic Sans MS" pitchFamily="66" charset="0"/>
              </a:rPr>
              <a:t>Tolerance </a:t>
            </a:r>
            <a:r>
              <a:rPr lang="en-GB" sz="5400" b="1" dirty="0" smtClean="0">
                <a:latin typeface="Comic Sans MS" pitchFamily="66" charset="0"/>
              </a:rPr>
              <a:t>of those of different faiths and beliefs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In Britain we accept that other people might have different beliefs than ours and they may believe in different religions.</a:t>
            </a:r>
            <a:endParaRPr lang="en-GB" sz="4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r>
              <a:rPr lang="en-GB" dirty="0" smtClean="0">
                <a:latin typeface="Comic Sans MS" pitchFamily="66" charset="0"/>
              </a:rPr>
              <a:t>again: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</a:t>
            </a:r>
            <a:r>
              <a:rPr lang="en-GB" sz="4000" b="1" dirty="0" smtClean="0">
                <a:latin typeface="Comic Sans MS" pitchFamily="66" charset="0"/>
              </a:rPr>
              <a:t>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Take a moment to think about how lucky we are to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live in Britain, a country with such strong values.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Let’s play a game of ‘Put your hand up if.....’</a:t>
            </a:r>
            <a:endParaRPr lang="en-GB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</a:t>
            </a:r>
            <a:r>
              <a:rPr lang="en-GB" dirty="0" smtClean="0">
                <a:latin typeface="Comic Sans MS" pitchFamily="66" charset="0"/>
              </a:rPr>
              <a:t>in this country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4032448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All these </a:t>
            </a:r>
            <a:r>
              <a:rPr lang="en-GB" sz="8800" dirty="0" smtClean="0">
                <a:latin typeface="Comic Sans MS" pitchFamily="66" charset="0"/>
              </a:rPr>
              <a:t>things </a:t>
            </a:r>
            <a:r>
              <a:rPr lang="en-GB" sz="8800" dirty="0" smtClean="0">
                <a:latin typeface="Comic Sans MS" pitchFamily="66" charset="0"/>
              </a:rPr>
              <a:t>help make up your identity </a:t>
            </a:r>
            <a:endParaRPr lang="en-GB" sz="8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</a:t>
            </a:r>
            <a:r>
              <a:rPr lang="en-GB" sz="3000" b="1" dirty="0" smtClean="0">
                <a:latin typeface="Comic Sans MS" pitchFamily="66" charset="0"/>
              </a:rPr>
              <a:t>you belong </a:t>
            </a:r>
            <a:r>
              <a:rPr lang="en-GB" sz="3000" b="1" dirty="0" smtClean="0">
                <a:latin typeface="Comic Sans MS" pitchFamily="66" charset="0"/>
              </a:rPr>
              <a:t>to - scouts</a:t>
            </a:r>
            <a:r>
              <a:rPr lang="en-GB" sz="3000" b="1" dirty="0" smtClean="0">
                <a:latin typeface="Comic Sans MS" pitchFamily="66" charset="0"/>
              </a:rPr>
              <a:t>, </a:t>
            </a:r>
            <a:r>
              <a:rPr lang="en-GB" sz="3000" b="1" dirty="0" smtClean="0">
                <a:latin typeface="Comic Sans MS" pitchFamily="66" charset="0"/>
              </a:rPr>
              <a:t>rugby</a:t>
            </a:r>
            <a:r>
              <a:rPr lang="en-GB" sz="3000" b="1" dirty="0" smtClean="0">
                <a:latin typeface="Comic Sans MS" pitchFamily="66" charset="0"/>
              </a:rPr>
              <a:t>, choir....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What </a:t>
            </a:r>
            <a:r>
              <a:rPr lang="en-GB" sz="3000" b="1" dirty="0" smtClean="0">
                <a:latin typeface="Comic Sans MS" pitchFamily="66" charset="0"/>
              </a:rPr>
              <a:t>your </a:t>
            </a:r>
            <a:r>
              <a:rPr lang="en-GB" sz="3000" b="1" dirty="0" smtClean="0">
                <a:latin typeface="Comic Sans MS" pitchFamily="66" charset="0"/>
              </a:rPr>
              <a:t>interests or </a:t>
            </a:r>
            <a:r>
              <a:rPr lang="en-GB" sz="3000" b="1" dirty="0" smtClean="0">
                <a:latin typeface="Comic Sans MS" pitchFamily="66" charset="0"/>
              </a:rPr>
              <a:t>talents are - </a:t>
            </a:r>
            <a:r>
              <a:rPr lang="en-GB" sz="3000" b="1" dirty="0" smtClean="0">
                <a:latin typeface="Comic Sans MS" pitchFamily="66" charset="0"/>
              </a:rPr>
              <a:t>film</a:t>
            </a:r>
            <a:r>
              <a:rPr lang="en-GB" sz="3000" b="1" dirty="0" smtClean="0">
                <a:latin typeface="Comic Sans MS" pitchFamily="66" charset="0"/>
              </a:rPr>
              <a:t>, </a:t>
            </a:r>
            <a:r>
              <a:rPr lang="en-GB" sz="3000" b="1" dirty="0" smtClean="0">
                <a:latin typeface="Comic Sans MS" pitchFamily="66" charset="0"/>
              </a:rPr>
              <a:t>dance</a:t>
            </a:r>
            <a:r>
              <a:rPr lang="en-GB" sz="3000" b="1" dirty="0" smtClean="0">
                <a:latin typeface="Comic Sans MS" pitchFamily="66" charset="0"/>
              </a:rPr>
              <a:t>, speed stacking....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</a:t>
            </a:r>
            <a:r>
              <a:rPr lang="en-GB" sz="3000" b="1" dirty="0" smtClean="0">
                <a:latin typeface="Comic Sans MS" pitchFamily="66" charset="0"/>
              </a:rPr>
              <a:t>you. 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What </a:t>
            </a:r>
            <a:r>
              <a:rPr lang="en-GB" sz="3000" b="1" dirty="0" smtClean="0">
                <a:latin typeface="Comic Sans MS" pitchFamily="66" charset="0"/>
              </a:rPr>
              <a:t>your </a:t>
            </a:r>
            <a:r>
              <a:rPr lang="en-GB" sz="3000" b="1" dirty="0" smtClean="0">
                <a:latin typeface="Comic Sans MS" pitchFamily="66" charset="0"/>
              </a:rPr>
              <a:t>hopes </a:t>
            </a:r>
            <a:r>
              <a:rPr lang="en-GB" sz="3000" b="1" dirty="0" smtClean="0">
                <a:latin typeface="Comic Sans MS" pitchFamily="66" charset="0"/>
              </a:rPr>
              <a:t>are for </a:t>
            </a:r>
            <a:r>
              <a:rPr lang="en-GB" sz="3000" b="1" dirty="0" smtClean="0">
                <a:latin typeface="Comic Sans MS" pitchFamily="66" charset="0"/>
              </a:rPr>
              <a:t>the </a:t>
            </a:r>
            <a:r>
              <a:rPr lang="en-GB" sz="3000" b="1" dirty="0" smtClean="0">
                <a:latin typeface="Comic Sans MS" pitchFamily="66" charset="0"/>
              </a:rPr>
              <a:t>future.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</a:t>
            </a:r>
            <a:r>
              <a:rPr lang="en-GB" sz="3000" b="1" dirty="0" smtClean="0">
                <a:latin typeface="Comic Sans MS" pitchFamily="66" charset="0"/>
              </a:rPr>
              <a:t>you. 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  <a:endParaRPr lang="en-GB" sz="3000" b="1" dirty="0" smtClean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</a:t>
            </a:r>
            <a:r>
              <a:rPr lang="en-GB" sz="3000" b="1" dirty="0" smtClean="0">
                <a:latin typeface="Comic Sans MS" pitchFamily="66" charset="0"/>
              </a:rPr>
              <a:t>country </a:t>
            </a:r>
            <a:r>
              <a:rPr lang="en-GB" sz="3000" b="1" dirty="0" smtClean="0">
                <a:latin typeface="Comic Sans MS" pitchFamily="66" charset="0"/>
              </a:rPr>
              <a:t>you </a:t>
            </a:r>
            <a:r>
              <a:rPr lang="en-GB" sz="3000" b="1" dirty="0" smtClean="0">
                <a:latin typeface="Comic Sans MS" pitchFamily="66" charset="0"/>
              </a:rPr>
              <a:t>are from</a:t>
            </a:r>
            <a:r>
              <a:rPr lang="en-GB" sz="3000" b="1" dirty="0" smtClean="0">
                <a:latin typeface="Comic Sans MS" pitchFamily="66" charset="0"/>
              </a:rPr>
              <a:t>.</a:t>
            </a:r>
            <a:endParaRPr lang="en-GB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536504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Time for another game – Let’s play ‘Thumbs up, Thumbs down’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88224" y="3861048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05064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you, if it is something you value, then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can a country have values?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 all live in Britain, what do you think British values are?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</a:t>
            </a:r>
            <a:r>
              <a:rPr lang="en-GB" sz="4000" b="1" dirty="0" smtClean="0">
                <a:latin typeface="Comic Sans MS" pitchFamily="66" charset="0"/>
              </a:rPr>
              <a:t>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These are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ideas we will be learning about in class and in assemblies.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560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Put your hand up if........</vt:lpstr>
      <vt:lpstr>All these things help make up your identity </vt:lpstr>
      <vt:lpstr>So what else makes up your personal identity?</vt:lpstr>
      <vt:lpstr>Slide 6</vt:lpstr>
      <vt:lpstr>Honesty</vt:lpstr>
      <vt:lpstr>Slide 8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Let’s look at that list of  British Values again: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staff</cp:lastModifiedBy>
  <cp:revision>35</cp:revision>
  <dcterms:created xsi:type="dcterms:W3CDTF">2014-10-13T08:30:34Z</dcterms:created>
  <dcterms:modified xsi:type="dcterms:W3CDTF">2015-01-18T16:45:08Z</dcterms:modified>
</cp:coreProperties>
</file>