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9" r:id="rId1"/>
  </p:sldMasterIdLst>
  <p:notesMasterIdLst>
    <p:notesMasterId r:id="rId37"/>
  </p:notesMasterIdLst>
  <p:sldIdLst>
    <p:sldId id="287" r:id="rId2"/>
    <p:sldId id="302" r:id="rId3"/>
    <p:sldId id="260" r:id="rId4"/>
    <p:sldId id="305" r:id="rId5"/>
    <p:sldId id="266" r:id="rId6"/>
    <p:sldId id="267" r:id="rId7"/>
    <p:sldId id="312" r:id="rId8"/>
    <p:sldId id="274" r:id="rId9"/>
    <p:sldId id="288" r:id="rId10"/>
    <p:sldId id="314" r:id="rId11"/>
    <p:sldId id="315" r:id="rId12"/>
    <p:sldId id="316" r:id="rId13"/>
    <p:sldId id="318" r:id="rId14"/>
    <p:sldId id="330" r:id="rId15"/>
    <p:sldId id="332" r:id="rId16"/>
    <p:sldId id="333" r:id="rId17"/>
    <p:sldId id="268" r:id="rId18"/>
    <p:sldId id="306" r:id="rId19"/>
    <p:sldId id="307" r:id="rId20"/>
    <p:sldId id="308" r:id="rId21"/>
    <p:sldId id="280" r:id="rId22"/>
    <p:sldId id="310" r:id="rId23"/>
    <p:sldId id="324" r:id="rId24"/>
    <p:sldId id="295" r:id="rId25"/>
    <p:sldId id="282" r:id="rId26"/>
    <p:sldId id="311" r:id="rId27"/>
    <p:sldId id="322" r:id="rId28"/>
    <p:sldId id="327" r:id="rId29"/>
    <p:sldId id="326" r:id="rId30"/>
    <p:sldId id="323" r:id="rId31"/>
    <p:sldId id="328" r:id="rId32"/>
    <p:sldId id="321" r:id="rId33"/>
    <p:sldId id="278" r:id="rId34"/>
    <p:sldId id="309" r:id="rId35"/>
    <p:sldId id="271"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D77"/>
    <a:srgbClr val="212C51"/>
    <a:srgbClr val="1E22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8"/>
    <p:restoredTop sz="76163" autoAdjust="0"/>
  </p:normalViewPr>
  <p:slideViewPr>
    <p:cSldViewPr snapToGrid="0" snapToObjects="1">
      <p:cViewPr varScale="1">
        <p:scale>
          <a:sx n="69" d="100"/>
          <a:sy n="69" d="100"/>
        </p:scale>
        <p:origin x="954"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19D354-9085-4384-97F6-0FB4F424A4B1}" type="doc">
      <dgm:prSet loTypeId="urn:microsoft.com/office/officeart/2005/8/layout/chevron1" loCatId="process" qsTypeId="urn:microsoft.com/office/officeart/2005/8/quickstyle/simple1" qsCatId="simple" csTypeId="urn:microsoft.com/office/officeart/2005/8/colors/accent1_2" csCatId="accent1" phldr="1"/>
      <dgm:spPr/>
    </dgm:pt>
    <dgm:pt modelId="{B4573174-B824-46DD-B399-0AFD6E4B8F94}">
      <dgm:prSet phldrT="[Text]"/>
      <dgm:spPr/>
      <dgm:t>
        <a:bodyPr/>
        <a:lstStyle/>
        <a:p>
          <a:r>
            <a:rPr lang="en-US" dirty="0" smtClean="0"/>
            <a:t>Bad</a:t>
          </a:r>
          <a:endParaRPr lang="en-US" dirty="0"/>
        </a:p>
      </dgm:t>
    </dgm:pt>
    <dgm:pt modelId="{B6AC13BC-C338-4965-BD9E-B07ED2267927}" type="parTrans" cxnId="{643749AA-41A5-4442-86A3-438902C66D0D}">
      <dgm:prSet/>
      <dgm:spPr/>
      <dgm:t>
        <a:bodyPr/>
        <a:lstStyle/>
        <a:p>
          <a:endParaRPr lang="en-US"/>
        </a:p>
      </dgm:t>
    </dgm:pt>
    <dgm:pt modelId="{C1CB292C-10ED-4CE9-A995-8CB80B20321D}" type="sibTrans" cxnId="{643749AA-41A5-4442-86A3-438902C66D0D}">
      <dgm:prSet/>
      <dgm:spPr/>
      <dgm:t>
        <a:bodyPr/>
        <a:lstStyle/>
        <a:p>
          <a:endParaRPr lang="en-US"/>
        </a:p>
      </dgm:t>
    </dgm:pt>
    <dgm:pt modelId="{AB29991F-5268-4356-B076-47D241630963}">
      <dgm:prSet phldrT="[Text]"/>
      <dgm:spPr/>
      <dgm:t>
        <a:bodyPr/>
        <a:lstStyle/>
        <a:p>
          <a:r>
            <a:rPr lang="en-US" dirty="0" smtClean="0"/>
            <a:t>Better</a:t>
          </a:r>
          <a:endParaRPr lang="en-US" dirty="0"/>
        </a:p>
      </dgm:t>
    </dgm:pt>
    <dgm:pt modelId="{50F8F8AD-00D6-4DB3-8B5F-F3CF3F6AF899}" type="parTrans" cxnId="{31126A6D-097A-4C57-87E4-1D0C02D347BA}">
      <dgm:prSet/>
      <dgm:spPr/>
      <dgm:t>
        <a:bodyPr/>
        <a:lstStyle/>
        <a:p>
          <a:endParaRPr lang="en-US"/>
        </a:p>
      </dgm:t>
    </dgm:pt>
    <dgm:pt modelId="{73978CB0-DA11-4859-A2EA-C816323CAB19}" type="sibTrans" cxnId="{31126A6D-097A-4C57-87E4-1D0C02D347BA}">
      <dgm:prSet/>
      <dgm:spPr/>
      <dgm:t>
        <a:bodyPr/>
        <a:lstStyle/>
        <a:p>
          <a:endParaRPr lang="en-US"/>
        </a:p>
      </dgm:t>
    </dgm:pt>
    <dgm:pt modelId="{9255D667-108C-4DF8-AC8D-F1D457BD2189}">
      <dgm:prSet phldrT="[Text]"/>
      <dgm:spPr/>
      <dgm:t>
        <a:bodyPr/>
        <a:lstStyle/>
        <a:p>
          <a:r>
            <a:rPr lang="en-US" dirty="0" smtClean="0"/>
            <a:t>Best</a:t>
          </a:r>
          <a:endParaRPr lang="en-US" dirty="0"/>
        </a:p>
      </dgm:t>
    </dgm:pt>
    <dgm:pt modelId="{18E967A6-2E8C-4B8F-847C-09F754635CE2}" type="parTrans" cxnId="{004AF163-5842-4417-8377-BB5602052337}">
      <dgm:prSet/>
      <dgm:spPr/>
      <dgm:t>
        <a:bodyPr/>
        <a:lstStyle/>
        <a:p>
          <a:endParaRPr lang="en-US"/>
        </a:p>
      </dgm:t>
    </dgm:pt>
    <dgm:pt modelId="{D7D5F016-77F5-4BB5-8EA2-1D24D11C08DA}" type="sibTrans" cxnId="{004AF163-5842-4417-8377-BB5602052337}">
      <dgm:prSet/>
      <dgm:spPr/>
      <dgm:t>
        <a:bodyPr/>
        <a:lstStyle/>
        <a:p>
          <a:endParaRPr lang="en-US"/>
        </a:p>
      </dgm:t>
    </dgm:pt>
    <dgm:pt modelId="{3787F93B-1E81-4579-B7E4-D9E919E9B0B8}" type="pres">
      <dgm:prSet presAssocID="{A919D354-9085-4384-97F6-0FB4F424A4B1}" presName="Name0" presStyleCnt="0">
        <dgm:presLayoutVars>
          <dgm:dir/>
          <dgm:animLvl val="lvl"/>
          <dgm:resizeHandles val="exact"/>
        </dgm:presLayoutVars>
      </dgm:prSet>
      <dgm:spPr/>
    </dgm:pt>
    <dgm:pt modelId="{263BB11D-1E33-46EE-AD35-4DC5BE2AD4A2}" type="pres">
      <dgm:prSet presAssocID="{B4573174-B824-46DD-B399-0AFD6E4B8F94}" presName="parTxOnly" presStyleLbl="node1" presStyleIdx="0" presStyleCnt="3" custLinFactNeighborX="-821" custLinFactNeighborY="33898">
        <dgm:presLayoutVars>
          <dgm:chMax val="0"/>
          <dgm:chPref val="0"/>
          <dgm:bulletEnabled val="1"/>
        </dgm:presLayoutVars>
      </dgm:prSet>
      <dgm:spPr/>
      <dgm:t>
        <a:bodyPr/>
        <a:lstStyle/>
        <a:p>
          <a:endParaRPr lang="en-US"/>
        </a:p>
      </dgm:t>
    </dgm:pt>
    <dgm:pt modelId="{190DEAC7-3095-4D14-BF32-5FFD0DE2A3EC}" type="pres">
      <dgm:prSet presAssocID="{C1CB292C-10ED-4CE9-A995-8CB80B20321D}" presName="parTxOnlySpace" presStyleCnt="0"/>
      <dgm:spPr/>
    </dgm:pt>
    <dgm:pt modelId="{EE624ED7-8D30-4386-A9B7-B19B95998EDC}" type="pres">
      <dgm:prSet presAssocID="{AB29991F-5268-4356-B076-47D241630963}" presName="parTxOnly" presStyleLbl="node1" presStyleIdx="1" presStyleCnt="3">
        <dgm:presLayoutVars>
          <dgm:chMax val="0"/>
          <dgm:chPref val="0"/>
          <dgm:bulletEnabled val="1"/>
        </dgm:presLayoutVars>
      </dgm:prSet>
      <dgm:spPr/>
      <dgm:t>
        <a:bodyPr/>
        <a:lstStyle/>
        <a:p>
          <a:endParaRPr lang="en-GB"/>
        </a:p>
      </dgm:t>
    </dgm:pt>
    <dgm:pt modelId="{F43A1DB6-5A52-4E57-B037-D7E0C5C43E79}" type="pres">
      <dgm:prSet presAssocID="{73978CB0-DA11-4859-A2EA-C816323CAB19}" presName="parTxOnlySpace" presStyleCnt="0"/>
      <dgm:spPr/>
    </dgm:pt>
    <dgm:pt modelId="{CAE4FBAE-50C7-4412-A18A-54911406C960}" type="pres">
      <dgm:prSet presAssocID="{9255D667-108C-4DF8-AC8D-F1D457BD2189}" presName="parTxOnly" presStyleLbl="node1" presStyleIdx="2" presStyleCnt="3">
        <dgm:presLayoutVars>
          <dgm:chMax val="0"/>
          <dgm:chPref val="0"/>
          <dgm:bulletEnabled val="1"/>
        </dgm:presLayoutVars>
      </dgm:prSet>
      <dgm:spPr/>
      <dgm:t>
        <a:bodyPr/>
        <a:lstStyle/>
        <a:p>
          <a:endParaRPr lang="en-GB"/>
        </a:p>
      </dgm:t>
    </dgm:pt>
  </dgm:ptLst>
  <dgm:cxnLst>
    <dgm:cxn modelId="{F5CFAF18-E099-486C-AFDA-4D6B4407C538}" type="presOf" srcId="{AB29991F-5268-4356-B076-47D241630963}" destId="{EE624ED7-8D30-4386-A9B7-B19B95998EDC}" srcOrd="0" destOrd="0" presId="urn:microsoft.com/office/officeart/2005/8/layout/chevron1"/>
    <dgm:cxn modelId="{D23D31D3-17E8-4F8D-AF8B-402E293F096C}" type="presOf" srcId="{A919D354-9085-4384-97F6-0FB4F424A4B1}" destId="{3787F93B-1E81-4579-B7E4-D9E919E9B0B8}" srcOrd="0" destOrd="0" presId="urn:microsoft.com/office/officeart/2005/8/layout/chevron1"/>
    <dgm:cxn modelId="{643749AA-41A5-4442-86A3-438902C66D0D}" srcId="{A919D354-9085-4384-97F6-0FB4F424A4B1}" destId="{B4573174-B824-46DD-B399-0AFD6E4B8F94}" srcOrd="0" destOrd="0" parTransId="{B6AC13BC-C338-4965-BD9E-B07ED2267927}" sibTransId="{C1CB292C-10ED-4CE9-A995-8CB80B20321D}"/>
    <dgm:cxn modelId="{99B3C73E-75B6-4011-9042-21426A878D70}" type="presOf" srcId="{9255D667-108C-4DF8-AC8D-F1D457BD2189}" destId="{CAE4FBAE-50C7-4412-A18A-54911406C960}" srcOrd="0" destOrd="0" presId="urn:microsoft.com/office/officeart/2005/8/layout/chevron1"/>
    <dgm:cxn modelId="{004AF163-5842-4417-8377-BB5602052337}" srcId="{A919D354-9085-4384-97F6-0FB4F424A4B1}" destId="{9255D667-108C-4DF8-AC8D-F1D457BD2189}" srcOrd="2" destOrd="0" parTransId="{18E967A6-2E8C-4B8F-847C-09F754635CE2}" sibTransId="{D7D5F016-77F5-4BB5-8EA2-1D24D11C08DA}"/>
    <dgm:cxn modelId="{31126A6D-097A-4C57-87E4-1D0C02D347BA}" srcId="{A919D354-9085-4384-97F6-0FB4F424A4B1}" destId="{AB29991F-5268-4356-B076-47D241630963}" srcOrd="1" destOrd="0" parTransId="{50F8F8AD-00D6-4DB3-8B5F-F3CF3F6AF899}" sibTransId="{73978CB0-DA11-4859-A2EA-C816323CAB19}"/>
    <dgm:cxn modelId="{26B7BB78-7C3A-417A-A35B-D78353E627D8}" type="presOf" srcId="{B4573174-B824-46DD-B399-0AFD6E4B8F94}" destId="{263BB11D-1E33-46EE-AD35-4DC5BE2AD4A2}" srcOrd="0" destOrd="0" presId="urn:microsoft.com/office/officeart/2005/8/layout/chevron1"/>
    <dgm:cxn modelId="{EBB5A4DB-21D0-4EC4-B148-F3DE4116F8AA}" type="presParOf" srcId="{3787F93B-1E81-4579-B7E4-D9E919E9B0B8}" destId="{263BB11D-1E33-46EE-AD35-4DC5BE2AD4A2}" srcOrd="0" destOrd="0" presId="urn:microsoft.com/office/officeart/2005/8/layout/chevron1"/>
    <dgm:cxn modelId="{7A2A5F14-B2D7-4A4C-99F9-2168B3875816}" type="presParOf" srcId="{3787F93B-1E81-4579-B7E4-D9E919E9B0B8}" destId="{190DEAC7-3095-4D14-BF32-5FFD0DE2A3EC}" srcOrd="1" destOrd="0" presId="urn:microsoft.com/office/officeart/2005/8/layout/chevron1"/>
    <dgm:cxn modelId="{98BCEA7A-F83B-49D2-BD27-E2173537F575}" type="presParOf" srcId="{3787F93B-1E81-4579-B7E4-D9E919E9B0B8}" destId="{EE624ED7-8D30-4386-A9B7-B19B95998EDC}" srcOrd="2" destOrd="0" presId="urn:microsoft.com/office/officeart/2005/8/layout/chevron1"/>
    <dgm:cxn modelId="{20BC0BC3-0B83-4F52-AEB2-A84A81631CC4}" type="presParOf" srcId="{3787F93B-1E81-4579-B7E4-D9E919E9B0B8}" destId="{F43A1DB6-5A52-4E57-B037-D7E0C5C43E79}" srcOrd="3" destOrd="0" presId="urn:microsoft.com/office/officeart/2005/8/layout/chevron1"/>
    <dgm:cxn modelId="{B33CF965-319A-4703-A4CA-58B3AFDEF71B}" type="presParOf" srcId="{3787F93B-1E81-4579-B7E4-D9E919E9B0B8}" destId="{CAE4FBAE-50C7-4412-A18A-54911406C960}"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BBBA0F-C53F-46CB-B04B-821809FABAED}" type="doc">
      <dgm:prSet loTypeId="urn:microsoft.com/office/officeart/2005/8/layout/default" loCatId="list" qsTypeId="urn:microsoft.com/office/officeart/2005/8/quickstyle/simple1" qsCatId="simple" csTypeId="urn:microsoft.com/office/officeart/2005/8/colors/accent4_2" csCatId="accent4" phldr="1"/>
      <dgm:spPr/>
      <dgm:t>
        <a:bodyPr/>
        <a:lstStyle/>
        <a:p>
          <a:endParaRPr lang="en-US"/>
        </a:p>
      </dgm:t>
    </dgm:pt>
    <dgm:pt modelId="{5051DE86-534B-4905-974C-7E8B5038EA96}">
      <dgm:prSet phldrT="[Text]"/>
      <dgm:spPr/>
      <dgm:t>
        <a:bodyPr/>
        <a:lstStyle/>
        <a:p>
          <a:r>
            <a:rPr lang="en-US" dirty="0" smtClean="0"/>
            <a:t>The elderly (over 65)</a:t>
          </a:r>
          <a:endParaRPr lang="en-US" dirty="0"/>
        </a:p>
      </dgm:t>
    </dgm:pt>
    <dgm:pt modelId="{4B737D94-1025-40F5-9DD6-2415FFD2FDA2}" type="parTrans" cxnId="{FF3D94EA-C8BD-4BE3-93F3-0EF9E6CE382A}">
      <dgm:prSet/>
      <dgm:spPr/>
      <dgm:t>
        <a:bodyPr/>
        <a:lstStyle/>
        <a:p>
          <a:endParaRPr lang="en-US"/>
        </a:p>
      </dgm:t>
    </dgm:pt>
    <dgm:pt modelId="{F3DD4DF7-B344-4F26-8E95-1727F83EE320}" type="sibTrans" cxnId="{FF3D94EA-C8BD-4BE3-93F3-0EF9E6CE382A}">
      <dgm:prSet/>
      <dgm:spPr/>
      <dgm:t>
        <a:bodyPr/>
        <a:lstStyle/>
        <a:p>
          <a:endParaRPr lang="en-US"/>
        </a:p>
      </dgm:t>
    </dgm:pt>
    <dgm:pt modelId="{1700B170-C29D-439D-A8A0-E2265AB0F00C}">
      <dgm:prSet phldrT="[Text]"/>
      <dgm:spPr/>
      <dgm:t>
        <a:bodyPr/>
        <a:lstStyle/>
        <a:p>
          <a:r>
            <a:rPr lang="en-US" dirty="0" smtClean="0"/>
            <a:t>Wheelchair users</a:t>
          </a:r>
          <a:endParaRPr lang="en-US" dirty="0"/>
        </a:p>
      </dgm:t>
    </dgm:pt>
    <dgm:pt modelId="{ECCF0481-E8F1-41E2-8B08-9EC18A2E422E}" type="parTrans" cxnId="{1B939D5E-30CA-4FA5-AF31-92AEB6671852}">
      <dgm:prSet/>
      <dgm:spPr/>
      <dgm:t>
        <a:bodyPr/>
        <a:lstStyle/>
        <a:p>
          <a:endParaRPr lang="en-US"/>
        </a:p>
      </dgm:t>
    </dgm:pt>
    <dgm:pt modelId="{C9BFDA9A-9B1A-4F56-B1AC-18A51421C4FB}" type="sibTrans" cxnId="{1B939D5E-30CA-4FA5-AF31-92AEB6671852}">
      <dgm:prSet/>
      <dgm:spPr/>
      <dgm:t>
        <a:bodyPr/>
        <a:lstStyle/>
        <a:p>
          <a:endParaRPr lang="en-US"/>
        </a:p>
      </dgm:t>
    </dgm:pt>
    <dgm:pt modelId="{222D4C76-BD4A-41CB-9566-B34485380C07}">
      <dgm:prSet phldrT="[Text]"/>
      <dgm:spPr/>
      <dgm:t>
        <a:bodyPr/>
        <a:lstStyle/>
        <a:p>
          <a:r>
            <a:rPr lang="en-US" dirty="0" smtClean="0"/>
            <a:t>Asian people</a:t>
          </a:r>
          <a:endParaRPr lang="en-US" dirty="0"/>
        </a:p>
      </dgm:t>
    </dgm:pt>
    <dgm:pt modelId="{26BB8D34-0D87-400F-AFC1-412AA5933016}" type="parTrans" cxnId="{E8FF3451-9328-4E6B-BDCF-30C8976A0B50}">
      <dgm:prSet/>
      <dgm:spPr/>
      <dgm:t>
        <a:bodyPr/>
        <a:lstStyle/>
        <a:p>
          <a:endParaRPr lang="en-US"/>
        </a:p>
      </dgm:t>
    </dgm:pt>
    <dgm:pt modelId="{D98A29BC-F9ED-46A9-9357-BA8546408378}" type="sibTrans" cxnId="{E8FF3451-9328-4E6B-BDCF-30C8976A0B50}">
      <dgm:prSet/>
      <dgm:spPr/>
      <dgm:t>
        <a:bodyPr/>
        <a:lstStyle/>
        <a:p>
          <a:endParaRPr lang="en-US"/>
        </a:p>
      </dgm:t>
    </dgm:pt>
    <dgm:pt modelId="{1DF0F27E-F95C-45B3-80A8-E3426BBBA34F}">
      <dgm:prSet phldrT="[Text]"/>
      <dgm:spPr/>
      <dgm:t>
        <a:bodyPr/>
        <a:lstStyle/>
        <a:p>
          <a:r>
            <a:rPr lang="en-US" dirty="0" smtClean="0"/>
            <a:t>Pregnant people</a:t>
          </a:r>
          <a:endParaRPr lang="en-US" dirty="0"/>
        </a:p>
      </dgm:t>
    </dgm:pt>
    <dgm:pt modelId="{B5B67197-0FEE-4EDF-AFF8-5B1B0DD00BCC}" type="parTrans" cxnId="{1A16AB90-C2CE-4618-8944-D19696B6C3D2}">
      <dgm:prSet/>
      <dgm:spPr/>
      <dgm:t>
        <a:bodyPr/>
        <a:lstStyle/>
        <a:p>
          <a:endParaRPr lang="en-US"/>
        </a:p>
      </dgm:t>
    </dgm:pt>
    <dgm:pt modelId="{F3699D3D-0756-48CF-A1BA-8D3DE2C80D0A}" type="sibTrans" cxnId="{1A16AB90-C2CE-4618-8944-D19696B6C3D2}">
      <dgm:prSet/>
      <dgm:spPr/>
      <dgm:t>
        <a:bodyPr/>
        <a:lstStyle/>
        <a:p>
          <a:endParaRPr lang="en-US"/>
        </a:p>
      </dgm:t>
    </dgm:pt>
    <dgm:pt modelId="{999EF727-468E-427F-B821-15CE262FD404}">
      <dgm:prSet phldrT="[Text]"/>
      <dgm:spPr/>
      <dgm:t>
        <a:bodyPr/>
        <a:lstStyle/>
        <a:p>
          <a:r>
            <a:rPr lang="en-US" dirty="0" smtClean="0"/>
            <a:t>Atheists</a:t>
          </a:r>
          <a:endParaRPr lang="en-US" dirty="0"/>
        </a:p>
      </dgm:t>
    </dgm:pt>
    <dgm:pt modelId="{655A0650-5D6E-46AB-906F-C098A2C2D6F4}" type="parTrans" cxnId="{E355C2DF-26DC-4165-B941-132C7EB67C58}">
      <dgm:prSet/>
      <dgm:spPr/>
      <dgm:t>
        <a:bodyPr/>
        <a:lstStyle/>
        <a:p>
          <a:endParaRPr lang="en-US"/>
        </a:p>
      </dgm:t>
    </dgm:pt>
    <dgm:pt modelId="{B3C0D1AC-E8C0-4AB5-89AE-F3F0FCFE2369}" type="sibTrans" cxnId="{E355C2DF-26DC-4165-B941-132C7EB67C58}">
      <dgm:prSet/>
      <dgm:spPr/>
      <dgm:t>
        <a:bodyPr/>
        <a:lstStyle/>
        <a:p>
          <a:endParaRPr lang="en-US"/>
        </a:p>
      </dgm:t>
    </dgm:pt>
    <dgm:pt modelId="{1C09304F-9A1E-4BD3-B750-26C73C87D678}">
      <dgm:prSet phldrT="[Text]"/>
      <dgm:spPr/>
      <dgm:t>
        <a:bodyPr/>
        <a:lstStyle/>
        <a:p>
          <a:r>
            <a:rPr lang="en-US" dirty="0" smtClean="0"/>
            <a:t>Married couples</a:t>
          </a:r>
          <a:endParaRPr lang="en-US" dirty="0"/>
        </a:p>
      </dgm:t>
    </dgm:pt>
    <dgm:pt modelId="{5E69391A-4966-4F07-9A1C-73A67814F10B}" type="parTrans" cxnId="{5873C75F-2339-46E8-A6AF-A6CDEA9BC6DA}">
      <dgm:prSet/>
      <dgm:spPr/>
      <dgm:t>
        <a:bodyPr/>
        <a:lstStyle/>
        <a:p>
          <a:endParaRPr lang="en-US"/>
        </a:p>
      </dgm:t>
    </dgm:pt>
    <dgm:pt modelId="{BDF90C1B-0AEB-419E-A721-D43325FCF77D}" type="sibTrans" cxnId="{5873C75F-2339-46E8-A6AF-A6CDEA9BC6DA}">
      <dgm:prSet/>
      <dgm:spPr/>
      <dgm:t>
        <a:bodyPr/>
        <a:lstStyle/>
        <a:p>
          <a:endParaRPr lang="en-US"/>
        </a:p>
      </dgm:t>
    </dgm:pt>
    <dgm:pt modelId="{BC9F32AF-88F0-4F79-BCDF-12AAC3768364}">
      <dgm:prSet phldrT="[Text]"/>
      <dgm:spPr/>
      <dgm:t>
        <a:bodyPr/>
        <a:lstStyle/>
        <a:p>
          <a:r>
            <a:rPr lang="en-US" dirty="0" smtClean="0"/>
            <a:t>Someone who has recently given birth</a:t>
          </a:r>
          <a:endParaRPr lang="en-US" dirty="0"/>
        </a:p>
      </dgm:t>
    </dgm:pt>
    <dgm:pt modelId="{25475CBE-9881-47F1-B076-19BC289DCB70}" type="parTrans" cxnId="{61A3E5CC-FCAE-4D0A-B4F1-55DDE42762B7}">
      <dgm:prSet/>
      <dgm:spPr/>
      <dgm:t>
        <a:bodyPr/>
        <a:lstStyle/>
        <a:p>
          <a:endParaRPr lang="en-US"/>
        </a:p>
      </dgm:t>
    </dgm:pt>
    <dgm:pt modelId="{0BA9CA0C-7C11-4A11-9945-52B5DE9F38AA}" type="sibTrans" cxnId="{61A3E5CC-FCAE-4D0A-B4F1-55DDE42762B7}">
      <dgm:prSet/>
      <dgm:spPr/>
      <dgm:t>
        <a:bodyPr/>
        <a:lstStyle/>
        <a:p>
          <a:endParaRPr lang="en-US"/>
        </a:p>
      </dgm:t>
    </dgm:pt>
    <dgm:pt modelId="{C09F916C-F548-4C5C-85B3-6EDFCC78668E}">
      <dgm:prSet phldrT="[Text]"/>
      <dgm:spPr/>
      <dgm:t>
        <a:bodyPr/>
        <a:lstStyle/>
        <a:p>
          <a:r>
            <a:rPr lang="en-US" dirty="0" smtClean="0"/>
            <a:t>Autistic people</a:t>
          </a:r>
          <a:endParaRPr lang="en-US" dirty="0"/>
        </a:p>
      </dgm:t>
    </dgm:pt>
    <dgm:pt modelId="{70F3A948-D30D-4AF4-9ABD-9A1708744A5A}" type="parTrans" cxnId="{3F33F8EB-BF38-4EF9-A63D-442FD426915E}">
      <dgm:prSet/>
      <dgm:spPr/>
      <dgm:t>
        <a:bodyPr/>
        <a:lstStyle/>
        <a:p>
          <a:endParaRPr lang="en-US"/>
        </a:p>
      </dgm:t>
    </dgm:pt>
    <dgm:pt modelId="{2195443A-D430-43AC-ACC9-EE4F51A00FAE}" type="sibTrans" cxnId="{3F33F8EB-BF38-4EF9-A63D-442FD426915E}">
      <dgm:prSet/>
      <dgm:spPr/>
      <dgm:t>
        <a:bodyPr/>
        <a:lstStyle/>
        <a:p>
          <a:endParaRPr lang="en-US"/>
        </a:p>
      </dgm:t>
    </dgm:pt>
    <dgm:pt modelId="{380CDB95-40BF-4D19-A78A-2EE058BB7473}">
      <dgm:prSet phldrT="[Text]"/>
      <dgm:spPr/>
      <dgm:t>
        <a:bodyPr/>
        <a:lstStyle/>
        <a:p>
          <a:r>
            <a:rPr lang="en-US" dirty="0" smtClean="0"/>
            <a:t>Bisexual people</a:t>
          </a:r>
          <a:endParaRPr lang="en-US" dirty="0"/>
        </a:p>
      </dgm:t>
    </dgm:pt>
    <dgm:pt modelId="{640B671A-A2B7-4788-8904-7584BDEC82FD}" type="parTrans" cxnId="{9CAD173A-2BF3-49D8-BEEE-0F5752C5BFDB}">
      <dgm:prSet/>
      <dgm:spPr/>
      <dgm:t>
        <a:bodyPr/>
        <a:lstStyle/>
        <a:p>
          <a:endParaRPr lang="en-US"/>
        </a:p>
      </dgm:t>
    </dgm:pt>
    <dgm:pt modelId="{F142A96C-BD04-42C2-9366-0F53EF82F33E}" type="sibTrans" cxnId="{9CAD173A-2BF3-49D8-BEEE-0F5752C5BFDB}">
      <dgm:prSet/>
      <dgm:spPr/>
      <dgm:t>
        <a:bodyPr/>
        <a:lstStyle/>
        <a:p>
          <a:endParaRPr lang="en-US"/>
        </a:p>
      </dgm:t>
    </dgm:pt>
    <dgm:pt modelId="{13BFA690-1244-42D9-B9D5-33DDCCBC166F}">
      <dgm:prSet phldrT="[Text]"/>
      <dgm:spPr/>
      <dgm:t>
        <a:bodyPr/>
        <a:lstStyle/>
        <a:p>
          <a:r>
            <a:rPr lang="en-US" dirty="0" smtClean="0"/>
            <a:t>Men</a:t>
          </a:r>
          <a:endParaRPr lang="en-US" dirty="0"/>
        </a:p>
      </dgm:t>
    </dgm:pt>
    <dgm:pt modelId="{A1BB07B5-9932-486C-A680-CE84BBBF78A2}" type="parTrans" cxnId="{1E4DCD8D-F51D-46DD-86B6-3C559B1C1A6E}">
      <dgm:prSet/>
      <dgm:spPr/>
      <dgm:t>
        <a:bodyPr/>
        <a:lstStyle/>
        <a:p>
          <a:endParaRPr lang="en-US"/>
        </a:p>
      </dgm:t>
    </dgm:pt>
    <dgm:pt modelId="{6215BD73-6BB4-4499-8BAC-8CB99370289B}" type="sibTrans" cxnId="{1E4DCD8D-F51D-46DD-86B6-3C559B1C1A6E}">
      <dgm:prSet/>
      <dgm:spPr/>
      <dgm:t>
        <a:bodyPr/>
        <a:lstStyle/>
        <a:p>
          <a:endParaRPr lang="en-US"/>
        </a:p>
      </dgm:t>
    </dgm:pt>
    <dgm:pt modelId="{616581AA-4E85-48E6-804B-452F51E1C791}">
      <dgm:prSet phldrT="[Text]"/>
      <dgm:spPr/>
      <dgm:t>
        <a:bodyPr/>
        <a:lstStyle/>
        <a:p>
          <a:r>
            <a:rPr lang="en-US" dirty="0" smtClean="0"/>
            <a:t>Dyslexic people</a:t>
          </a:r>
          <a:endParaRPr lang="en-US" dirty="0"/>
        </a:p>
      </dgm:t>
    </dgm:pt>
    <dgm:pt modelId="{17B8E216-C3F4-4649-AD68-6A34550CFD79}" type="parTrans" cxnId="{B6EAD09D-AC09-4721-A33D-96884D1A99FA}">
      <dgm:prSet/>
      <dgm:spPr/>
      <dgm:t>
        <a:bodyPr/>
        <a:lstStyle/>
        <a:p>
          <a:endParaRPr lang="en-US"/>
        </a:p>
      </dgm:t>
    </dgm:pt>
    <dgm:pt modelId="{7984E175-0F53-410A-9E75-ECA01A04ED04}" type="sibTrans" cxnId="{B6EAD09D-AC09-4721-A33D-96884D1A99FA}">
      <dgm:prSet/>
      <dgm:spPr/>
      <dgm:t>
        <a:bodyPr/>
        <a:lstStyle/>
        <a:p>
          <a:endParaRPr lang="en-US"/>
        </a:p>
      </dgm:t>
    </dgm:pt>
    <dgm:pt modelId="{362BE262-E984-4E51-8D93-C0D04944C348}">
      <dgm:prSet phldrT="[Text]"/>
      <dgm:spPr/>
      <dgm:t>
        <a:bodyPr/>
        <a:lstStyle/>
        <a:p>
          <a:r>
            <a:rPr lang="en-US" dirty="0" smtClean="0"/>
            <a:t>18 year olds</a:t>
          </a:r>
          <a:endParaRPr lang="en-US" dirty="0"/>
        </a:p>
      </dgm:t>
    </dgm:pt>
    <dgm:pt modelId="{1431D572-97CA-4183-8ECB-A50C9391D2A5}" type="parTrans" cxnId="{3D7F2131-013C-4503-BACA-B3A43BDB79D6}">
      <dgm:prSet/>
      <dgm:spPr/>
      <dgm:t>
        <a:bodyPr/>
        <a:lstStyle/>
        <a:p>
          <a:endParaRPr lang="en-US"/>
        </a:p>
      </dgm:t>
    </dgm:pt>
    <dgm:pt modelId="{5E156638-6D00-47BC-8F02-08D99AED5588}" type="sibTrans" cxnId="{3D7F2131-013C-4503-BACA-B3A43BDB79D6}">
      <dgm:prSet/>
      <dgm:spPr/>
      <dgm:t>
        <a:bodyPr/>
        <a:lstStyle/>
        <a:p>
          <a:endParaRPr lang="en-US"/>
        </a:p>
      </dgm:t>
    </dgm:pt>
    <dgm:pt modelId="{0CC5C64B-7A20-4D75-AE62-3F0510A10A89}">
      <dgm:prSet phldrT="[Text]"/>
      <dgm:spPr/>
      <dgm:t>
        <a:bodyPr/>
        <a:lstStyle/>
        <a:p>
          <a:r>
            <a:rPr lang="en-US" dirty="0" smtClean="0"/>
            <a:t>Transgender people</a:t>
          </a:r>
          <a:endParaRPr lang="en-US" dirty="0"/>
        </a:p>
      </dgm:t>
    </dgm:pt>
    <dgm:pt modelId="{23CC4B1B-26F3-4B92-BB66-CE7FC70BE10F}" type="parTrans" cxnId="{1176A8E6-8493-4ACE-A119-3C7D9E09BCED}">
      <dgm:prSet/>
      <dgm:spPr/>
      <dgm:t>
        <a:bodyPr/>
        <a:lstStyle/>
        <a:p>
          <a:endParaRPr lang="en-US"/>
        </a:p>
      </dgm:t>
    </dgm:pt>
    <dgm:pt modelId="{A87531F7-F91E-428F-B5B9-A216D090A84E}" type="sibTrans" cxnId="{1176A8E6-8493-4ACE-A119-3C7D9E09BCED}">
      <dgm:prSet/>
      <dgm:spPr/>
      <dgm:t>
        <a:bodyPr/>
        <a:lstStyle/>
        <a:p>
          <a:endParaRPr lang="en-US"/>
        </a:p>
      </dgm:t>
    </dgm:pt>
    <dgm:pt modelId="{3CAE5448-9049-44A3-A01D-8B69D4D8E730}">
      <dgm:prSet phldrT="[Text]"/>
      <dgm:spPr/>
      <dgm:t>
        <a:bodyPr/>
        <a:lstStyle/>
        <a:p>
          <a:r>
            <a:rPr lang="en-US" dirty="0" smtClean="0"/>
            <a:t>Muslims</a:t>
          </a:r>
          <a:endParaRPr lang="en-US" dirty="0"/>
        </a:p>
      </dgm:t>
    </dgm:pt>
    <dgm:pt modelId="{5D61CA4C-ACFF-423B-A3A1-2818557518B2}" type="parTrans" cxnId="{B89D87A1-31DF-4ECD-ADD0-6D203BB1D59F}">
      <dgm:prSet/>
      <dgm:spPr/>
      <dgm:t>
        <a:bodyPr/>
        <a:lstStyle/>
        <a:p>
          <a:endParaRPr lang="en-GB"/>
        </a:p>
      </dgm:t>
    </dgm:pt>
    <dgm:pt modelId="{EAF0F539-9E75-44C4-9BB4-1EBF94C52EFC}" type="sibTrans" cxnId="{B89D87A1-31DF-4ECD-ADD0-6D203BB1D59F}">
      <dgm:prSet/>
      <dgm:spPr/>
      <dgm:t>
        <a:bodyPr/>
        <a:lstStyle/>
        <a:p>
          <a:endParaRPr lang="en-GB"/>
        </a:p>
      </dgm:t>
    </dgm:pt>
    <dgm:pt modelId="{A46BC9CD-027D-4787-87A6-2CC950F53F5C}">
      <dgm:prSet phldrT="[Text]"/>
      <dgm:spPr/>
      <dgm:t>
        <a:bodyPr/>
        <a:lstStyle/>
        <a:p>
          <a:r>
            <a:rPr lang="en-US" dirty="0" smtClean="0"/>
            <a:t>Women</a:t>
          </a:r>
          <a:endParaRPr lang="en-US" dirty="0"/>
        </a:p>
      </dgm:t>
    </dgm:pt>
    <dgm:pt modelId="{32D827A2-C9B0-43ED-9ED3-62349796ED4D}" type="parTrans" cxnId="{205DE7EA-01ED-458B-A081-9B1DA9BEFAAF}">
      <dgm:prSet/>
      <dgm:spPr/>
      <dgm:t>
        <a:bodyPr/>
        <a:lstStyle/>
        <a:p>
          <a:endParaRPr lang="en-GB"/>
        </a:p>
      </dgm:t>
    </dgm:pt>
    <dgm:pt modelId="{D5CBDF85-DF41-4DA3-BA51-C64031BB7716}" type="sibTrans" cxnId="{205DE7EA-01ED-458B-A081-9B1DA9BEFAAF}">
      <dgm:prSet/>
      <dgm:spPr/>
      <dgm:t>
        <a:bodyPr/>
        <a:lstStyle/>
        <a:p>
          <a:endParaRPr lang="en-GB"/>
        </a:p>
      </dgm:t>
    </dgm:pt>
    <dgm:pt modelId="{413462A3-21CF-4314-82FA-C6EE9CAD91E1}">
      <dgm:prSet phldrT="[Text]"/>
      <dgm:spPr/>
      <dgm:t>
        <a:bodyPr/>
        <a:lstStyle/>
        <a:p>
          <a:r>
            <a:rPr lang="en-US" smtClean="0"/>
            <a:t>Jewish people</a:t>
          </a:r>
          <a:endParaRPr lang="en-US" dirty="0"/>
        </a:p>
      </dgm:t>
    </dgm:pt>
    <dgm:pt modelId="{87771C3B-163B-4721-8433-EE5A87A355C2}" type="parTrans" cxnId="{ED913F21-D467-41DE-9AB2-D7A9F41A744E}">
      <dgm:prSet/>
      <dgm:spPr/>
      <dgm:t>
        <a:bodyPr/>
        <a:lstStyle/>
        <a:p>
          <a:endParaRPr lang="en-GB"/>
        </a:p>
      </dgm:t>
    </dgm:pt>
    <dgm:pt modelId="{73BD5F42-4A78-44DE-92D8-E88B130BF0E1}" type="sibTrans" cxnId="{ED913F21-D467-41DE-9AB2-D7A9F41A744E}">
      <dgm:prSet/>
      <dgm:spPr/>
      <dgm:t>
        <a:bodyPr/>
        <a:lstStyle/>
        <a:p>
          <a:endParaRPr lang="en-GB"/>
        </a:p>
      </dgm:t>
    </dgm:pt>
    <dgm:pt modelId="{C4BEDBAF-BF7C-4B8A-9A18-9DC9A4046793}">
      <dgm:prSet phldrT="[Text]"/>
      <dgm:spPr/>
      <dgm:t>
        <a:bodyPr/>
        <a:lstStyle/>
        <a:p>
          <a:r>
            <a:rPr lang="en-US" dirty="0" smtClean="0"/>
            <a:t>Christians</a:t>
          </a:r>
          <a:endParaRPr lang="en-US" dirty="0"/>
        </a:p>
      </dgm:t>
    </dgm:pt>
    <dgm:pt modelId="{B4DEB3C2-4F44-4995-B0A7-5F41963CDB53}" type="parTrans" cxnId="{202A9B74-8A76-4015-860A-96C645B28CB3}">
      <dgm:prSet/>
      <dgm:spPr/>
      <dgm:t>
        <a:bodyPr/>
        <a:lstStyle/>
        <a:p>
          <a:endParaRPr lang="en-GB"/>
        </a:p>
      </dgm:t>
    </dgm:pt>
    <dgm:pt modelId="{5A4AA8B2-EE5A-483C-942B-6F453F99B3CF}" type="sibTrans" cxnId="{202A9B74-8A76-4015-860A-96C645B28CB3}">
      <dgm:prSet/>
      <dgm:spPr/>
      <dgm:t>
        <a:bodyPr/>
        <a:lstStyle/>
        <a:p>
          <a:endParaRPr lang="en-GB"/>
        </a:p>
      </dgm:t>
    </dgm:pt>
    <dgm:pt modelId="{9A9D777D-74C9-4BA1-834C-64138348BFD2}">
      <dgm:prSet phldrT="[Text]"/>
      <dgm:spPr/>
      <dgm:t>
        <a:bodyPr/>
        <a:lstStyle/>
        <a:p>
          <a:r>
            <a:rPr lang="en-US" dirty="0" smtClean="0"/>
            <a:t>People with depression</a:t>
          </a:r>
          <a:endParaRPr lang="en-US" dirty="0"/>
        </a:p>
      </dgm:t>
    </dgm:pt>
    <dgm:pt modelId="{6CCC888E-C0A7-4F04-8194-EB463E3D7399}" type="parTrans" cxnId="{894FD8F8-F632-41F5-A606-13BBD8A95141}">
      <dgm:prSet/>
      <dgm:spPr/>
      <dgm:t>
        <a:bodyPr/>
        <a:lstStyle/>
        <a:p>
          <a:endParaRPr lang="en-GB"/>
        </a:p>
      </dgm:t>
    </dgm:pt>
    <dgm:pt modelId="{6903FAEC-C50D-4131-A588-E1EE325F82D3}" type="sibTrans" cxnId="{894FD8F8-F632-41F5-A606-13BBD8A95141}">
      <dgm:prSet/>
      <dgm:spPr/>
      <dgm:t>
        <a:bodyPr/>
        <a:lstStyle/>
        <a:p>
          <a:endParaRPr lang="en-GB"/>
        </a:p>
      </dgm:t>
    </dgm:pt>
    <dgm:pt modelId="{6BF198AC-3C06-4996-8DD3-092EBBCF419D}">
      <dgm:prSet phldrT="[Text]"/>
      <dgm:spPr/>
      <dgm:t>
        <a:bodyPr/>
        <a:lstStyle/>
        <a:p>
          <a:r>
            <a:rPr lang="en-US" dirty="0" smtClean="0"/>
            <a:t>Deaf people</a:t>
          </a:r>
          <a:endParaRPr lang="en-US" dirty="0"/>
        </a:p>
      </dgm:t>
    </dgm:pt>
    <dgm:pt modelId="{6B2F379B-C278-4364-9E5E-618942A48598}" type="parTrans" cxnId="{B2704C2F-A0E3-4651-854E-E59F5D5F9BF0}">
      <dgm:prSet/>
      <dgm:spPr/>
      <dgm:t>
        <a:bodyPr/>
        <a:lstStyle/>
        <a:p>
          <a:endParaRPr lang="en-GB"/>
        </a:p>
      </dgm:t>
    </dgm:pt>
    <dgm:pt modelId="{B9B1DA58-514D-4A34-8730-B105A2D2B5AA}" type="sibTrans" cxnId="{B2704C2F-A0E3-4651-854E-E59F5D5F9BF0}">
      <dgm:prSet/>
      <dgm:spPr/>
      <dgm:t>
        <a:bodyPr/>
        <a:lstStyle/>
        <a:p>
          <a:endParaRPr lang="en-GB"/>
        </a:p>
      </dgm:t>
    </dgm:pt>
    <dgm:pt modelId="{257203D5-0A27-4430-A96A-BEE342F0CE81}">
      <dgm:prSet phldrT="[Text]"/>
      <dgm:spPr/>
      <dgm:t>
        <a:bodyPr/>
        <a:lstStyle/>
        <a:p>
          <a:r>
            <a:rPr lang="en-US" dirty="0" smtClean="0"/>
            <a:t>Lesbians</a:t>
          </a:r>
          <a:endParaRPr lang="en-US" dirty="0"/>
        </a:p>
      </dgm:t>
    </dgm:pt>
    <dgm:pt modelId="{BE983299-833F-484D-B972-D11C9117A5FA}" type="parTrans" cxnId="{1752771C-928E-4682-8146-EDBE916CB916}">
      <dgm:prSet/>
      <dgm:spPr/>
      <dgm:t>
        <a:bodyPr/>
        <a:lstStyle/>
        <a:p>
          <a:endParaRPr lang="en-GB"/>
        </a:p>
      </dgm:t>
    </dgm:pt>
    <dgm:pt modelId="{0F8179EF-1AC6-4C8F-BE14-92F69265EC06}" type="sibTrans" cxnId="{1752771C-928E-4682-8146-EDBE916CB916}">
      <dgm:prSet/>
      <dgm:spPr/>
      <dgm:t>
        <a:bodyPr/>
        <a:lstStyle/>
        <a:p>
          <a:endParaRPr lang="en-GB"/>
        </a:p>
      </dgm:t>
    </dgm:pt>
    <dgm:pt modelId="{A731A183-20C9-408D-B073-538C8A867813}" type="pres">
      <dgm:prSet presAssocID="{D2BBBA0F-C53F-46CB-B04B-821809FABAED}" presName="diagram" presStyleCnt="0">
        <dgm:presLayoutVars>
          <dgm:dir/>
          <dgm:resizeHandles val="exact"/>
        </dgm:presLayoutVars>
      </dgm:prSet>
      <dgm:spPr/>
      <dgm:t>
        <a:bodyPr/>
        <a:lstStyle/>
        <a:p>
          <a:endParaRPr lang="en-GB"/>
        </a:p>
      </dgm:t>
    </dgm:pt>
    <dgm:pt modelId="{631A6809-38F8-444C-9613-7C53458DA457}" type="pres">
      <dgm:prSet presAssocID="{5051DE86-534B-4905-974C-7E8B5038EA96}" presName="node" presStyleLbl="node1" presStyleIdx="0" presStyleCnt="20">
        <dgm:presLayoutVars>
          <dgm:bulletEnabled val="1"/>
        </dgm:presLayoutVars>
      </dgm:prSet>
      <dgm:spPr/>
      <dgm:t>
        <a:bodyPr/>
        <a:lstStyle/>
        <a:p>
          <a:endParaRPr lang="en-US"/>
        </a:p>
      </dgm:t>
    </dgm:pt>
    <dgm:pt modelId="{6C062FF6-E9C3-4D37-8EC0-41DC44EE2F8E}" type="pres">
      <dgm:prSet presAssocID="{F3DD4DF7-B344-4F26-8E95-1727F83EE320}" presName="sibTrans" presStyleCnt="0"/>
      <dgm:spPr/>
    </dgm:pt>
    <dgm:pt modelId="{EB40DB35-4CA2-47CF-9961-7C8ED6CE7E94}" type="pres">
      <dgm:prSet presAssocID="{1DF0F27E-F95C-45B3-80A8-E3426BBBA34F}" presName="node" presStyleLbl="node1" presStyleIdx="1" presStyleCnt="20">
        <dgm:presLayoutVars>
          <dgm:bulletEnabled val="1"/>
        </dgm:presLayoutVars>
      </dgm:prSet>
      <dgm:spPr/>
      <dgm:t>
        <a:bodyPr/>
        <a:lstStyle/>
        <a:p>
          <a:endParaRPr lang="en-US"/>
        </a:p>
      </dgm:t>
    </dgm:pt>
    <dgm:pt modelId="{11FE1AC8-4670-4AA9-8444-C59ADBB31FFA}" type="pres">
      <dgm:prSet presAssocID="{F3699D3D-0756-48CF-A1BA-8D3DE2C80D0A}" presName="sibTrans" presStyleCnt="0"/>
      <dgm:spPr/>
    </dgm:pt>
    <dgm:pt modelId="{9C994314-3FE9-4556-9123-496909D885CD}" type="pres">
      <dgm:prSet presAssocID="{1700B170-C29D-439D-A8A0-E2265AB0F00C}" presName="node" presStyleLbl="node1" presStyleIdx="2" presStyleCnt="20">
        <dgm:presLayoutVars>
          <dgm:bulletEnabled val="1"/>
        </dgm:presLayoutVars>
      </dgm:prSet>
      <dgm:spPr/>
      <dgm:t>
        <a:bodyPr/>
        <a:lstStyle/>
        <a:p>
          <a:endParaRPr lang="en-US"/>
        </a:p>
      </dgm:t>
    </dgm:pt>
    <dgm:pt modelId="{1C3BF905-425B-4CAE-82E4-5F05C0F41BE9}" type="pres">
      <dgm:prSet presAssocID="{C9BFDA9A-9B1A-4F56-B1AC-18A51421C4FB}" presName="sibTrans" presStyleCnt="0"/>
      <dgm:spPr/>
    </dgm:pt>
    <dgm:pt modelId="{5D0F4339-03EF-40FA-9B55-7B0F1A3B7E72}" type="pres">
      <dgm:prSet presAssocID="{3CAE5448-9049-44A3-A01D-8B69D4D8E730}" presName="node" presStyleLbl="node1" presStyleIdx="3" presStyleCnt="20">
        <dgm:presLayoutVars>
          <dgm:bulletEnabled val="1"/>
        </dgm:presLayoutVars>
      </dgm:prSet>
      <dgm:spPr/>
      <dgm:t>
        <a:bodyPr/>
        <a:lstStyle/>
        <a:p>
          <a:endParaRPr lang="en-GB"/>
        </a:p>
      </dgm:t>
    </dgm:pt>
    <dgm:pt modelId="{071CD16B-E466-416B-B082-1E7C6D0BCEA5}" type="pres">
      <dgm:prSet presAssocID="{EAF0F539-9E75-44C4-9BB4-1EBF94C52EFC}" presName="sibTrans" presStyleCnt="0"/>
      <dgm:spPr/>
    </dgm:pt>
    <dgm:pt modelId="{9B37D2E6-D53D-4836-BD0B-43B424402454}" type="pres">
      <dgm:prSet presAssocID="{222D4C76-BD4A-41CB-9566-B34485380C07}" presName="node" presStyleLbl="node1" presStyleIdx="4" presStyleCnt="20">
        <dgm:presLayoutVars>
          <dgm:bulletEnabled val="1"/>
        </dgm:presLayoutVars>
      </dgm:prSet>
      <dgm:spPr/>
      <dgm:t>
        <a:bodyPr/>
        <a:lstStyle/>
        <a:p>
          <a:endParaRPr lang="en-US"/>
        </a:p>
      </dgm:t>
    </dgm:pt>
    <dgm:pt modelId="{23B73EAB-EC83-4EA3-B52E-0F9E08DF3876}" type="pres">
      <dgm:prSet presAssocID="{D98A29BC-F9ED-46A9-9357-BA8546408378}" presName="sibTrans" presStyleCnt="0"/>
      <dgm:spPr/>
    </dgm:pt>
    <dgm:pt modelId="{65CF80B3-B9A8-4C57-B9AB-1E261E730D24}" type="pres">
      <dgm:prSet presAssocID="{999EF727-468E-427F-B821-15CE262FD404}" presName="node" presStyleLbl="node1" presStyleIdx="5" presStyleCnt="20">
        <dgm:presLayoutVars>
          <dgm:bulletEnabled val="1"/>
        </dgm:presLayoutVars>
      </dgm:prSet>
      <dgm:spPr/>
      <dgm:t>
        <a:bodyPr/>
        <a:lstStyle/>
        <a:p>
          <a:endParaRPr lang="en-GB"/>
        </a:p>
      </dgm:t>
    </dgm:pt>
    <dgm:pt modelId="{69B77339-8D13-4AB0-9D40-BF94A19A5B06}" type="pres">
      <dgm:prSet presAssocID="{B3C0D1AC-E8C0-4AB5-89AE-F3F0FCFE2369}" presName="sibTrans" presStyleCnt="0"/>
      <dgm:spPr/>
    </dgm:pt>
    <dgm:pt modelId="{FC813F09-C706-4427-BF84-9E57514DE934}" type="pres">
      <dgm:prSet presAssocID="{A46BC9CD-027D-4787-87A6-2CC950F53F5C}" presName="node" presStyleLbl="node1" presStyleIdx="6" presStyleCnt="20">
        <dgm:presLayoutVars>
          <dgm:bulletEnabled val="1"/>
        </dgm:presLayoutVars>
      </dgm:prSet>
      <dgm:spPr/>
      <dgm:t>
        <a:bodyPr/>
        <a:lstStyle/>
        <a:p>
          <a:endParaRPr lang="en-GB"/>
        </a:p>
      </dgm:t>
    </dgm:pt>
    <dgm:pt modelId="{843B2C1F-FD14-4CE4-9D7B-770FEC4141C0}" type="pres">
      <dgm:prSet presAssocID="{D5CBDF85-DF41-4DA3-BA51-C64031BB7716}" presName="sibTrans" presStyleCnt="0"/>
      <dgm:spPr/>
    </dgm:pt>
    <dgm:pt modelId="{C7163829-7EAF-4265-8D49-4C8D6E36FE9B}" type="pres">
      <dgm:prSet presAssocID="{13BFA690-1244-42D9-B9D5-33DDCCBC166F}" presName="node" presStyleLbl="node1" presStyleIdx="7" presStyleCnt="20">
        <dgm:presLayoutVars>
          <dgm:bulletEnabled val="1"/>
        </dgm:presLayoutVars>
      </dgm:prSet>
      <dgm:spPr/>
      <dgm:t>
        <a:bodyPr/>
        <a:lstStyle/>
        <a:p>
          <a:endParaRPr lang="en-US"/>
        </a:p>
      </dgm:t>
    </dgm:pt>
    <dgm:pt modelId="{12CB0D8E-A524-4FCE-93CF-50D84015782D}" type="pres">
      <dgm:prSet presAssocID="{6215BD73-6BB4-4499-8BAC-8CB99370289B}" presName="sibTrans" presStyleCnt="0"/>
      <dgm:spPr/>
    </dgm:pt>
    <dgm:pt modelId="{A2700EEE-BD70-4573-8157-1B1610DC9B8B}" type="pres">
      <dgm:prSet presAssocID="{1C09304F-9A1E-4BD3-B750-26C73C87D678}" presName="node" presStyleLbl="node1" presStyleIdx="8" presStyleCnt="20">
        <dgm:presLayoutVars>
          <dgm:bulletEnabled val="1"/>
        </dgm:presLayoutVars>
      </dgm:prSet>
      <dgm:spPr/>
      <dgm:t>
        <a:bodyPr/>
        <a:lstStyle/>
        <a:p>
          <a:endParaRPr lang="en-US"/>
        </a:p>
      </dgm:t>
    </dgm:pt>
    <dgm:pt modelId="{1F3EC19E-205C-4662-956C-BAF0E3D0CCDA}" type="pres">
      <dgm:prSet presAssocID="{BDF90C1B-0AEB-419E-A721-D43325FCF77D}" presName="sibTrans" presStyleCnt="0"/>
      <dgm:spPr/>
    </dgm:pt>
    <dgm:pt modelId="{86BC15BE-E217-4072-A93C-1F6985720061}" type="pres">
      <dgm:prSet presAssocID="{413462A3-21CF-4314-82FA-C6EE9CAD91E1}" presName="node" presStyleLbl="node1" presStyleIdx="9" presStyleCnt="20">
        <dgm:presLayoutVars>
          <dgm:bulletEnabled val="1"/>
        </dgm:presLayoutVars>
      </dgm:prSet>
      <dgm:spPr/>
      <dgm:t>
        <a:bodyPr/>
        <a:lstStyle/>
        <a:p>
          <a:endParaRPr lang="en-US"/>
        </a:p>
      </dgm:t>
    </dgm:pt>
    <dgm:pt modelId="{C7D6E450-EDAA-4AA5-8E1B-1580634766D9}" type="pres">
      <dgm:prSet presAssocID="{73BD5F42-4A78-44DE-92D8-E88B130BF0E1}" presName="sibTrans" presStyleCnt="0"/>
      <dgm:spPr/>
    </dgm:pt>
    <dgm:pt modelId="{7969E693-5B74-4A14-A518-52DC055F7045}" type="pres">
      <dgm:prSet presAssocID="{BC9F32AF-88F0-4F79-BCDF-12AAC3768364}" presName="node" presStyleLbl="node1" presStyleIdx="10" presStyleCnt="20">
        <dgm:presLayoutVars>
          <dgm:bulletEnabled val="1"/>
        </dgm:presLayoutVars>
      </dgm:prSet>
      <dgm:spPr/>
      <dgm:t>
        <a:bodyPr/>
        <a:lstStyle/>
        <a:p>
          <a:endParaRPr lang="en-GB"/>
        </a:p>
      </dgm:t>
    </dgm:pt>
    <dgm:pt modelId="{0F184E90-A2B5-451E-8CA9-7F86B20EE121}" type="pres">
      <dgm:prSet presAssocID="{0BA9CA0C-7C11-4A11-9945-52B5DE9F38AA}" presName="sibTrans" presStyleCnt="0"/>
      <dgm:spPr/>
    </dgm:pt>
    <dgm:pt modelId="{5AE29F55-FAD4-47B9-8476-69004EC1B298}" type="pres">
      <dgm:prSet presAssocID="{C09F916C-F548-4C5C-85B3-6EDFCC78668E}" presName="node" presStyleLbl="node1" presStyleIdx="11" presStyleCnt="20">
        <dgm:presLayoutVars>
          <dgm:bulletEnabled val="1"/>
        </dgm:presLayoutVars>
      </dgm:prSet>
      <dgm:spPr/>
      <dgm:t>
        <a:bodyPr/>
        <a:lstStyle/>
        <a:p>
          <a:endParaRPr lang="en-GB"/>
        </a:p>
      </dgm:t>
    </dgm:pt>
    <dgm:pt modelId="{05908255-5854-4A0B-B5FF-1D55B8107B25}" type="pres">
      <dgm:prSet presAssocID="{2195443A-D430-43AC-ACC9-EE4F51A00FAE}" presName="sibTrans" presStyleCnt="0"/>
      <dgm:spPr/>
    </dgm:pt>
    <dgm:pt modelId="{1E81F84C-A785-43F0-91F1-D9B81CB357F5}" type="pres">
      <dgm:prSet presAssocID="{C4BEDBAF-BF7C-4B8A-9A18-9DC9A4046793}" presName="node" presStyleLbl="node1" presStyleIdx="12" presStyleCnt="20">
        <dgm:presLayoutVars>
          <dgm:bulletEnabled val="1"/>
        </dgm:presLayoutVars>
      </dgm:prSet>
      <dgm:spPr/>
      <dgm:t>
        <a:bodyPr/>
        <a:lstStyle/>
        <a:p>
          <a:endParaRPr lang="en-US"/>
        </a:p>
      </dgm:t>
    </dgm:pt>
    <dgm:pt modelId="{389EB395-152F-404A-8D5D-D04DBCD859EA}" type="pres">
      <dgm:prSet presAssocID="{5A4AA8B2-EE5A-483C-942B-6F453F99B3CF}" presName="sibTrans" presStyleCnt="0"/>
      <dgm:spPr/>
    </dgm:pt>
    <dgm:pt modelId="{E883E4C5-E67B-41DF-876B-DE129B2192E6}" type="pres">
      <dgm:prSet presAssocID="{380CDB95-40BF-4D19-A78A-2EE058BB7473}" presName="node" presStyleLbl="node1" presStyleIdx="13" presStyleCnt="20">
        <dgm:presLayoutVars>
          <dgm:bulletEnabled val="1"/>
        </dgm:presLayoutVars>
      </dgm:prSet>
      <dgm:spPr/>
      <dgm:t>
        <a:bodyPr/>
        <a:lstStyle/>
        <a:p>
          <a:endParaRPr lang="en-GB"/>
        </a:p>
      </dgm:t>
    </dgm:pt>
    <dgm:pt modelId="{D8F57274-04A8-4D3A-8AB1-1FC73986046B}" type="pres">
      <dgm:prSet presAssocID="{F142A96C-BD04-42C2-9366-0F53EF82F33E}" presName="sibTrans" presStyleCnt="0"/>
      <dgm:spPr/>
    </dgm:pt>
    <dgm:pt modelId="{EF37ABC5-5B84-44CF-85BA-5648B460358B}" type="pres">
      <dgm:prSet presAssocID="{616581AA-4E85-48E6-804B-452F51E1C791}" presName="node" presStyleLbl="node1" presStyleIdx="14" presStyleCnt="20">
        <dgm:presLayoutVars>
          <dgm:bulletEnabled val="1"/>
        </dgm:presLayoutVars>
      </dgm:prSet>
      <dgm:spPr/>
      <dgm:t>
        <a:bodyPr/>
        <a:lstStyle/>
        <a:p>
          <a:endParaRPr lang="en-US"/>
        </a:p>
      </dgm:t>
    </dgm:pt>
    <dgm:pt modelId="{BB8A7D0A-6D50-48A6-A0F2-E8D7197E5839}" type="pres">
      <dgm:prSet presAssocID="{7984E175-0F53-410A-9E75-ECA01A04ED04}" presName="sibTrans" presStyleCnt="0"/>
      <dgm:spPr/>
    </dgm:pt>
    <dgm:pt modelId="{4527D5B4-DA58-4210-B97F-42BA01E86695}" type="pres">
      <dgm:prSet presAssocID="{362BE262-E984-4E51-8D93-C0D04944C348}" presName="node" presStyleLbl="node1" presStyleIdx="15" presStyleCnt="20">
        <dgm:presLayoutVars>
          <dgm:bulletEnabled val="1"/>
        </dgm:presLayoutVars>
      </dgm:prSet>
      <dgm:spPr/>
      <dgm:t>
        <a:bodyPr/>
        <a:lstStyle/>
        <a:p>
          <a:endParaRPr lang="en-US"/>
        </a:p>
      </dgm:t>
    </dgm:pt>
    <dgm:pt modelId="{21B0F12B-7927-485D-B20E-D4513C1E5060}" type="pres">
      <dgm:prSet presAssocID="{5E156638-6D00-47BC-8F02-08D99AED5588}" presName="sibTrans" presStyleCnt="0"/>
      <dgm:spPr/>
    </dgm:pt>
    <dgm:pt modelId="{4C6FCEE8-1474-4846-BD1F-5E492AE4A0A6}" type="pres">
      <dgm:prSet presAssocID="{0CC5C64B-7A20-4D75-AE62-3F0510A10A89}" presName="node" presStyleLbl="node1" presStyleIdx="16" presStyleCnt="20">
        <dgm:presLayoutVars>
          <dgm:bulletEnabled val="1"/>
        </dgm:presLayoutVars>
      </dgm:prSet>
      <dgm:spPr/>
      <dgm:t>
        <a:bodyPr/>
        <a:lstStyle/>
        <a:p>
          <a:endParaRPr lang="en-US"/>
        </a:p>
      </dgm:t>
    </dgm:pt>
    <dgm:pt modelId="{C0B9D2F6-E337-4A79-8A2C-592DAF98FC53}" type="pres">
      <dgm:prSet presAssocID="{A87531F7-F91E-428F-B5B9-A216D090A84E}" presName="sibTrans" presStyleCnt="0"/>
      <dgm:spPr/>
    </dgm:pt>
    <dgm:pt modelId="{175D1F4D-557B-4B30-8348-DEF8267FF0F2}" type="pres">
      <dgm:prSet presAssocID="{9A9D777D-74C9-4BA1-834C-64138348BFD2}" presName="node" presStyleLbl="node1" presStyleIdx="17" presStyleCnt="20">
        <dgm:presLayoutVars>
          <dgm:bulletEnabled val="1"/>
        </dgm:presLayoutVars>
      </dgm:prSet>
      <dgm:spPr/>
      <dgm:t>
        <a:bodyPr/>
        <a:lstStyle/>
        <a:p>
          <a:endParaRPr lang="en-US"/>
        </a:p>
      </dgm:t>
    </dgm:pt>
    <dgm:pt modelId="{54535897-A670-4BCF-98B0-0B3D53E82152}" type="pres">
      <dgm:prSet presAssocID="{6903FAEC-C50D-4131-A588-E1EE325F82D3}" presName="sibTrans" presStyleCnt="0"/>
      <dgm:spPr/>
    </dgm:pt>
    <dgm:pt modelId="{61979705-A276-42D2-9F1B-FA02002364E2}" type="pres">
      <dgm:prSet presAssocID="{6BF198AC-3C06-4996-8DD3-092EBBCF419D}" presName="node" presStyleLbl="node1" presStyleIdx="18" presStyleCnt="20">
        <dgm:presLayoutVars>
          <dgm:bulletEnabled val="1"/>
        </dgm:presLayoutVars>
      </dgm:prSet>
      <dgm:spPr/>
      <dgm:t>
        <a:bodyPr/>
        <a:lstStyle/>
        <a:p>
          <a:endParaRPr lang="en-US"/>
        </a:p>
      </dgm:t>
    </dgm:pt>
    <dgm:pt modelId="{A3BD6E2F-E445-4737-93F0-03CE805E0C75}" type="pres">
      <dgm:prSet presAssocID="{B9B1DA58-514D-4A34-8730-B105A2D2B5AA}" presName="sibTrans" presStyleCnt="0"/>
      <dgm:spPr/>
    </dgm:pt>
    <dgm:pt modelId="{6A0D16FF-CE14-4DC4-8142-929A2311BCCB}" type="pres">
      <dgm:prSet presAssocID="{257203D5-0A27-4430-A96A-BEE342F0CE81}" presName="node" presStyleLbl="node1" presStyleIdx="19" presStyleCnt="20">
        <dgm:presLayoutVars>
          <dgm:bulletEnabled val="1"/>
        </dgm:presLayoutVars>
      </dgm:prSet>
      <dgm:spPr/>
      <dgm:t>
        <a:bodyPr/>
        <a:lstStyle/>
        <a:p>
          <a:endParaRPr lang="en-GB"/>
        </a:p>
      </dgm:t>
    </dgm:pt>
  </dgm:ptLst>
  <dgm:cxnLst>
    <dgm:cxn modelId="{1B939D5E-30CA-4FA5-AF31-92AEB6671852}" srcId="{D2BBBA0F-C53F-46CB-B04B-821809FABAED}" destId="{1700B170-C29D-439D-A8A0-E2265AB0F00C}" srcOrd="2" destOrd="0" parTransId="{ECCF0481-E8F1-41E2-8B08-9EC18A2E422E}" sibTransId="{C9BFDA9A-9B1A-4F56-B1AC-18A51421C4FB}"/>
    <dgm:cxn modelId="{5873C75F-2339-46E8-A6AF-A6CDEA9BC6DA}" srcId="{D2BBBA0F-C53F-46CB-B04B-821809FABAED}" destId="{1C09304F-9A1E-4BD3-B750-26C73C87D678}" srcOrd="8" destOrd="0" parTransId="{5E69391A-4966-4F07-9A1C-73A67814F10B}" sibTransId="{BDF90C1B-0AEB-419E-A721-D43325FCF77D}"/>
    <dgm:cxn modelId="{C3AAEEC7-B55D-464B-8EB9-1C6A1A2E7CA1}" type="presOf" srcId="{257203D5-0A27-4430-A96A-BEE342F0CE81}" destId="{6A0D16FF-CE14-4DC4-8142-929A2311BCCB}" srcOrd="0" destOrd="0" presId="urn:microsoft.com/office/officeart/2005/8/layout/default"/>
    <dgm:cxn modelId="{2D209754-730E-432A-81E3-8869C31CE75D}" type="presOf" srcId="{1DF0F27E-F95C-45B3-80A8-E3426BBBA34F}" destId="{EB40DB35-4CA2-47CF-9961-7C8ED6CE7E94}" srcOrd="0" destOrd="0" presId="urn:microsoft.com/office/officeart/2005/8/layout/default"/>
    <dgm:cxn modelId="{205DE7EA-01ED-458B-A081-9B1DA9BEFAAF}" srcId="{D2BBBA0F-C53F-46CB-B04B-821809FABAED}" destId="{A46BC9CD-027D-4787-87A6-2CC950F53F5C}" srcOrd="6" destOrd="0" parTransId="{32D827A2-C9B0-43ED-9ED3-62349796ED4D}" sibTransId="{D5CBDF85-DF41-4DA3-BA51-C64031BB7716}"/>
    <dgm:cxn modelId="{3D7F2131-013C-4503-BACA-B3A43BDB79D6}" srcId="{D2BBBA0F-C53F-46CB-B04B-821809FABAED}" destId="{362BE262-E984-4E51-8D93-C0D04944C348}" srcOrd="15" destOrd="0" parTransId="{1431D572-97CA-4183-8ECB-A50C9391D2A5}" sibTransId="{5E156638-6D00-47BC-8F02-08D99AED5588}"/>
    <dgm:cxn modelId="{05064511-8B4E-4F96-8DE9-7C74BA9E1EDF}" type="presOf" srcId="{1C09304F-9A1E-4BD3-B750-26C73C87D678}" destId="{A2700EEE-BD70-4573-8157-1B1610DC9B8B}" srcOrd="0" destOrd="0" presId="urn:microsoft.com/office/officeart/2005/8/layout/default"/>
    <dgm:cxn modelId="{3F33F8EB-BF38-4EF9-A63D-442FD426915E}" srcId="{D2BBBA0F-C53F-46CB-B04B-821809FABAED}" destId="{C09F916C-F548-4C5C-85B3-6EDFCC78668E}" srcOrd="11" destOrd="0" parTransId="{70F3A948-D30D-4AF4-9ABD-9A1708744A5A}" sibTransId="{2195443A-D430-43AC-ACC9-EE4F51A00FAE}"/>
    <dgm:cxn modelId="{79DD1EF6-45B5-48BD-A6E5-3C62B9E8E6D1}" type="presOf" srcId="{C09F916C-F548-4C5C-85B3-6EDFCC78668E}" destId="{5AE29F55-FAD4-47B9-8476-69004EC1B298}" srcOrd="0" destOrd="0" presId="urn:microsoft.com/office/officeart/2005/8/layout/default"/>
    <dgm:cxn modelId="{39E8CE18-1ACF-4B1D-A164-9A61620984A1}" type="presOf" srcId="{9A9D777D-74C9-4BA1-834C-64138348BFD2}" destId="{175D1F4D-557B-4B30-8348-DEF8267FF0F2}" srcOrd="0" destOrd="0" presId="urn:microsoft.com/office/officeart/2005/8/layout/default"/>
    <dgm:cxn modelId="{1752771C-928E-4682-8146-EDBE916CB916}" srcId="{D2BBBA0F-C53F-46CB-B04B-821809FABAED}" destId="{257203D5-0A27-4430-A96A-BEE342F0CE81}" srcOrd="19" destOrd="0" parTransId="{BE983299-833F-484D-B972-D11C9117A5FA}" sibTransId="{0F8179EF-1AC6-4C8F-BE14-92F69265EC06}"/>
    <dgm:cxn modelId="{5ADA8BBE-072D-4E64-924E-6E2066E39E51}" type="presOf" srcId="{0CC5C64B-7A20-4D75-AE62-3F0510A10A89}" destId="{4C6FCEE8-1474-4846-BD1F-5E492AE4A0A6}" srcOrd="0" destOrd="0" presId="urn:microsoft.com/office/officeart/2005/8/layout/default"/>
    <dgm:cxn modelId="{446BD913-A975-4DDA-9FDE-0557FD96A18E}" type="presOf" srcId="{5051DE86-534B-4905-974C-7E8B5038EA96}" destId="{631A6809-38F8-444C-9613-7C53458DA457}" srcOrd="0" destOrd="0" presId="urn:microsoft.com/office/officeart/2005/8/layout/default"/>
    <dgm:cxn modelId="{52A78370-4DF8-4732-A3FC-84C3A5D76622}" type="presOf" srcId="{13BFA690-1244-42D9-B9D5-33DDCCBC166F}" destId="{C7163829-7EAF-4265-8D49-4C8D6E36FE9B}" srcOrd="0" destOrd="0" presId="urn:microsoft.com/office/officeart/2005/8/layout/default"/>
    <dgm:cxn modelId="{B5FBE722-8ABA-49CD-8107-321B0367924D}" type="presOf" srcId="{222D4C76-BD4A-41CB-9566-B34485380C07}" destId="{9B37D2E6-D53D-4836-BD0B-43B424402454}" srcOrd="0" destOrd="0" presId="urn:microsoft.com/office/officeart/2005/8/layout/default"/>
    <dgm:cxn modelId="{0E275524-A369-47B6-B120-454952BE1880}" type="presOf" srcId="{C4BEDBAF-BF7C-4B8A-9A18-9DC9A4046793}" destId="{1E81F84C-A785-43F0-91F1-D9B81CB357F5}" srcOrd="0" destOrd="0" presId="urn:microsoft.com/office/officeart/2005/8/layout/default"/>
    <dgm:cxn modelId="{1176A8E6-8493-4ACE-A119-3C7D9E09BCED}" srcId="{D2BBBA0F-C53F-46CB-B04B-821809FABAED}" destId="{0CC5C64B-7A20-4D75-AE62-3F0510A10A89}" srcOrd="16" destOrd="0" parTransId="{23CC4B1B-26F3-4B92-BB66-CE7FC70BE10F}" sibTransId="{A87531F7-F91E-428F-B5B9-A216D090A84E}"/>
    <dgm:cxn modelId="{5FB8202A-4532-464C-B4E3-F785E84B0C04}" type="presOf" srcId="{362BE262-E984-4E51-8D93-C0D04944C348}" destId="{4527D5B4-DA58-4210-B97F-42BA01E86695}" srcOrd="0" destOrd="0" presId="urn:microsoft.com/office/officeart/2005/8/layout/default"/>
    <dgm:cxn modelId="{B89D87A1-31DF-4ECD-ADD0-6D203BB1D59F}" srcId="{D2BBBA0F-C53F-46CB-B04B-821809FABAED}" destId="{3CAE5448-9049-44A3-A01D-8B69D4D8E730}" srcOrd="3" destOrd="0" parTransId="{5D61CA4C-ACFF-423B-A3A1-2818557518B2}" sibTransId="{EAF0F539-9E75-44C4-9BB4-1EBF94C52EFC}"/>
    <dgm:cxn modelId="{1928439A-194B-40D3-9A72-0340E1AEBBD3}" type="presOf" srcId="{380CDB95-40BF-4D19-A78A-2EE058BB7473}" destId="{E883E4C5-E67B-41DF-876B-DE129B2192E6}" srcOrd="0" destOrd="0" presId="urn:microsoft.com/office/officeart/2005/8/layout/default"/>
    <dgm:cxn modelId="{202A9B74-8A76-4015-860A-96C645B28CB3}" srcId="{D2BBBA0F-C53F-46CB-B04B-821809FABAED}" destId="{C4BEDBAF-BF7C-4B8A-9A18-9DC9A4046793}" srcOrd="12" destOrd="0" parTransId="{B4DEB3C2-4F44-4995-B0A7-5F41963CDB53}" sibTransId="{5A4AA8B2-EE5A-483C-942B-6F453F99B3CF}"/>
    <dgm:cxn modelId="{E8FF3451-9328-4E6B-BDCF-30C8976A0B50}" srcId="{D2BBBA0F-C53F-46CB-B04B-821809FABAED}" destId="{222D4C76-BD4A-41CB-9566-B34485380C07}" srcOrd="4" destOrd="0" parTransId="{26BB8D34-0D87-400F-AFC1-412AA5933016}" sibTransId="{D98A29BC-F9ED-46A9-9357-BA8546408378}"/>
    <dgm:cxn modelId="{1E4DCD8D-F51D-46DD-86B6-3C559B1C1A6E}" srcId="{D2BBBA0F-C53F-46CB-B04B-821809FABAED}" destId="{13BFA690-1244-42D9-B9D5-33DDCCBC166F}" srcOrd="7" destOrd="0" parTransId="{A1BB07B5-9932-486C-A680-CE84BBBF78A2}" sibTransId="{6215BD73-6BB4-4499-8BAC-8CB99370289B}"/>
    <dgm:cxn modelId="{921ACBEB-88CD-4241-BBD9-25BED86C3DF1}" type="presOf" srcId="{413462A3-21CF-4314-82FA-C6EE9CAD91E1}" destId="{86BC15BE-E217-4072-A93C-1F6985720061}" srcOrd="0" destOrd="0" presId="urn:microsoft.com/office/officeart/2005/8/layout/default"/>
    <dgm:cxn modelId="{BF7D029E-A4C8-4370-8608-0571F509F42E}" type="presOf" srcId="{6BF198AC-3C06-4996-8DD3-092EBBCF419D}" destId="{61979705-A276-42D2-9F1B-FA02002364E2}" srcOrd="0" destOrd="0" presId="urn:microsoft.com/office/officeart/2005/8/layout/default"/>
    <dgm:cxn modelId="{5E85CC84-0DD1-4B4A-B3C6-0AC78C55D8EA}" type="presOf" srcId="{D2BBBA0F-C53F-46CB-B04B-821809FABAED}" destId="{A731A183-20C9-408D-B073-538C8A867813}" srcOrd="0" destOrd="0" presId="urn:microsoft.com/office/officeart/2005/8/layout/default"/>
    <dgm:cxn modelId="{B6EAD09D-AC09-4721-A33D-96884D1A99FA}" srcId="{D2BBBA0F-C53F-46CB-B04B-821809FABAED}" destId="{616581AA-4E85-48E6-804B-452F51E1C791}" srcOrd="14" destOrd="0" parTransId="{17B8E216-C3F4-4649-AD68-6A34550CFD79}" sibTransId="{7984E175-0F53-410A-9E75-ECA01A04ED04}"/>
    <dgm:cxn modelId="{FF3D94EA-C8BD-4BE3-93F3-0EF9E6CE382A}" srcId="{D2BBBA0F-C53F-46CB-B04B-821809FABAED}" destId="{5051DE86-534B-4905-974C-7E8B5038EA96}" srcOrd="0" destOrd="0" parTransId="{4B737D94-1025-40F5-9DD6-2415FFD2FDA2}" sibTransId="{F3DD4DF7-B344-4F26-8E95-1727F83EE320}"/>
    <dgm:cxn modelId="{FE314242-8BBE-47B9-B706-12E9FE74C375}" type="presOf" srcId="{999EF727-468E-427F-B821-15CE262FD404}" destId="{65CF80B3-B9A8-4C57-B9AB-1E261E730D24}" srcOrd="0" destOrd="0" presId="urn:microsoft.com/office/officeart/2005/8/layout/default"/>
    <dgm:cxn modelId="{9CAD173A-2BF3-49D8-BEEE-0F5752C5BFDB}" srcId="{D2BBBA0F-C53F-46CB-B04B-821809FABAED}" destId="{380CDB95-40BF-4D19-A78A-2EE058BB7473}" srcOrd="13" destOrd="0" parTransId="{640B671A-A2B7-4788-8904-7584BDEC82FD}" sibTransId="{F142A96C-BD04-42C2-9366-0F53EF82F33E}"/>
    <dgm:cxn modelId="{894FD8F8-F632-41F5-A606-13BBD8A95141}" srcId="{D2BBBA0F-C53F-46CB-B04B-821809FABAED}" destId="{9A9D777D-74C9-4BA1-834C-64138348BFD2}" srcOrd="17" destOrd="0" parTransId="{6CCC888E-C0A7-4F04-8194-EB463E3D7399}" sibTransId="{6903FAEC-C50D-4131-A588-E1EE325F82D3}"/>
    <dgm:cxn modelId="{C9916AE1-2666-4C81-81CB-D915B44C9D76}" type="presOf" srcId="{1700B170-C29D-439D-A8A0-E2265AB0F00C}" destId="{9C994314-3FE9-4556-9123-496909D885CD}" srcOrd="0" destOrd="0" presId="urn:microsoft.com/office/officeart/2005/8/layout/default"/>
    <dgm:cxn modelId="{522A3990-1B05-418E-8D2B-DF919E5C8051}" type="presOf" srcId="{A46BC9CD-027D-4787-87A6-2CC950F53F5C}" destId="{FC813F09-C706-4427-BF84-9E57514DE934}" srcOrd="0" destOrd="0" presId="urn:microsoft.com/office/officeart/2005/8/layout/default"/>
    <dgm:cxn modelId="{1A16AB90-C2CE-4618-8944-D19696B6C3D2}" srcId="{D2BBBA0F-C53F-46CB-B04B-821809FABAED}" destId="{1DF0F27E-F95C-45B3-80A8-E3426BBBA34F}" srcOrd="1" destOrd="0" parTransId="{B5B67197-0FEE-4EDF-AFF8-5B1B0DD00BCC}" sibTransId="{F3699D3D-0756-48CF-A1BA-8D3DE2C80D0A}"/>
    <dgm:cxn modelId="{E355C2DF-26DC-4165-B941-132C7EB67C58}" srcId="{D2BBBA0F-C53F-46CB-B04B-821809FABAED}" destId="{999EF727-468E-427F-B821-15CE262FD404}" srcOrd="5" destOrd="0" parTransId="{655A0650-5D6E-46AB-906F-C098A2C2D6F4}" sibTransId="{B3C0D1AC-E8C0-4AB5-89AE-F3F0FCFE2369}"/>
    <dgm:cxn modelId="{61A3E5CC-FCAE-4D0A-B4F1-55DDE42762B7}" srcId="{D2BBBA0F-C53F-46CB-B04B-821809FABAED}" destId="{BC9F32AF-88F0-4F79-BCDF-12AAC3768364}" srcOrd="10" destOrd="0" parTransId="{25475CBE-9881-47F1-B076-19BC289DCB70}" sibTransId="{0BA9CA0C-7C11-4A11-9945-52B5DE9F38AA}"/>
    <dgm:cxn modelId="{B2704C2F-A0E3-4651-854E-E59F5D5F9BF0}" srcId="{D2BBBA0F-C53F-46CB-B04B-821809FABAED}" destId="{6BF198AC-3C06-4996-8DD3-092EBBCF419D}" srcOrd="18" destOrd="0" parTransId="{6B2F379B-C278-4364-9E5E-618942A48598}" sibTransId="{B9B1DA58-514D-4A34-8730-B105A2D2B5AA}"/>
    <dgm:cxn modelId="{1AD41BAA-4CE7-4217-BC67-5EFBA525F8B2}" type="presOf" srcId="{3CAE5448-9049-44A3-A01D-8B69D4D8E730}" destId="{5D0F4339-03EF-40FA-9B55-7B0F1A3B7E72}" srcOrd="0" destOrd="0" presId="urn:microsoft.com/office/officeart/2005/8/layout/default"/>
    <dgm:cxn modelId="{ED913F21-D467-41DE-9AB2-D7A9F41A744E}" srcId="{D2BBBA0F-C53F-46CB-B04B-821809FABAED}" destId="{413462A3-21CF-4314-82FA-C6EE9CAD91E1}" srcOrd="9" destOrd="0" parTransId="{87771C3B-163B-4721-8433-EE5A87A355C2}" sibTransId="{73BD5F42-4A78-44DE-92D8-E88B130BF0E1}"/>
    <dgm:cxn modelId="{C52B1699-A573-4EB0-BEDE-D36108E3379F}" type="presOf" srcId="{616581AA-4E85-48E6-804B-452F51E1C791}" destId="{EF37ABC5-5B84-44CF-85BA-5648B460358B}" srcOrd="0" destOrd="0" presId="urn:microsoft.com/office/officeart/2005/8/layout/default"/>
    <dgm:cxn modelId="{A040DD23-B161-4CE8-BB1E-1D0E30AFE413}" type="presOf" srcId="{BC9F32AF-88F0-4F79-BCDF-12AAC3768364}" destId="{7969E693-5B74-4A14-A518-52DC055F7045}" srcOrd="0" destOrd="0" presId="urn:microsoft.com/office/officeart/2005/8/layout/default"/>
    <dgm:cxn modelId="{287B9814-3B3D-4481-A5A0-91B606E302D9}" type="presParOf" srcId="{A731A183-20C9-408D-B073-538C8A867813}" destId="{631A6809-38F8-444C-9613-7C53458DA457}" srcOrd="0" destOrd="0" presId="urn:microsoft.com/office/officeart/2005/8/layout/default"/>
    <dgm:cxn modelId="{8DBD5258-F270-47F6-88B1-A2EE1E9FB632}" type="presParOf" srcId="{A731A183-20C9-408D-B073-538C8A867813}" destId="{6C062FF6-E9C3-4D37-8EC0-41DC44EE2F8E}" srcOrd="1" destOrd="0" presId="urn:microsoft.com/office/officeart/2005/8/layout/default"/>
    <dgm:cxn modelId="{F720831A-00E1-425E-84D2-1EC914FD095C}" type="presParOf" srcId="{A731A183-20C9-408D-B073-538C8A867813}" destId="{EB40DB35-4CA2-47CF-9961-7C8ED6CE7E94}" srcOrd="2" destOrd="0" presId="urn:microsoft.com/office/officeart/2005/8/layout/default"/>
    <dgm:cxn modelId="{C43A4998-853E-464C-925A-5ECB9269B761}" type="presParOf" srcId="{A731A183-20C9-408D-B073-538C8A867813}" destId="{11FE1AC8-4670-4AA9-8444-C59ADBB31FFA}" srcOrd="3" destOrd="0" presId="urn:microsoft.com/office/officeart/2005/8/layout/default"/>
    <dgm:cxn modelId="{5442D580-EDA2-4783-B564-27C18C7DC212}" type="presParOf" srcId="{A731A183-20C9-408D-B073-538C8A867813}" destId="{9C994314-3FE9-4556-9123-496909D885CD}" srcOrd="4" destOrd="0" presId="urn:microsoft.com/office/officeart/2005/8/layout/default"/>
    <dgm:cxn modelId="{83E0FEAA-D5A2-4429-BF78-36951306D08C}" type="presParOf" srcId="{A731A183-20C9-408D-B073-538C8A867813}" destId="{1C3BF905-425B-4CAE-82E4-5F05C0F41BE9}" srcOrd="5" destOrd="0" presId="urn:microsoft.com/office/officeart/2005/8/layout/default"/>
    <dgm:cxn modelId="{C5C6FE65-D6B5-4204-9CEE-9073C0D4DDFA}" type="presParOf" srcId="{A731A183-20C9-408D-B073-538C8A867813}" destId="{5D0F4339-03EF-40FA-9B55-7B0F1A3B7E72}" srcOrd="6" destOrd="0" presId="urn:microsoft.com/office/officeart/2005/8/layout/default"/>
    <dgm:cxn modelId="{B805456C-C05E-49AE-8A9F-483B974D4E6C}" type="presParOf" srcId="{A731A183-20C9-408D-B073-538C8A867813}" destId="{071CD16B-E466-416B-B082-1E7C6D0BCEA5}" srcOrd="7" destOrd="0" presId="urn:microsoft.com/office/officeart/2005/8/layout/default"/>
    <dgm:cxn modelId="{146BEB62-86EE-4D5C-9DD9-33A286E0AA18}" type="presParOf" srcId="{A731A183-20C9-408D-B073-538C8A867813}" destId="{9B37D2E6-D53D-4836-BD0B-43B424402454}" srcOrd="8" destOrd="0" presId="urn:microsoft.com/office/officeart/2005/8/layout/default"/>
    <dgm:cxn modelId="{79FFE31D-1104-4C26-AD04-7FEC1640AC5B}" type="presParOf" srcId="{A731A183-20C9-408D-B073-538C8A867813}" destId="{23B73EAB-EC83-4EA3-B52E-0F9E08DF3876}" srcOrd="9" destOrd="0" presId="urn:microsoft.com/office/officeart/2005/8/layout/default"/>
    <dgm:cxn modelId="{5F33579C-A828-4FE6-9657-12EF03A64EF3}" type="presParOf" srcId="{A731A183-20C9-408D-B073-538C8A867813}" destId="{65CF80B3-B9A8-4C57-B9AB-1E261E730D24}" srcOrd="10" destOrd="0" presId="urn:microsoft.com/office/officeart/2005/8/layout/default"/>
    <dgm:cxn modelId="{C16C4B06-DBE1-47FE-A754-D472435A081C}" type="presParOf" srcId="{A731A183-20C9-408D-B073-538C8A867813}" destId="{69B77339-8D13-4AB0-9D40-BF94A19A5B06}" srcOrd="11" destOrd="0" presId="urn:microsoft.com/office/officeart/2005/8/layout/default"/>
    <dgm:cxn modelId="{D27CC74F-2FD2-4081-89D2-ECEE255C088B}" type="presParOf" srcId="{A731A183-20C9-408D-B073-538C8A867813}" destId="{FC813F09-C706-4427-BF84-9E57514DE934}" srcOrd="12" destOrd="0" presId="urn:microsoft.com/office/officeart/2005/8/layout/default"/>
    <dgm:cxn modelId="{D0F53719-8057-42F0-A2D5-FBC05128D31D}" type="presParOf" srcId="{A731A183-20C9-408D-B073-538C8A867813}" destId="{843B2C1F-FD14-4CE4-9D7B-770FEC4141C0}" srcOrd="13" destOrd="0" presId="urn:microsoft.com/office/officeart/2005/8/layout/default"/>
    <dgm:cxn modelId="{D15BFE9D-4436-423A-B417-F51D22D47ABD}" type="presParOf" srcId="{A731A183-20C9-408D-B073-538C8A867813}" destId="{C7163829-7EAF-4265-8D49-4C8D6E36FE9B}" srcOrd="14" destOrd="0" presId="urn:microsoft.com/office/officeart/2005/8/layout/default"/>
    <dgm:cxn modelId="{F027DAF1-7DA2-4B54-9AE2-A1055AB5CE27}" type="presParOf" srcId="{A731A183-20C9-408D-B073-538C8A867813}" destId="{12CB0D8E-A524-4FCE-93CF-50D84015782D}" srcOrd="15" destOrd="0" presId="urn:microsoft.com/office/officeart/2005/8/layout/default"/>
    <dgm:cxn modelId="{9972C758-833A-4457-9146-A8C73967D461}" type="presParOf" srcId="{A731A183-20C9-408D-B073-538C8A867813}" destId="{A2700EEE-BD70-4573-8157-1B1610DC9B8B}" srcOrd="16" destOrd="0" presId="urn:microsoft.com/office/officeart/2005/8/layout/default"/>
    <dgm:cxn modelId="{AD7761CF-BAA4-4EC0-9316-DB8A3693F949}" type="presParOf" srcId="{A731A183-20C9-408D-B073-538C8A867813}" destId="{1F3EC19E-205C-4662-956C-BAF0E3D0CCDA}" srcOrd="17" destOrd="0" presId="urn:microsoft.com/office/officeart/2005/8/layout/default"/>
    <dgm:cxn modelId="{F5D9A957-7A2E-4F8A-9C7E-D48329075BBB}" type="presParOf" srcId="{A731A183-20C9-408D-B073-538C8A867813}" destId="{86BC15BE-E217-4072-A93C-1F6985720061}" srcOrd="18" destOrd="0" presId="urn:microsoft.com/office/officeart/2005/8/layout/default"/>
    <dgm:cxn modelId="{C56DA8C7-0C04-4BFE-A3EA-3FA6299E6BA6}" type="presParOf" srcId="{A731A183-20C9-408D-B073-538C8A867813}" destId="{C7D6E450-EDAA-4AA5-8E1B-1580634766D9}" srcOrd="19" destOrd="0" presId="urn:microsoft.com/office/officeart/2005/8/layout/default"/>
    <dgm:cxn modelId="{DB571B0E-27DD-463B-8332-B25815257F5A}" type="presParOf" srcId="{A731A183-20C9-408D-B073-538C8A867813}" destId="{7969E693-5B74-4A14-A518-52DC055F7045}" srcOrd="20" destOrd="0" presId="urn:microsoft.com/office/officeart/2005/8/layout/default"/>
    <dgm:cxn modelId="{87A66814-2924-4BA9-9EED-633057952C4B}" type="presParOf" srcId="{A731A183-20C9-408D-B073-538C8A867813}" destId="{0F184E90-A2B5-451E-8CA9-7F86B20EE121}" srcOrd="21" destOrd="0" presId="urn:microsoft.com/office/officeart/2005/8/layout/default"/>
    <dgm:cxn modelId="{A1649CB9-5C95-4665-9B77-1253B9DAF710}" type="presParOf" srcId="{A731A183-20C9-408D-B073-538C8A867813}" destId="{5AE29F55-FAD4-47B9-8476-69004EC1B298}" srcOrd="22" destOrd="0" presId="urn:microsoft.com/office/officeart/2005/8/layout/default"/>
    <dgm:cxn modelId="{AB73F4EE-0969-4EEB-B9A8-1B29C4DB332B}" type="presParOf" srcId="{A731A183-20C9-408D-B073-538C8A867813}" destId="{05908255-5854-4A0B-B5FF-1D55B8107B25}" srcOrd="23" destOrd="0" presId="urn:microsoft.com/office/officeart/2005/8/layout/default"/>
    <dgm:cxn modelId="{E0C5C4E0-47EE-4053-9472-E7C9B6873BC8}" type="presParOf" srcId="{A731A183-20C9-408D-B073-538C8A867813}" destId="{1E81F84C-A785-43F0-91F1-D9B81CB357F5}" srcOrd="24" destOrd="0" presId="urn:microsoft.com/office/officeart/2005/8/layout/default"/>
    <dgm:cxn modelId="{F3BD8ED8-F72D-4A86-9AB6-A98E75D41C33}" type="presParOf" srcId="{A731A183-20C9-408D-B073-538C8A867813}" destId="{389EB395-152F-404A-8D5D-D04DBCD859EA}" srcOrd="25" destOrd="0" presId="urn:microsoft.com/office/officeart/2005/8/layout/default"/>
    <dgm:cxn modelId="{5AAEACF3-68EF-4BEA-B956-2B9989025221}" type="presParOf" srcId="{A731A183-20C9-408D-B073-538C8A867813}" destId="{E883E4C5-E67B-41DF-876B-DE129B2192E6}" srcOrd="26" destOrd="0" presId="urn:microsoft.com/office/officeart/2005/8/layout/default"/>
    <dgm:cxn modelId="{D5597E23-B047-4742-9ADF-BC1ED932B01A}" type="presParOf" srcId="{A731A183-20C9-408D-B073-538C8A867813}" destId="{D8F57274-04A8-4D3A-8AB1-1FC73986046B}" srcOrd="27" destOrd="0" presId="urn:microsoft.com/office/officeart/2005/8/layout/default"/>
    <dgm:cxn modelId="{5E27D865-251F-4D30-91E6-4D2A13E37091}" type="presParOf" srcId="{A731A183-20C9-408D-B073-538C8A867813}" destId="{EF37ABC5-5B84-44CF-85BA-5648B460358B}" srcOrd="28" destOrd="0" presId="urn:microsoft.com/office/officeart/2005/8/layout/default"/>
    <dgm:cxn modelId="{48101B23-23C3-4828-B033-C5417BD2C24E}" type="presParOf" srcId="{A731A183-20C9-408D-B073-538C8A867813}" destId="{BB8A7D0A-6D50-48A6-A0F2-E8D7197E5839}" srcOrd="29" destOrd="0" presId="urn:microsoft.com/office/officeart/2005/8/layout/default"/>
    <dgm:cxn modelId="{82B37818-D4A2-43DC-8653-F8B1F77BCA8B}" type="presParOf" srcId="{A731A183-20C9-408D-B073-538C8A867813}" destId="{4527D5B4-DA58-4210-B97F-42BA01E86695}" srcOrd="30" destOrd="0" presId="urn:microsoft.com/office/officeart/2005/8/layout/default"/>
    <dgm:cxn modelId="{3217FB7E-8B82-422A-AEF4-360BCCE364A6}" type="presParOf" srcId="{A731A183-20C9-408D-B073-538C8A867813}" destId="{21B0F12B-7927-485D-B20E-D4513C1E5060}" srcOrd="31" destOrd="0" presId="urn:microsoft.com/office/officeart/2005/8/layout/default"/>
    <dgm:cxn modelId="{BD1D69BA-BCFC-4AE7-98FC-1B91184437BB}" type="presParOf" srcId="{A731A183-20C9-408D-B073-538C8A867813}" destId="{4C6FCEE8-1474-4846-BD1F-5E492AE4A0A6}" srcOrd="32" destOrd="0" presId="urn:microsoft.com/office/officeart/2005/8/layout/default"/>
    <dgm:cxn modelId="{396E8424-B43B-4F64-9A1F-14BB25A94418}" type="presParOf" srcId="{A731A183-20C9-408D-B073-538C8A867813}" destId="{C0B9D2F6-E337-4A79-8A2C-592DAF98FC53}" srcOrd="33" destOrd="0" presId="urn:microsoft.com/office/officeart/2005/8/layout/default"/>
    <dgm:cxn modelId="{F59722BB-7ECC-4D09-BCA9-94B3D677FD08}" type="presParOf" srcId="{A731A183-20C9-408D-B073-538C8A867813}" destId="{175D1F4D-557B-4B30-8348-DEF8267FF0F2}" srcOrd="34" destOrd="0" presId="urn:microsoft.com/office/officeart/2005/8/layout/default"/>
    <dgm:cxn modelId="{C5E1A52E-223F-42F6-A0EF-4C1CE7B11591}" type="presParOf" srcId="{A731A183-20C9-408D-B073-538C8A867813}" destId="{54535897-A670-4BCF-98B0-0B3D53E82152}" srcOrd="35" destOrd="0" presId="urn:microsoft.com/office/officeart/2005/8/layout/default"/>
    <dgm:cxn modelId="{8BD5E125-B3EA-4AD0-AE63-637455381109}" type="presParOf" srcId="{A731A183-20C9-408D-B073-538C8A867813}" destId="{61979705-A276-42D2-9F1B-FA02002364E2}" srcOrd="36" destOrd="0" presId="urn:microsoft.com/office/officeart/2005/8/layout/default"/>
    <dgm:cxn modelId="{2C732D2D-0098-4BE0-8325-EA7826A35AC4}" type="presParOf" srcId="{A731A183-20C9-408D-B073-538C8A867813}" destId="{A3BD6E2F-E445-4737-93F0-03CE805E0C75}" srcOrd="37" destOrd="0" presId="urn:microsoft.com/office/officeart/2005/8/layout/default"/>
    <dgm:cxn modelId="{3DF8FA10-DB56-426D-80B6-538F47618AED}" type="presParOf" srcId="{A731A183-20C9-408D-B073-538C8A867813}" destId="{6A0D16FF-CE14-4DC4-8142-929A2311BCCB}" srcOrd="3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BBBA0F-C53F-46CB-B04B-821809FABAE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051DE86-534B-4905-974C-7E8B5038EA96}">
      <dgm:prSet phldrT="[Text]"/>
      <dgm:spPr/>
      <dgm:t>
        <a:bodyPr/>
        <a:lstStyle/>
        <a:p>
          <a:r>
            <a:rPr lang="en-US" dirty="0" smtClean="0"/>
            <a:t>The elderly (over 65)</a:t>
          </a:r>
          <a:endParaRPr lang="en-US" dirty="0"/>
        </a:p>
      </dgm:t>
    </dgm:pt>
    <dgm:pt modelId="{4B737D94-1025-40F5-9DD6-2415FFD2FDA2}" type="parTrans" cxnId="{FF3D94EA-C8BD-4BE3-93F3-0EF9E6CE382A}">
      <dgm:prSet/>
      <dgm:spPr/>
      <dgm:t>
        <a:bodyPr/>
        <a:lstStyle/>
        <a:p>
          <a:endParaRPr lang="en-US"/>
        </a:p>
      </dgm:t>
    </dgm:pt>
    <dgm:pt modelId="{F3DD4DF7-B344-4F26-8E95-1727F83EE320}" type="sibTrans" cxnId="{FF3D94EA-C8BD-4BE3-93F3-0EF9E6CE382A}">
      <dgm:prSet/>
      <dgm:spPr/>
      <dgm:t>
        <a:bodyPr/>
        <a:lstStyle/>
        <a:p>
          <a:endParaRPr lang="en-US"/>
        </a:p>
      </dgm:t>
    </dgm:pt>
    <dgm:pt modelId="{1700B170-C29D-439D-A8A0-E2265AB0F00C}">
      <dgm:prSet phldrT="[Text]"/>
      <dgm:spPr/>
      <dgm:t>
        <a:bodyPr/>
        <a:lstStyle/>
        <a:p>
          <a:r>
            <a:rPr lang="en-US" dirty="0" smtClean="0"/>
            <a:t>Wheelchair users</a:t>
          </a:r>
          <a:endParaRPr lang="en-US" dirty="0"/>
        </a:p>
      </dgm:t>
    </dgm:pt>
    <dgm:pt modelId="{ECCF0481-E8F1-41E2-8B08-9EC18A2E422E}" type="parTrans" cxnId="{1B939D5E-30CA-4FA5-AF31-92AEB6671852}">
      <dgm:prSet/>
      <dgm:spPr/>
      <dgm:t>
        <a:bodyPr/>
        <a:lstStyle/>
        <a:p>
          <a:endParaRPr lang="en-US"/>
        </a:p>
      </dgm:t>
    </dgm:pt>
    <dgm:pt modelId="{C9BFDA9A-9B1A-4F56-B1AC-18A51421C4FB}" type="sibTrans" cxnId="{1B939D5E-30CA-4FA5-AF31-92AEB6671852}">
      <dgm:prSet/>
      <dgm:spPr/>
      <dgm:t>
        <a:bodyPr/>
        <a:lstStyle/>
        <a:p>
          <a:endParaRPr lang="en-US"/>
        </a:p>
      </dgm:t>
    </dgm:pt>
    <dgm:pt modelId="{222D4C76-BD4A-41CB-9566-B34485380C07}">
      <dgm:prSet phldrT="[Text]"/>
      <dgm:spPr/>
      <dgm:t>
        <a:bodyPr/>
        <a:lstStyle/>
        <a:p>
          <a:r>
            <a:rPr lang="en-US" dirty="0" smtClean="0"/>
            <a:t>Asian people</a:t>
          </a:r>
          <a:endParaRPr lang="en-US" dirty="0"/>
        </a:p>
      </dgm:t>
    </dgm:pt>
    <dgm:pt modelId="{26BB8D34-0D87-400F-AFC1-412AA5933016}" type="parTrans" cxnId="{E8FF3451-9328-4E6B-BDCF-30C8976A0B50}">
      <dgm:prSet/>
      <dgm:spPr/>
      <dgm:t>
        <a:bodyPr/>
        <a:lstStyle/>
        <a:p>
          <a:endParaRPr lang="en-US"/>
        </a:p>
      </dgm:t>
    </dgm:pt>
    <dgm:pt modelId="{D98A29BC-F9ED-46A9-9357-BA8546408378}" type="sibTrans" cxnId="{E8FF3451-9328-4E6B-BDCF-30C8976A0B50}">
      <dgm:prSet/>
      <dgm:spPr/>
      <dgm:t>
        <a:bodyPr/>
        <a:lstStyle/>
        <a:p>
          <a:endParaRPr lang="en-US"/>
        </a:p>
      </dgm:t>
    </dgm:pt>
    <dgm:pt modelId="{1DF0F27E-F95C-45B3-80A8-E3426BBBA34F}">
      <dgm:prSet phldrT="[Text]"/>
      <dgm:spPr/>
      <dgm:t>
        <a:bodyPr/>
        <a:lstStyle/>
        <a:p>
          <a:r>
            <a:rPr lang="en-US" dirty="0" smtClean="0"/>
            <a:t>Pregnant people</a:t>
          </a:r>
          <a:endParaRPr lang="en-US" dirty="0"/>
        </a:p>
      </dgm:t>
    </dgm:pt>
    <dgm:pt modelId="{B5B67197-0FEE-4EDF-AFF8-5B1B0DD00BCC}" type="parTrans" cxnId="{1A16AB90-C2CE-4618-8944-D19696B6C3D2}">
      <dgm:prSet/>
      <dgm:spPr/>
      <dgm:t>
        <a:bodyPr/>
        <a:lstStyle/>
        <a:p>
          <a:endParaRPr lang="en-US"/>
        </a:p>
      </dgm:t>
    </dgm:pt>
    <dgm:pt modelId="{F3699D3D-0756-48CF-A1BA-8D3DE2C80D0A}" type="sibTrans" cxnId="{1A16AB90-C2CE-4618-8944-D19696B6C3D2}">
      <dgm:prSet/>
      <dgm:spPr/>
      <dgm:t>
        <a:bodyPr/>
        <a:lstStyle/>
        <a:p>
          <a:endParaRPr lang="en-US"/>
        </a:p>
      </dgm:t>
    </dgm:pt>
    <dgm:pt modelId="{999EF727-468E-427F-B821-15CE262FD404}">
      <dgm:prSet phldrT="[Text]"/>
      <dgm:spPr/>
      <dgm:t>
        <a:bodyPr/>
        <a:lstStyle/>
        <a:p>
          <a:r>
            <a:rPr lang="en-US" dirty="0" smtClean="0"/>
            <a:t>Atheists</a:t>
          </a:r>
          <a:endParaRPr lang="en-US" dirty="0"/>
        </a:p>
      </dgm:t>
    </dgm:pt>
    <dgm:pt modelId="{655A0650-5D6E-46AB-906F-C098A2C2D6F4}" type="parTrans" cxnId="{E355C2DF-26DC-4165-B941-132C7EB67C58}">
      <dgm:prSet/>
      <dgm:spPr/>
      <dgm:t>
        <a:bodyPr/>
        <a:lstStyle/>
        <a:p>
          <a:endParaRPr lang="en-US"/>
        </a:p>
      </dgm:t>
    </dgm:pt>
    <dgm:pt modelId="{B3C0D1AC-E8C0-4AB5-89AE-F3F0FCFE2369}" type="sibTrans" cxnId="{E355C2DF-26DC-4165-B941-132C7EB67C58}">
      <dgm:prSet/>
      <dgm:spPr/>
      <dgm:t>
        <a:bodyPr/>
        <a:lstStyle/>
        <a:p>
          <a:endParaRPr lang="en-US"/>
        </a:p>
      </dgm:t>
    </dgm:pt>
    <dgm:pt modelId="{1C09304F-9A1E-4BD3-B750-26C73C87D678}">
      <dgm:prSet phldrT="[Text]"/>
      <dgm:spPr/>
      <dgm:t>
        <a:bodyPr/>
        <a:lstStyle/>
        <a:p>
          <a:r>
            <a:rPr lang="en-US" dirty="0" smtClean="0"/>
            <a:t>Married couples</a:t>
          </a:r>
          <a:endParaRPr lang="en-US" dirty="0"/>
        </a:p>
      </dgm:t>
    </dgm:pt>
    <dgm:pt modelId="{5E69391A-4966-4F07-9A1C-73A67814F10B}" type="parTrans" cxnId="{5873C75F-2339-46E8-A6AF-A6CDEA9BC6DA}">
      <dgm:prSet/>
      <dgm:spPr/>
      <dgm:t>
        <a:bodyPr/>
        <a:lstStyle/>
        <a:p>
          <a:endParaRPr lang="en-US"/>
        </a:p>
      </dgm:t>
    </dgm:pt>
    <dgm:pt modelId="{BDF90C1B-0AEB-419E-A721-D43325FCF77D}" type="sibTrans" cxnId="{5873C75F-2339-46E8-A6AF-A6CDEA9BC6DA}">
      <dgm:prSet/>
      <dgm:spPr/>
      <dgm:t>
        <a:bodyPr/>
        <a:lstStyle/>
        <a:p>
          <a:endParaRPr lang="en-US"/>
        </a:p>
      </dgm:t>
    </dgm:pt>
    <dgm:pt modelId="{BC9F32AF-88F0-4F79-BCDF-12AAC3768364}">
      <dgm:prSet phldrT="[Text]"/>
      <dgm:spPr/>
      <dgm:t>
        <a:bodyPr/>
        <a:lstStyle/>
        <a:p>
          <a:r>
            <a:rPr lang="en-US" dirty="0" smtClean="0"/>
            <a:t>Someone who has recently given birth</a:t>
          </a:r>
          <a:endParaRPr lang="en-US" dirty="0"/>
        </a:p>
      </dgm:t>
    </dgm:pt>
    <dgm:pt modelId="{25475CBE-9881-47F1-B076-19BC289DCB70}" type="parTrans" cxnId="{61A3E5CC-FCAE-4D0A-B4F1-55DDE42762B7}">
      <dgm:prSet/>
      <dgm:spPr/>
      <dgm:t>
        <a:bodyPr/>
        <a:lstStyle/>
        <a:p>
          <a:endParaRPr lang="en-US"/>
        </a:p>
      </dgm:t>
    </dgm:pt>
    <dgm:pt modelId="{0BA9CA0C-7C11-4A11-9945-52B5DE9F38AA}" type="sibTrans" cxnId="{61A3E5CC-FCAE-4D0A-B4F1-55DDE42762B7}">
      <dgm:prSet/>
      <dgm:spPr/>
      <dgm:t>
        <a:bodyPr/>
        <a:lstStyle/>
        <a:p>
          <a:endParaRPr lang="en-US"/>
        </a:p>
      </dgm:t>
    </dgm:pt>
    <dgm:pt modelId="{C09F916C-F548-4C5C-85B3-6EDFCC78668E}">
      <dgm:prSet phldrT="[Text]"/>
      <dgm:spPr/>
      <dgm:t>
        <a:bodyPr/>
        <a:lstStyle/>
        <a:p>
          <a:r>
            <a:rPr lang="en-US" dirty="0" smtClean="0"/>
            <a:t>Autistic people</a:t>
          </a:r>
          <a:endParaRPr lang="en-US" dirty="0"/>
        </a:p>
      </dgm:t>
    </dgm:pt>
    <dgm:pt modelId="{70F3A948-D30D-4AF4-9ABD-9A1708744A5A}" type="parTrans" cxnId="{3F33F8EB-BF38-4EF9-A63D-442FD426915E}">
      <dgm:prSet/>
      <dgm:spPr/>
      <dgm:t>
        <a:bodyPr/>
        <a:lstStyle/>
        <a:p>
          <a:endParaRPr lang="en-US"/>
        </a:p>
      </dgm:t>
    </dgm:pt>
    <dgm:pt modelId="{2195443A-D430-43AC-ACC9-EE4F51A00FAE}" type="sibTrans" cxnId="{3F33F8EB-BF38-4EF9-A63D-442FD426915E}">
      <dgm:prSet/>
      <dgm:spPr/>
      <dgm:t>
        <a:bodyPr/>
        <a:lstStyle/>
        <a:p>
          <a:endParaRPr lang="en-US"/>
        </a:p>
      </dgm:t>
    </dgm:pt>
    <dgm:pt modelId="{380CDB95-40BF-4D19-A78A-2EE058BB7473}">
      <dgm:prSet phldrT="[Text]"/>
      <dgm:spPr/>
      <dgm:t>
        <a:bodyPr/>
        <a:lstStyle/>
        <a:p>
          <a:r>
            <a:rPr lang="en-US" dirty="0" smtClean="0"/>
            <a:t>Bisexual people</a:t>
          </a:r>
          <a:endParaRPr lang="en-US" dirty="0"/>
        </a:p>
      </dgm:t>
    </dgm:pt>
    <dgm:pt modelId="{640B671A-A2B7-4788-8904-7584BDEC82FD}" type="parTrans" cxnId="{9CAD173A-2BF3-49D8-BEEE-0F5752C5BFDB}">
      <dgm:prSet/>
      <dgm:spPr/>
      <dgm:t>
        <a:bodyPr/>
        <a:lstStyle/>
        <a:p>
          <a:endParaRPr lang="en-US"/>
        </a:p>
      </dgm:t>
    </dgm:pt>
    <dgm:pt modelId="{F142A96C-BD04-42C2-9366-0F53EF82F33E}" type="sibTrans" cxnId="{9CAD173A-2BF3-49D8-BEEE-0F5752C5BFDB}">
      <dgm:prSet/>
      <dgm:spPr/>
      <dgm:t>
        <a:bodyPr/>
        <a:lstStyle/>
        <a:p>
          <a:endParaRPr lang="en-US"/>
        </a:p>
      </dgm:t>
    </dgm:pt>
    <dgm:pt modelId="{13BFA690-1244-42D9-B9D5-33DDCCBC166F}">
      <dgm:prSet phldrT="[Text]"/>
      <dgm:spPr/>
      <dgm:t>
        <a:bodyPr/>
        <a:lstStyle/>
        <a:p>
          <a:r>
            <a:rPr lang="en-US" dirty="0" smtClean="0"/>
            <a:t>Men</a:t>
          </a:r>
          <a:endParaRPr lang="en-US" dirty="0"/>
        </a:p>
      </dgm:t>
    </dgm:pt>
    <dgm:pt modelId="{A1BB07B5-9932-486C-A680-CE84BBBF78A2}" type="parTrans" cxnId="{1E4DCD8D-F51D-46DD-86B6-3C559B1C1A6E}">
      <dgm:prSet/>
      <dgm:spPr/>
      <dgm:t>
        <a:bodyPr/>
        <a:lstStyle/>
        <a:p>
          <a:endParaRPr lang="en-US"/>
        </a:p>
      </dgm:t>
    </dgm:pt>
    <dgm:pt modelId="{6215BD73-6BB4-4499-8BAC-8CB99370289B}" type="sibTrans" cxnId="{1E4DCD8D-F51D-46DD-86B6-3C559B1C1A6E}">
      <dgm:prSet/>
      <dgm:spPr/>
      <dgm:t>
        <a:bodyPr/>
        <a:lstStyle/>
        <a:p>
          <a:endParaRPr lang="en-US"/>
        </a:p>
      </dgm:t>
    </dgm:pt>
    <dgm:pt modelId="{616581AA-4E85-48E6-804B-452F51E1C791}">
      <dgm:prSet phldrT="[Text]"/>
      <dgm:spPr/>
      <dgm:t>
        <a:bodyPr/>
        <a:lstStyle/>
        <a:p>
          <a:r>
            <a:rPr lang="en-US" dirty="0" smtClean="0"/>
            <a:t>Dyslexic people</a:t>
          </a:r>
          <a:endParaRPr lang="en-US" dirty="0"/>
        </a:p>
      </dgm:t>
    </dgm:pt>
    <dgm:pt modelId="{17B8E216-C3F4-4649-AD68-6A34550CFD79}" type="parTrans" cxnId="{B6EAD09D-AC09-4721-A33D-96884D1A99FA}">
      <dgm:prSet/>
      <dgm:spPr/>
      <dgm:t>
        <a:bodyPr/>
        <a:lstStyle/>
        <a:p>
          <a:endParaRPr lang="en-US"/>
        </a:p>
      </dgm:t>
    </dgm:pt>
    <dgm:pt modelId="{7984E175-0F53-410A-9E75-ECA01A04ED04}" type="sibTrans" cxnId="{B6EAD09D-AC09-4721-A33D-96884D1A99FA}">
      <dgm:prSet/>
      <dgm:spPr/>
      <dgm:t>
        <a:bodyPr/>
        <a:lstStyle/>
        <a:p>
          <a:endParaRPr lang="en-US"/>
        </a:p>
      </dgm:t>
    </dgm:pt>
    <dgm:pt modelId="{362BE262-E984-4E51-8D93-C0D04944C348}">
      <dgm:prSet phldrT="[Text]"/>
      <dgm:spPr/>
      <dgm:t>
        <a:bodyPr/>
        <a:lstStyle/>
        <a:p>
          <a:r>
            <a:rPr lang="en-US" dirty="0" smtClean="0"/>
            <a:t>18 year olds</a:t>
          </a:r>
          <a:endParaRPr lang="en-US" dirty="0"/>
        </a:p>
      </dgm:t>
    </dgm:pt>
    <dgm:pt modelId="{1431D572-97CA-4183-8ECB-A50C9391D2A5}" type="parTrans" cxnId="{3D7F2131-013C-4503-BACA-B3A43BDB79D6}">
      <dgm:prSet/>
      <dgm:spPr/>
      <dgm:t>
        <a:bodyPr/>
        <a:lstStyle/>
        <a:p>
          <a:endParaRPr lang="en-US"/>
        </a:p>
      </dgm:t>
    </dgm:pt>
    <dgm:pt modelId="{5E156638-6D00-47BC-8F02-08D99AED5588}" type="sibTrans" cxnId="{3D7F2131-013C-4503-BACA-B3A43BDB79D6}">
      <dgm:prSet/>
      <dgm:spPr/>
      <dgm:t>
        <a:bodyPr/>
        <a:lstStyle/>
        <a:p>
          <a:endParaRPr lang="en-US"/>
        </a:p>
      </dgm:t>
    </dgm:pt>
    <dgm:pt modelId="{0CC5C64B-7A20-4D75-AE62-3F0510A10A89}">
      <dgm:prSet phldrT="[Text]"/>
      <dgm:spPr/>
      <dgm:t>
        <a:bodyPr/>
        <a:lstStyle/>
        <a:p>
          <a:r>
            <a:rPr lang="en-US" dirty="0" smtClean="0"/>
            <a:t>Transgender people</a:t>
          </a:r>
          <a:endParaRPr lang="en-US" dirty="0"/>
        </a:p>
      </dgm:t>
    </dgm:pt>
    <dgm:pt modelId="{23CC4B1B-26F3-4B92-BB66-CE7FC70BE10F}" type="parTrans" cxnId="{1176A8E6-8493-4ACE-A119-3C7D9E09BCED}">
      <dgm:prSet/>
      <dgm:spPr/>
      <dgm:t>
        <a:bodyPr/>
        <a:lstStyle/>
        <a:p>
          <a:endParaRPr lang="en-US"/>
        </a:p>
      </dgm:t>
    </dgm:pt>
    <dgm:pt modelId="{A87531F7-F91E-428F-B5B9-A216D090A84E}" type="sibTrans" cxnId="{1176A8E6-8493-4ACE-A119-3C7D9E09BCED}">
      <dgm:prSet/>
      <dgm:spPr/>
      <dgm:t>
        <a:bodyPr/>
        <a:lstStyle/>
        <a:p>
          <a:endParaRPr lang="en-US"/>
        </a:p>
      </dgm:t>
    </dgm:pt>
    <dgm:pt modelId="{3CAE5448-9049-44A3-A01D-8B69D4D8E730}">
      <dgm:prSet phldrT="[Text]"/>
      <dgm:spPr/>
      <dgm:t>
        <a:bodyPr/>
        <a:lstStyle/>
        <a:p>
          <a:r>
            <a:rPr lang="en-US" dirty="0" smtClean="0"/>
            <a:t>Muslims</a:t>
          </a:r>
          <a:endParaRPr lang="en-US" dirty="0"/>
        </a:p>
      </dgm:t>
    </dgm:pt>
    <dgm:pt modelId="{5D61CA4C-ACFF-423B-A3A1-2818557518B2}" type="parTrans" cxnId="{B89D87A1-31DF-4ECD-ADD0-6D203BB1D59F}">
      <dgm:prSet/>
      <dgm:spPr/>
      <dgm:t>
        <a:bodyPr/>
        <a:lstStyle/>
        <a:p>
          <a:endParaRPr lang="en-US"/>
        </a:p>
      </dgm:t>
    </dgm:pt>
    <dgm:pt modelId="{EAF0F539-9E75-44C4-9BB4-1EBF94C52EFC}" type="sibTrans" cxnId="{B89D87A1-31DF-4ECD-ADD0-6D203BB1D59F}">
      <dgm:prSet/>
      <dgm:spPr/>
      <dgm:t>
        <a:bodyPr/>
        <a:lstStyle/>
        <a:p>
          <a:endParaRPr lang="en-US"/>
        </a:p>
      </dgm:t>
    </dgm:pt>
    <dgm:pt modelId="{A46BC9CD-027D-4787-87A6-2CC950F53F5C}">
      <dgm:prSet phldrT="[Text]"/>
      <dgm:spPr/>
      <dgm:t>
        <a:bodyPr/>
        <a:lstStyle/>
        <a:p>
          <a:r>
            <a:rPr lang="en-US" dirty="0" smtClean="0"/>
            <a:t>Women</a:t>
          </a:r>
          <a:endParaRPr lang="en-US" dirty="0"/>
        </a:p>
      </dgm:t>
    </dgm:pt>
    <dgm:pt modelId="{32D827A2-C9B0-43ED-9ED3-62349796ED4D}" type="parTrans" cxnId="{205DE7EA-01ED-458B-A081-9B1DA9BEFAAF}">
      <dgm:prSet/>
      <dgm:spPr/>
      <dgm:t>
        <a:bodyPr/>
        <a:lstStyle/>
        <a:p>
          <a:endParaRPr lang="en-US"/>
        </a:p>
      </dgm:t>
    </dgm:pt>
    <dgm:pt modelId="{D5CBDF85-DF41-4DA3-BA51-C64031BB7716}" type="sibTrans" cxnId="{205DE7EA-01ED-458B-A081-9B1DA9BEFAAF}">
      <dgm:prSet/>
      <dgm:spPr/>
      <dgm:t>
        <a:bodyPr/>
        <a:lstStyle/>
        <a:p>
          <a:endParaRPr lang="en-US"/>
        </a:p>
      </dgm:t>
    </dgm:pt>
    <dgm:pt modelId="{413462A3-21CF-4314-82FA-C6EE9CAD91E1}">
      <dgm:prSet phldrT="[Text]"/>
      <dgm:spPr/>
      <dgm:t>
        <a:bodyPr/>
        <a:lstStyle/>
        <a:p>
          <a:r>
            <a:rPr lang="en-US" smtClean="0"/>
            <a:t>Jewish people</a:t>
          </a:r>
          <a:endParaRPr lang="en-US" dirty="0"/>
        </a:p>
      </dgm:t>
    </dgm:pt>
    <dgm:pt modelId="{87771C3B-163B-4721-8433-EE5A87A355C2}" type="parTrans" cxnId="{ED913F21-D467-41DE-9AB2-D7A9F41A744E}">
      <dgm:prSet/>
      <dgm:spPr/>
      <dgm:t>
        <a:bodyPr/>
        <a:lstStyle/>
        <a:p>
          <a:endParaRPr lang="en-US"/>
        </a:p>
      </dgm:t>
    </dgm:pt>
    <dgm:pt modelId="{73BD5F42-4A78-44DE-92D8-E88B130BF0E1}" type="sibTrans" cxnId="{ED913F21-D467-41DE-9AB2-D7A9F41A744E}">
      <dgm:prSet/>
      <dgm:spPr/>
      <dgm:t>
        <a:bodyPr/>
        <a:lstStyle/>
        <a:p>
          <a:endParaRPr lang="en-US"/>
        </a:p>
      </dgm:t>
    </dgm:pt>
    <dgm:pt modelId="{C4BEDBAF-BF7C-4B8A-9A18-9DC9A4046793}">
      <dgm:prSet phldrT="[Text]"/>
      <dgm:spPr/>
      <dgm:t>
        <a:bodyPr/>
        <a:lstStyle/>
        <a:p>
          <a:r>
            <a:rPr lang="en-US" dirty="0" smtClean="0"/>
            <a:t>Christians</a:t>
          </a:r>
          <a:endParaRPr lang="en-US" dirty="0"/>
        </a:p>
      </dgm:t>
    </dgm:pt>
    <dgm:pt modelId="{B4DEB3C2-4F44-4995-B0A7-5F41963CDB53}" type="parTrans" cxnId="{202A9B74-8A76-4015-860A-96C645B28CB3}">
      <dgm:prSet/>
      <dgm:spPr/>
      <dgm:t>
        <a:bodyPr/>
        <a:lstStyle/>
        <a:p>
          <a:endParaRPr lang="en-US"/>
        </a:p>
      </dgm:t>
    </dgm:pt>
    <dgm:pt modelId="{5A4AA8B2-EE5A-483C-942B-6F453F99B3CF}" type="sibTrans" cxnId="{202A9B74-8A76-4015-860A-96C645B28CB3}">
      <dgm:prSet/>
      <dgm:spPr/>
      <dgm:t>
        <a:bodyPr/>
        <a:lstStyle/>
        <a:p>
          <a:endParaRPr lang="en-US"/>
        </a:p>
      </dgm:t>
    </dgm:pt>
    <dgm:pt modelId="{9A9D777D-74C9-4BA1-834C-64138348BFD2}">
      <dgm:prSet phldrT="[Text]"/>
      <dgm:spPr/>
      <dgm:t>
        <a:bodyPr/>
        <a:lstStyle/>
        <a:p>
          <a:r>
            <a:rPr lang="en-US" dirty="0" smtClean="0"/>
            <a:t>People with depression</a:t>
          </a:r>
          <a:endParaRPr lang="en-US" dirty="0"/>
        </a:p>
      </dgm:t>
    </dgm:pt>
    <dgm:pt modelId="{6CCC888E-C0A7-4F04-8194-EB463E3D7399}" type="parTrans" cxnId="{894FD8F8-F632-41F5-A606-13BBD8A95141}">
      <dgm:prSet/>
      <dgm:spPr/>
      <dgm:t>
        <a:bodyPr/>
        <a:lstStyle/>
        <a:p>
          <a:endParaRPr lang="en-US"/>
        </a:p>
      </dgm:t>
    </dgm:pt>
    <dgm:pt modelId="{6903FAEC-C50D-4131-A588-E1EE325F82D3}" type="sibTrans" cxnId="{894FD8F8-F632-41F5-A606-13BBD8A95141}">
      <dgm:prSet/>
      <dgm:spPr/>
      <dgm:t>
        <a:bodyPr/>
        <a:lstStyle/>
        <a:p>
          <a:endParaRPr lang="en-US"/>
        </a:p>
      </dgm:t>
    </dgm:pt>
    <dgm:pt modelId="{6BF198AC-3C06-4996-8DD3-092EBBCF419D}">
      <dgm:prSet phldrT="[Text]"/>
      <dgm:spPr/>
      <dgm:t>
        <a:bodyPr/>
        <a:lstStyle/>
        <a:p>
          <a:r>
            <a:rPr lang="en-US" dirty="0" smtClean="0"/>
            <a:t>Deaf people</a:t>
          </a:r>
          <a:endParaRPr lang="en-US" dirty="0"/>
        </a:p>
      </dgm:t>
    </dgm:pt>
    <dgm:pt modelId="{6B2F379B-C278-4364-9E5E-618942A48598}" type="parTrans" cxnId="{B2704C2F-A0E3-4651-854E-E59F5D5F9BF0}">
      <dgm:prSet/>
      <dgm:spPr/>
      <dgm:t>
        <a:bodyPr/>
        <a:lstStyle/>
        <a:p>
          <a:endParaRPr lang="en-US"/>
        </a:p>
      </dgm:t>
    </dgm:pt>
    <dgm:pt modelId="{B9B1DA58-514D-4A34-8730-B105A2D2B5AA}" type="sibTrans" cxnId="{B2704C2F-A0E3-4651-854E-E59F5D5F9BF0}">
      <dgm:prSet/>
      <dgm:spPr/>
      <dgm:t>
        <a:bodyPr/>
        <a:lstStyle/>
        <a:p>
          <a:endParaRPr lang="en-US"/>
        </a:p>
      </dgm:t>
    </dgm:pt>
    <dgm:pt modelId="{257203D5-0A27-4430-A96A-BEE342F0CE81}">
      <dgm:prSet phldrT="[Text]"/>
      <dgm:spPr/>
      <dgm:t>
        <a:bodyPr/>
        <a:lstStyle/>
        <a:p>
          <a:r>
            <a:rPr lang="en-US" dirty="0" smtClean="0"/>
            <a:t>Lesbians</a:t>
          </a:r>
          <a:endParaRPr lang="en-US" dirty="0"/>
        </a:p>
      </dgm:t>
    </dgm:pt>
    <dgm:pt modelId="{BE983299-833F-484D-B972-D11C9117A5FA}" type="parTrans" cxnId="{1752771C-928E-4682-8146-EDBE916CB916}">
      <dgm:prSet/>
      <dgm:spPr/>
      <dgm:t>
        <a:bodyPr/>
        <a:lstStyle/>
        <a:p>
          <a:endParaRPr lang="en-US"/>
        </a:p>
      </dgm:t>
    </dgm:pt>
    <dgm:pt modelId="{0F8179EF-1AC6-4C8F-BE14-92F69265EC06}" type="sibTrans" cxnId="{1752771C-928E-4682-8146-EDBE916CB916}">
      <dgm:prSet/>
      <dgm:spPr/>
      <dgm:t>
        <a:bodyPr/>
        <a:lstStyle/>
        <a:p>
          <a:endParaRPr lang="en-US"/>
        </a:p>
      </dgm:t>
    </dgm:pt>
    <dgm:pt modelId="{A731A183-20C9-408D-B073-538C8A867813}" type="pres">
      <dgm:prSet presAssocID="{D2BBBA0F-C53F-46CB-B04B-821809FABAED}" presName="diagram" presStyleCnt="0">
        <dgm:presLayoutVars>
          <dgm:dir/>
          <dgm:resizeHandles val="exact"/>
        </dgm:presLayoutVars>
      </dgm:prSet>
      <dgm:spPr/>
      <dgm:t>
        <a:bodyPr/>
        <a:lstStyle/>
        <a:p>
          <a:endParaRPr lang="en-GB"/>
        </a:p>
      </dgm:t>
    </dgm:pt>
    <dgm:pt modelId="{631A6809-38F8-444C-9613-7C53458DA457}" type="pres">
      <dgm:prSet presAssocID="{5051DE86-534B-4905-974C-7E8B5038EA96}" presName="node" presStyleLbl="node1" presStyleIdx="0" presStyleCnt="20">
        <dgm:presLayoutVars>
          <dgm:bulletEnabled val="1"/>
        </dgm:presLayoutVars>
      </dgm:prSet>
      <dgm:spPr/>
      <dgm:t>
        <a:bodyPr/>
        <a:lstStyle/>
        <a:p>
          <a:endParaRPr lang="en-US"/>
        </a:p>
      </dgm:t>
    </dgm:pt>
    <dgm:pt modelId="{6C062FF6-E9C3-4D37-8EC0-41DC44EE2F8E}" type="pres">
      <dgm:prSet presAssocID="{F3DD4DF7-B344-4F26-8E95-1727F83EE320}" presName="sibTrans" presStyleCnt="0"/>
      <dgm:spPr/>
    </dgm:pt>
    <dgm:pt modelId="{EB40DB35-4CA2-47CF-9961-7C8ED6CE7E94}" type="pres">
      <dgm:prSet presAssocID="{1DF0F27E-F95C-45B3-80A8-E3426BBBA34F}" presName="node" presStyleLbl="node1" presStyleIdx="1" presStyleCnt="20">
        <dgm:presLayoutVars>
          <dgm:bulletEnabled val="1"/>
        </dgm:presLayoutVars>
      </dgm:prSet>
      <dgm:spPr/>
      <dgm:t>
        <a:bodyPr/>
        <a:lstStyle/>
        <a:p>
          <a:endParaRPr lang="en-US"/>
        </a:p>
      </dgm:t>
    </dgm:pt>
    <dgm:pt modelId="{11FE1AC8-4670-4AA9-8444-C59ADBB31FFA}" type="pres">
      <dgm:prSet presAssocID="{F3699D3D-0756-48CF-A1BA-8D3DE2C80D0A}" presName="sibTrans" presStyleCnt="0"/>
      <dgm:spPr/>
    </dgm:pt>
    <dgm:pt modelId="{9C994314-3FE9-4556-9123-496909D885CD}" type="pres">
      <dgm:prSet presAssocID="{1700B170-C29D-439D-A8A0-E2265AB0F00C}" presName="node" presStyleLbl="node1" presStyleIdx="2" presStyleCnt="20">
        <dgm:presLayoutVars>
          <dgm:bulletEnabled val="1"/>
        </dgm:presLayoutVars>
      </dgm:prSet>
      <dgm:spPr/>
      <dgm:t>
        <a:bodyPr/>
        <a:lstStyle/>
        <a:p>
          <a:endParaRPr lang="en-US"/>
        </a:p>
      </dgm:t>
    </dgm:pt>
    <dgm:pt modelId="{1C3BF905-425B-4CAE-82E4-5F05C0F41BE9}" type="pres">
      <dgm:prSet presAssocID="{C9BFDA9A-9B1A-4F56-B1AC-18A51421C4FB}" presName="sibTrans" presStyleCnt="0"/>
      <dgm:spPr/>
    </dgm:pt>
    <dgm:pt modelId="{5D0F4339-03EF-40FA-9B55-7B0F1A3B7E72}" type="pres">
      <dgm:prSet presAssocID="{3CAE5448-9049-44A3-A01D-8B69D4D8E730}" presName="node" presStyleLbl="node1" presStyleIdx="3" presStyleCnt="20">
        <dgm:presLayoutVars>
          <dgm:bulletEnabled val="1"/>
        </dgm:presLayoutVars>
      </dgm:prSet>
      <dgm:spPr/>
      <dgm:t>
        <a:bodyPr/>
        <a:lstStyle/>
        <a:p>
          <a:endParaRPr lang="en-GB"/>
        </a:p>
      </dgm:t>
    </dgm:pt>
    <dgm:pt modelId="{071CD16B-E466-416B-B082-1E7C6D0BCEA5}" type="pres">
      <dgm:prSet presAssocID="{EAF0F539-9E75-44C4-9BB4-1EBF94C52EFC}" presName="sibTrans" presStyleCnt="0"/>
      <dgm:spPr/>
    </dgm:pt>
    <dgm:pt modelId="{9B37D2E6-D53D-4836-BD0B-43B424402454}" type="pres">
      <dgm:prSet presAssocID="{222D4C76-BD4A-41CB-9566-B34485380C07}" presName="node" presStyleLbl="node1" presStyleIdx="4" presStyleCnt="20">
        <dgm:presLayoutVars>
          <dgm:bulletEnabled val="1"/>
        </dgm:presLayoutVars>
      </dgm:prSet>
      <dgm:spPr/>
      <dgm:t>
        <a:bodyPr/>
        <a:lstStyle/>
        <a:p>
          <a:endParaRPr lang="en-US"/>
        </a:p>
      </dgm:t>
    </dgm:pt>
    <dgm:pt modelId="{23B73EAB-EC83-4EA3-B52E-0F9E08DF3876}" type="pres">
      <dgm:prSet presAssocID="{D98A29BC-F9ED-46A9-9357-BA8546408378}" presName="sibTrans" presStyleCnt="0"/>
      <dgm:spPr/>
    </dgm:pt>
    <dgm:pt modelId="{65CF80B3-B9A8-4C57-B9AB-1E261E730D24}" type="pres">
      <dgm:prSet presAssocID="{999EF727-468E-427F-B821-15CE262FD404}" presName="node" presStyleLbl="node1" presStyleIdx="5" presStyleCnt="20">
        <dgm:presLayoutVars>
          <dgm:bulletEnabled val="1"/>
        </dgm:presLayoutVars>
      </dgm:prSet>
      <dgm:spPr/>
      <dgm:t>
        <a:bodyPr/>
        <a:lstStyle/>
        <a:p>
          <a:endParaRPr lang="en-GB"/>
        </a:p>
      </dgm:t>
    </dgm:pt>
    <dgm:pt modelId="{69B77339-8D13-4AB0-9D40-BF94A19A5B06}" type="pres">
      <dgm:prSet presAssocID="{B3C0D1AC-E8C0-4AB5-89AE-F3F0FCFE2369}" presName="sibTrans" presStyleCnt="0"/>
      <dgm:spPr/>
    </dgm:pt>
    <dgm:pt modelId="{FC813F09-C706-4427-BF84-9E57514DE934}" type="pres">
      <dgm:prSet presAssocID="{A46BC9CD-027D-4787-87A6-2CC950F53F5C}" presName="node" presStyleLbl="node1" presStyleIdx="6" presStyleCnt="20">
        <dgm:presLayoutVars>
          <dgm:bulletEnabled val="1"/>
        </dgm:presLayoutVars>
      </dgm:prSet>
      <dgm:spPr/>
      <dgm:t>
        <a:bodyPr/>
        <a:lstStyle/>
        <a:p>
          <a:endParaRPr lang="en-GB"/>
        </a:p>
      </dgm:t>
    </dgm:pt>
    <dgm:pt modelId="{843B2C1F-FD14-4CE4-9D7B-770FEC4141C0}" type="pres">
      <dgm:prSet presAssocID="{D5CBDF85-DF41-4DA3-BA51-C64031BB7716}" presName="sibTrans" presStyleCnt="0"/>
      <dgm:spPr/>
    </dgm:pt>
    <dgm:pt modelId="{C7163829-7EAF-4265-8D49-4C8D6E36FE9B}" type="pres">
      <dgm:prSet presAssocID="{13BFA690-1244-42D9-B9D5-33DDCCBC166F}" presName="node" presStyleLbl="node1" presStyleIdx="7" presStyleCnt="20">
        <dgm:presLayoutVars>
          <dgm:bulletEnabled val="1"/>
        </dgm:presLayoutVars>
      </dgm:prSet>
      <dgm:spPr/>
      <dgm:t>
        <a:bodyPr/>
        <a:lstStyle/>
        <a:p>
          <a:endParaRPr lang="en-US"/>
        </a:p>
      </dgm:t>
    </dgm:pt>
    <dgm:pt modelId="{12CB0D8E-A524-4FCE-93CF-50D84015782D}" type="pres">
      <dgm:prSet presAssocID="{6215BD73-6BB4-4499-8BAC-8CB99370289B}" presName="sibTrans" presStyleCnt="0"/>
      <dgm:spPr/>
    </dgm:pt>
    <dgm:pt modelId="{A2700EEE-BD70-4573-8157-1B1610DC9B8B}" type="pres">
      <dgm:prSet presAssocID="{1C09304F-9A1E-4BD3-B750-26C73C87D678}" presName="node" presStyleLbl="node1" presStyleIdx="8" presStyleCnt="20">
        <dgm:presLayoutVars>
          <dgm:bulletEnabled val="1"/>
        </dgm:presLayoutVars>
      </dgm:prSet>
      <dgm:spPr/>
      <dgm:t>
        <a:bodyPr/>
        <a:lstStyle/>
        <a:p>
          <a:endParaRPr lang="en-US"/>
        </a:p>
      </dgm:t>
    </dgm:pt>
    <dgm:pt modelId="{1F3EC19E-205C-4662-956C-BAF0E3D0CCDA}" type="pres">
      <dgm:prSet presAssocID="{BDF90C1B-0AEB-419E-A721-D43325FCF77D}" presName="sibTrans" presStyleCnt="0"/>
      <dgm:spPr/>
    </dgm:pt>
    <dgm:pt modelId="{86BC15BE-E217-4072-A93C-1F6985720061}" type="pres">
      <dgm:prSet presAssocID="{413462A3-21CF-4314-82FA-C6EE9CAD91E1}" presName="node" presStyleLbl="node1" presStyleIdx="9" presStyleCnt="20">
        <dgm:presLayoutVars>
          <dgm:bulletEnabled val="1"/>
        </dgm:presLayoutVars>
      </dgm:prSet>
      <dgm:spPr/>
      <dgm:t>
        <a:bodyPr/>
        <a:lstStyle/>
        <a:p>
          <a:endParaRPr lang="en-US"/>
        </a:p>
      </dgm:t>
    </dgm:pt>
    <dgm:pt modelId="{C7D6E450-EDAA-4AA5-8E1B-1580634766D9}" type="pres">
      <dgm:prSet presAssocID="{73BD5F42-4A78-44DE-92D8-E88B130BF0E1}" presName="sibTrans" presStyleCnt="0"/>
      <dgm:spPr/>
    </dgm:pt>
    <dgm:pt modelId="{7969E693-5B74-4A14-A518-52DC055F7045}" type="pres">
      <dgm:prSet presAssocID="{BC9F32AF-88F0-4F79-BCDF-12AAC3768364}" presName="node" presStyleLbl="node1" presStyleIdx="10" presStyleCnt="20">
        <dgm:presLayoutVars>
          <dgm:bulletEnabled val="1"/>
        </dgm:presLayoutVars>
      </dgm:prSet>
      <dgm:spPr/>
      <dgm:t>
        <a:bodyPr/>
        <a:lstStyle/>
        <a:p>
          <a:endParaRPr lang="en-GB"/>
        </a:p>
      </dgm:t>
    </dgm:pt>
    <dgm:pt modelId="{0F184E90-A2B5-451E-8CA9-7F86B20EE121}" type="pres">
      <dgm:prSet presAssocID="{0BA9CA0C-7C11-4A11-9945-52B5DE9F38AA}" presName="sibTrans" presStyleCnt="0"/>
      <dgm:spPr/>
    </dgm:pt>
    <dgm:pt modelId="{5AE29F55-FAD4-47B9-8476-69004EC1B298}" type="pres">
      <dgm:prSet presAssocID="{C09F916C-F548-4C5C-85B3-6EDFCC78668E}" presName="node" presStyleLbl="node1" presStyleIdx="11" presStyleCnt="20">
        <dgm:presLayoutVars>
          <dgm:bulletEnabled val="1"/>
        </dgm:presLayoutVars>
      </dgm:prSet>
      <dgm:spPr/>
      <dgm:t>
        <a:bodyPr/>
        <a:lstStyle/>
        <a:p>
          <a:endParaRPr lang="en-GB"/>
        </a:p>
      </dgm:t>
    </dgm:pt>
    <dgm:pt modelId="{05908255-5854-4A0B-B5FF-1D55B8107B25}" type="pres">
      <dgm:prSet presAssocID="{2195443A-D430-43AC-ACC9-EE4F51A00FAE}" presName="sibTrans" presStyleCnt="0"/>
      <dgm:spPr/>
    </dgm:pt>
    <dgm:pt modelId="{1E81F84C-A785-43F0-91F1-D9B81CB357F5}" type="pres">
      <dgm:prSet presAssocID="{C4BEDBAF-BF7C-4B8A-9A18-9DC9A4046793}" presName="node" presStyleLbl="node1" presStyleIdx="12" presStyleCnt="20">
        <dgm:presLayoutVars>
          <dgm:bulletEnabled val="1"/>
        </dgm:presLayoutVars>
      </dgm:prSet>
      <dgm:spPr/>
      <dgm:t>
        <a:bodyPr/>
        <a:lstStyle/>
        <a:p>
          <a:endParaRPr lang="en-US"/>
        </a:p>
      </dgm:t>
    </dgm:pt>
    <dgm:pt modelId="{389EB395-152F-404A-8D5D-D04DBCD859EA}" type="pres">
      <dgm:prSet presAssocID="{5A4AA8B2-EE5A-483C-942B-6F453F99B3CF}" presName="sibTrans" presStyleCnt="0"/>
      <dgm:spPr/>
    </dgm:pt>
    <dgm:pt modelId="{E883E4C5-E67B-41DF-876B-DE129B2192E6}" type="pres">
      <dgm:prSet presAssocID="{380CDB95-40BF-4D19-A78A-2EE058BB7473}" presName="node" presStyleLbl="node1" presStyleIdx="13" presStyleCnt="20">
        <dgm:presLayoutVars>
          <dgm:bulletEnabled val="1"/>
        </dgm:presLayoutVars>
      </dgm:prSet>
      <dgm:spPr/>
      <dgm:t>
        <a:bodyPr/>
        <a:lstStyle/>
        <a:p>
          <a:endParaRPr lang="en-GB"/>
        </a:p>
      </dgm:t>
    </dgm:pt>
    <dgm:pt modelId="{D8F57274-04A8-4D3A-8AB1-1FC73986046B}" type="pres">
      <dgm:prSet presAssocID="{F142A96C-BD04-42C2-9366-0F53EF82F33E}" presName="sibTrans" presStyleCnt="0"/>
      <dgm:spPr/>
    </dgm:pt>
    <dgm:pt modelId="{EF37ABC5-5B84-44CF-85BA-5648B460358B}" type="pres">
      <dgm:prSet presAssocID="{616581AA-4E85-48E6-804B-452F51E1C791}" presName="node" presStyleLbl="node1" presStyleIdx="14" presStyleCnt="20">
        <dgm:presLayoutVars>
          <dgm:bulletEnabled val="1"/>
        </dgm:presLayoutVars>
      </dgm:prSet>
      <dgm:spPr/>
      <dgm:t>
        <a:bodyPr/>
        <a:lstStyle/>
        <a:p>
          <a:endParaRPr lang="en-US"/>
        </a:p>
      </dgm:t>
    </dgm:pt>
    <dgm:pt modelId="{BB8A7D0A-6D50-48A6-A0F2-E8D7197E5839}" type="pres">
      <dgm:prSet presAssocID="{7984E175-0F53-410A-9E75-ECA01A04ED04}" presName="sibTrans" presStyleCnt="0"/>
      <dgm:spPr/>
    </dgm:pt>
    <dgm:pt modelId="{4527D5B4-DA58-4210-B97F-42BA01E86695}" type="pres">
      <dgm:prSet presAssocID="{362BE262-E984-4E51-8D93-C0D04944C348}" presName="node" presStyleLbl="node1" presStyleIdx="15" presStyleCnt="20">
        <dgm:presLayoutVars>
          <dgm:bulletEnabled val="1"/>
        </dgm:presLayoutVars>
      </dgm:prSet>
      <dgm:spPr/>
      <dgm:t>
        <a:bodyPr/>
        <a:lstStyle/>
        <a:p>
          <a:endParaRPr lang="en-US"/>
        </a:p>
      </dgm:t>
    </dgm:pt>
    <dgm:pt modelId="{21B0F12B-7927-485D-B20E-D4513C1E5060}" type="pres">
      <dgm:prSet presAssocID="{5E156638-6D00-47BC-8F02-08D99AED5588}" presName="sibTrans" presStyleCnt="0"/>
      <dgm:spPr/>
    </dgm:pt>
    <dgm:pt modelId="{4C6FCEE8-1474-4846-BD1F-5E492AE4A0A6}" type="pres">
      <dgm:prSet presAssocID="{0CC5C64B-7A20-4D75-AE62-3F0510A10A89}" presName="node" presStyleLbl="node1" presStyleIdx="16" presStyleCnt="20">
        <dgm:presLayoutVars>
          <dgm:bulletEnabled val="1"/>
        </dgm:presLayoutVars>
      </dgm:prSet>
      <dgm:spPr/>
      <dgm:t>
        <a:bodyPr/>
        <a:lstStyle/>
        <a:p>
          <a:endParaRPr lang="en-US"/>
        </a:p>
      </dgm:t>
    </dgm:pt>
    <dgm:pt modelId="{C0B9D2F6-E337-4A79-8A2C-592DAF98FC53}" type="pres">
      <dgm:prSet presAssocID="{A87531F7-F91E-428F-B5B9-A216D090A84E}" presName="sibTrans" presStyleCnt="0"/>
      <dgm:spPr/>
    </dgm:pt>
    <dgm:pt modelId="{175D1F4D-557B-4B30-8348-DEF8267FF0F2}" type="pres">
      <dgm:prSet presAssocID="{9A9D777D-74C9-4BA1-834C-64138348BFD2}" presName="node" presStyleLbl="node1" presStyleIdx="17" presStyleCnt="20">
        <dgm:presLayoutVars>
          <dgm:bulletEnabled val="1"/>
        </dgm:presLayoutVars>
      </dgm:prSet>
      <dgm:spPr/>
      <dgm:t>
        <a:bodyPr/>
        <a:lstStyle/>
        <a:p>
          <a:endParaRPr lang="en-US"/>
        </a:p>
      </dgm:t>
    </dgm:pt>
    <dgm:pt modelId="{54535897-A670-4BCF-98B0-0B3D53E82152}" type="pres">
      <dgm:prSet presAssocID="{6903FAEC-C50D-4131-A588-E1EE325F82D3}" presName="sibTrans" presStyleCnt="0"/>
      <dgm:spPr/>
    </dgm:pt>
    <dgm:pt modelId="{61979705-A276-42D2-9F1B-FA02002364E2}" type="pres">
      <dgm:prSet presAssocID="{6BF198AC-3C06-4996-8DD3-092EBBCF419D}" presName="node" presStyleLbl="node1" presStyleIdx="18" presStyleCnt="20">
        <dgm:presLayoutVars>
          <dgm:bulletEnabled val="1"/>
        </dgm:presLayoutVars>
      </dgm:prSet>
      <dgm:spPr/>
      <dgm:t>
        <a:bodyPr/>
        <a:lstStyle/>
        <a:p>
          <a:endParaRPr lang="en-US"/>
        </a:p>
      </dgm:t>
    </dgm:pt>
    <dgm:pt modelId="{A3BD6E2F-E445-4737-93F0-03CE805E0C75}" type="pres">
      <dgm:prSet presAssocID="{B9B1DA58-514D-4A34-8730-B105A2D2B5AA}" presName="sibTrans" presStyleCnt="0"/>
      <dgm:spPr/>
    </dgm:pt>
    <dgm:pt modelId="{6A0D16FF-CE14-4DC4-8142-929A2311BCCB}" type="pres">
      <dgm:prSet presAssocID="{257203D5-0A27-4430-A96A-BEE342F0CE81}" presName="node" presStyleLbl="node1" presStyleIdx="19" presStyleCnt="20">
        <dgm:presLayoutVars>
          <dgm:bulletEnabled val="1"/>
        </dgm:presLayoutVars>
      </dgm:prSet>
      <dgm:spPr/>
      <dgm:t>
        <a:bodyPr/>
        <a:lstStyle/>
        <a:p>
          <a:endParaRPr lang="en-GB"/>
        </a:p>
      </dgm:t>
    </dgm:pt>
  </dgm:ptLst>
  <dgm:cxnLst>
    <dgm:cxn modelId="{1B939D5E-30CA-4FA5-AF31-92AEB6671852}" srcId="{D2BBBA0F-C53F-46CB-B04B-821809FABAED}" destId="{1700B170-C29D-439D-A8A0-E2265AB0F00C}" srcOrd="2" destOrd="0" parTransId="{ECCF0481-E8F1-41E2-8B08-9EC18A2E422E}" sibTransId="{C9BFDA9A-9B1A-4F56-B1AC-18A51421C4FB}"/>
    <dgm:cxn modelId="{5873C75F-2339-46E8-A6AF-A6CDEA9BC6DA}" srcId="{D2BBBA0F-C53F-46CB-B04B-821809FABAED}" destId="{1C09304F-9A1E-4BD3-B750-26C73C87D678}" srcOrd="8" destOrd="0" parTransId="{5E69391A-4966-4F07-9A1C-73A67814F10B}" sibTransId="{BDF90C1B-0AEB-419E-A721-D43325FCF77D}"/>
    <dgm:cxn modelId="{C3AAEEC7-B55D-464B-8EB9-1C6A1A2E7CA1}" type="presOf" srcId="{257203D5-0A27-4430-A96A-BEE342F0CE81}" destId="{6A0D16FF-CE14-4DC4-8142-929A2311BCCB}" srcOrd="0" destOrd="0" presId="urn:microsoft.com/office/officeart/2005/8/layout/default"/>
    <dgm:cxn modelId="{2D209754-730E-432A-81E3-8869C31CE75D}" type="presOf" srcId="{1DF0F27E-F95C-45B3-80A8-E3426BBBA34F}" destId="{EB40DB35-4CA2-47CF-9961-7C8ED6CE7E94}" srcOrd="0" destOrd="0" presId="urn:microsoft.com/office/officeart/2005/8/layout/default"/>
    <dgm:cxn modelId="{205DE7EA-01ED-458B-A081-9B1DA9BEFAAF}" srcId="{D2BBBA0F-C53F-46CB-B04B-821809FABAED}" destId="{A46BC9CD-027D-4787-87A6-2CC950F53F5C}" srcOrd="6" destOrd="0" parTransId="{32D827A2-C9B0-43ED-9ED3-62349796ED4D}" sibTransId="{D5CBDF85-DF41-4DA3-BA51-C64031BB7716}"/>
    <dgm:cxn modelId="{3D7F2131-013C-4503-BACA-B3A43BDB79D6}" srcId="{D2BBBA0F-C53F-46CB-B04B-821809FABAED}" destId="{362BE262-E984-4E51-8D93-C0D04944C348}" srcOrd="15" destOrd="0" parTransId="{1431D572-97CA-4183-8ECB-A50C9391D2A5}" sibTransId="{5E156638-6D00-47BC-8F02-08D99AED5588}"/>
    <dgm:cxn modelId="{05064511-8B4E-4F96-8DE9-7C74BA9E1EDF}" type="presOf" srcId="{1C09304F-9A1E-4BD3-B750-26C73C87D678}" destId="{A2700EEE-BD70-4573-8157-1B1610DC9B8B}" srcOrd="0" destOrd="0" presId="urn:microsoft.com/office/officeart/2005/8/layout/default"/>
    <dgm:cxn modelId="{3F33F8EB-BF38-4EF9-A63D-442FD426915E}" srcId="{D2BBBA0F-C53F-46CB-B04B-821809FABAED}" destId="{C09F916C-F548-4C5C-85B3-6EDFCC78668E}" srcOrd="11" destOrd="0" parTransId="{70F3A948-D30D-4AF4-9ABD-9A1708744A5A}" sibTransId="{2195443A-D430-43AC-ACC9-EE4F51A00FAE}"/>
    <dgm:cxn modelId="{79DD1EF6-45B5-48BD-A6E5-3C62B9E8E6D1}" type="presOf" srcId="{C09F916C-F548-4C5C-85B3-6EDFCC78668E}" destId="{5AE29F55-FAD4-47B9-8476-69004EC1B298}" srcOrd="0" destOrd="0" presId="urn:microsoft.com/office/officeart/2005/8/layout/default"/>
    <dgm:cxn modelId="{39E8CE18-1ACF-4B1D-A164-9A61620984A1}" type="presOf" srcId="{9A9D777D-74C9-4BA1-834C-64138348BFD2}" destId="{175D1F4D-557B-4B30-8348-DEF8267FF0F2}" srcOrd="0" destOrd="0" presId="urn:microsoft.com/office/officeart/2005/8/layout/default"/>
    <dgm:cxn modelId="{1752771C-928E-4682-8146-EDBE916CB916}" srcId="{D2BBBA0F-C53F-46CB-B04B-821809FABAED}" destId="{257203D5-0A27-4430-A96A-BEE342F0CE81}" srcOrd="19" destOrd="0" parTransId="{BE983299-833F-484D-B972-D11C9117A5FA}" sibTransId="{0F8179EF-1AC6-4C8F-BE14-92F69265EC06}"/>
    <dgm:cxn modelId="{5ADA8BBE-072D-4E64-924E-6E2066E39E51}" type="presOf" srcId="{0CC5C64B-7A20-4D75-AE62-3F0510A10A89}" destId="{4C6FCEE8-1474-4846-BD1F-5E492AE4A0A6}" srcOrd="0" destOrd="0" presId="urn:microsoft.com/office/officeart/2005/8/layout/default"/>
    <dgm:cxn modelId="{446BD913-A975-4DDA-9FDE-0557FD96A18E}" type="presOf" srcId="{5051DE86-534B-4905-974C-7E8B5038EA96}" destId="{631A6809-38F8-444C-9613-7C53458DA457}" srcOrd="0" destOrd="0" presId="urn:microsoft.com/office/officeart/2005/8/layout/default"/>
    <dgm:cxn modelId="{52A78370-4DF8-4732-A3FC-84C3A5D76622}" type="presOf" srcId="{13BFA690-1244-42D9-B9D5-33DDCCBC166F}" destId="{C7163829-7EAF-4265-8D49-4C8D6E36FE9B}" srcOrd="0" destOrd="0" presId="urn:microsoft.com/office/officeart/2005/8/layout/default"/>
    <dgm:cxn modelId="{B5FBE722-8ABA-49CD-8107-321B0367924D}" type="presOf" srcId="{222D4C76-BD4A-41CB-9566-B34485380C07}" destId="{9B37D2E6-D53D-4836-BD0B-43B424402454}" srcOrd="0" destOrd="0" presId="urn:microsoft.com/office/officeart/2005/8/layout/default"/>
    <dgm:cxn modelId="{0E275524-A369-47B6-B120-454952BE1880}" type="presOf" srcId="{C4BEDBAF-BF7C-4B8A-9A18-9DC9A4046793}" destId="{1E81F84C-A785-43F0-91F1-D9B81CB357F5}" srcOrd="0" destOrd="0" presId="urn:microsoft.com/office/officeart/2005/8/layout/default"/>
    <dgm:cxn modelId="{1176A8E6-8493-4ACE-A119-3C7D9E09BCED}" srcId="{D2BBBA0F-C53F-46CB-B04B-821809FABAED}" destId="{0CC5C64B-7A20-4D75-AE62-3F0510A10A89}" srcOrd="16" destOrd="0" parTransId="{23CC4B1B-26F3-4B92-BB66-CE7FC70BE10F}" sibTransId="{A87531F7-F91E-428F-B5B9-A216D090A84E}"/>
    <dgm:cxn modelId="{5FB8202A-4532-464C-B4E3-F785E84B0C04}" type="presOf" srcId="{362BE262-E984-4E51-8D93-C0D04944C348}" destId="{4527D5B4-DA58-4210-B97F-42BA01E86695}" srcOrd="0" destOrd="0" presId="urn:microsoft.com/office/officeart/2005/8/layout/default"/>
    <dgm:cxn modelId="{B89D87A1-31DF-4ECD-ADD0-6D203BB1D59F}" srcId="{D2BBBA0F-C53F-46CB-B04B-821809FABAED}" destId="{3CAE5448-9049-44A3-A01D-8B69D4D8E730}" srcOrd="3" destOrd="0" parTransId="{5D61CA4C-ACFF-423B-A3A1-2818557518B2}" sibTransId="{EAF0F539-9E75-44C4-9BB4-1EBF94C52EFC}"/>
    <dgm:cxn modelId="{1928439A-194B-40D3-9A72-0340E1AEBBD3}" type="presOf" srcId="{380CDB95-40BF-4D19-A78A-2EE058BB7473}" destId="{E883E4C5-E67B-41DF-876B-DE129B2192E6}" srcOrd="0" destOrd="0" presId="urn:microsoft.com/office/officeart/2005/8/layout/default"/>
    <dgm:cxn modelId="{202A9B74-8A76-4015-860A-96C645B28CB3}" srcId="{D2BBBA0F-C53F-46CB-B04B-821809FABAED}" destId="{C4BEDBAF-BF7C-4B8A-9A18-9DC9A4046793}" srcOrd="12" destOrd="0" parTransId="{B4DEB3C2-4F44-4995-B0A7-5F41963CDB53}" sibTransId="{5A4AA8B2-EE5A-483C-942B-6F453F99B3CF}"/>
    <dgm:cxn modelId="{E8FF3451-9328-4E6B-BDCF-30C8976A0B50}" srcId="{D2BBBA0F-C53F-46CB-B04B-821809FABAED}" destId="{222D4C76-BD4A-41CB-9566-B34485380C07}" srcOrd="4" destOrd="0" parTransId="{26BB8D34-0D87-400F-AFC1-412AA5933016}" sibTransId="{D98A29BC-F9ED-46A9-9357-BA8546408378}"/>
    <dgm:cxn modelId="{1E4DCD8D-F51D-46DD-86B6-3C559B1C1A6E}" srcId="{D2BBBA0F-C53F-46CB-B04B-821809FABAED}" destId="{13BFA690-1244-42D9-B9D5-33DDCCBC166F}" srcOrd="7" destOrd="0" parTransId="{A1BB07B5-9932-486C-A680-CE84BBBF78A2}" sibTransId="{6215BD73-6BB4-4499-8BAC-8CB99370289B}"/>
    <dgm:cxn modelId="{921ACBEB-88CD-4241-BBD9-25BED86C3DF1}" type="presOf" srcId="{413462A3-21CF-4314-82FA-C6EE9CAD91E1}" destId="{86BC15BE-E217-4072-A93C-1F6985720061}" srcOrd="0" destOrd="0" presId="urn:microsoft.com/office/officeart/2005/8/layout/default"/>
    <dgm:cxn modelId="{BF7D029E-A4C8-4370-8608-0571F509F42E}" type="presOf" srcId="{6BF198AC-3C06-4996-8DD3-092EBBCF419D}" destId="{61979705-A276-42D2-9F1B-FA02002364E2}" srcOrd="0" destOrd="0" presId="urn:microsoft.com/office/officeart/2005/8/layout/default"/>
    <dgm:cxn modelId="{5E85CC84-0DD1-4B4A-B3C6-0AC78C55D8EA}" type="presOf" srcId="{D2BBBA0F-C53F-46CB-B04B-821809FABAED}" destId="{A731A183-20C9-408D-B073-538C8A867813}" srcOrd="0" destOrd="0" presId="urn:microsoft.com/office/officeart/2005/8/layout/default"/>
    <dgm:cxn modelId="{B6EAD09D-AC09-4721-A33D-96884D1A99FA}" srcId="{D2BBBA0F-C53F-46CB-B04B-821809FABAED}" destId="{616581AA-4E85-48E6-804B-452F51E1C791}" srcOrd="14" destOrd="0" parTransId="{17B8E216-C3F4-4649-AD68-6A34550CFD79}" sibTransId="{7984E175-0F53-410A-9E75-ECA01A04ED04}"/>
    <dgm:cxn modelId="{FF3D94EA-C8BD-4BE3-93F3-0EF9E6CE382A}" srcId="{D2BBBA0F-C53F-46CB-B04B-821809FABAED}" destId="{5051DE86-534B-4905-974C-7E8B5038EA96}" srcOrd="0" destOrd="0" parTransId="{4B737D94-1025-40F5-9DD6-2415FFD2FDA2}" sibTransId="{F3DD4DF7-B344-4F26-8E95-1727F83EE320}"/>
    <dgm:cxn modelId="{FE314242-8BBE-47B9-B706-12E9FE74C375}" type="presOf" srcId="{999EF727-468E-427F-B821-15CE262FD404}" destId="{65CF80B3-B9A8-4C57-B9AB-1E261E730D24}" srcOrd="0" destOrd="0" presId="urn:microsoft.com/office/officeart/2005/8/layout/default"/>
    <dgm:cxn modelId="{9CAD173A-2BF3-49D8-BEEE-0F5752C5BFDB}" srcId="{D2BBBA0F-C53F-46CB-B04B-821809FABAED}" destId="{380CDB95-40BF-4D19-A78A-2EE058BB7473}" srcOrd="13" destOrd="0" parTransId="{640B671A-A2B7-4788-8904-7584BDEC82FD}" sibTransId="{F142A96C-BD04-42C2-9366-0F53EF82F33E}"/>
    <dgm:cxn modelId="{894FD8F8-F632-41F5-A606-13BBD8A95141}" srcId="{D2BBBA0F-C53F-46CB-B04B-821809FABAED}" destId="{9A9D777D-74C9-4BA1-834C-64138348BFD2}" srcOrd="17" destOrd="0" parTransId="{6CCC888E-C0A7-4F04-8194-EB463E3D7399}" sibTransId="{6903FAEC-C50D-4131-A588-E1EE325F82D3}"/>
    <dgm:cxn modelId="{C9916AE1-2666-4C81-81CB-D915B44C9D76}" type="presOf" srcId="{1700B170-C29D-439D-A8A0-E2265AB0F00C}" destId="{9C994314-3FE9-4556-9123-496909D885CD}" srcOrd="0" destOrd="0" presId="urn:microsoft.com/office/officeart/2005/8/layout/default"/>
    <dgm:cxn modelId="{522A3990-1B05-418E-8D2B-DF919E5C8051}" type="presOf" srcId="{A46BC9CD-027D-4787-87A6-2CC950F53F5C}" destId="{FC813F09-C706-4427-BF84-9E57514DE934}" srcOrd="0" destOrd="0" presId="urn:microsoft.com/office/officeart/2005/8/layout/default"/>
    <dgm:cxn modelId="{1A16AB90-C2CE-4618-8944-D19696B6C3D2}" srcId="{D2BBBA0F-C53F-46CB-B04B-821809FABAED}" destId="{1DF0F27E-F95C-45B3-80A8-E3426BBBA34F}" srcOrd="1" destOrd="0" parTransId="{B5B67197-0FEE-4EDF-AFF8-5B1B0DD00BCC}" sibTransId="{F3699D3D-0756-48CF-A1BA-8D3DE2C80D0A}"/>
    <dgm:cxn modelId="{E355C2DF-26DC-4165-B941-132C7EB67C58}" srcId="{D2BBBA0F-C53F-46CB-B04B-821809FABAED}" destId="{999EF727-468E-427F-B821-15CE262FD404}" srcOrd="5" destOrd="0" parTransId="{655A0650-5D6E-46AB-906F-C098A2C2D6F4}" sibTransId="{B3C0D1AC-E8C0-4AB5-89AE-F3F0FCFE2369}"/>
    <dgm:cxn modelId="{61A3E5CC-FCAE-4D0A-B4F1-55DDE42762B7}" srcId="{D2BBBA0F-C53F-46CB-B04B-821809FABAED}" destId="{BC9F32AF-88F0-4F79-BCDF-12AAC3768364}" srcOrd="10" destOrd="0" parTransId="{25475CBE-9881-47F1-B076-19BC289DCB70}" sibTransId="{0BA9CA0C-7C11-4A11-9945-52B5DE9F38AA}"/>
    <dgm:cxn modelId="{B2704C2F-A0E3-4651-854E-E59F5D5F9BF0}" srcId="{D2BBBA0F-C53F-46CB-B04B-821809FABAED}" destId="{6BF198AC-3C06-4996-8DD3-092EBBCF419D}" srcOrd="18" destOrd="0" parTransId="{6B2F379B-C278-4364-9E5E-618942A48598}" sibTransId="{B9B1DA58-514D-4A34-8730-B105A2D2B5AA}"/>
    <dgm:cxn modelId="{1AD41BAA-4CE7-4217-BC67-5EFBA525F8B2}" type="presOf" srcId="{3CAE5448-9049-44A3-A01D-8B69D4D8E730}" destId="{5D0F4339-03EF-40FA-9B55-7B0F1A3B7E72}" srcOrd="0" destOrd="0" presId="urn:microsoft.com/office/officeart/2005/8/layout/default"/>
    <dgm:cxn modelId="{ED913F21-D467-41DE-9AB2-D7A9F41A744E}" srcId="{D2BBBA0F-C53F-46CB-B04B-821809FABAED}" destId="{413462A3-21CF-4314-82FA-C6EE9CAD91E1}" srcOrd="9" destOrd="0" parTransId="{87771C3B-163B-4721-8433-EE5A87A355C2}" sibTransId="{73BD5F42-4A78-44DE-92D8-E88B130BF0E1}"/>
    <dgm:cxn modelId="{C52B1699-A573-4EB0-BEDE-D36108E3379F}" type="presOf" srcId="{616581AA-4E85-48E6-804B-452F51E1C791}" destId="{EF37ABC5-5B84-44CF-85BA-5648B460358B}" srcOrd="0" destOrd="0" presId="urn:microsoft.com/office/officeart/2005/8/layout/default"/>
    <dgm:cxn modelId="{A040DD23-B161-4CE8-BB1E-1D0E30AFE413}" type="presOf" srcId="{BC9F32AF-88F0-4F79-BCDF-12AAC3768364}" destId="{7969E693-5B74-4A14-A518-52DC055F7045}" srcOrd="0" destOrd="0" presId="urn:microsoft.com/office/officeart/2005/8/layout/default"/>
    <dgm:cxn modelId="{287B9814-3B3D-4481-A5A0-91B606E302D9}" type="presParOf" srcId="{A731A183-20C9-408D-B073-538C8A867813}" destId="{631A6809-38F8-444C-9613-7C53458DA457}" srcOrd="0" destOrd="0" presId="urn:microsoft.com/office/officeart/2005/8/layout/default"/>
    <dgm:cxn modelId="{8DBD5258-F270-47F6-88B1-A2EE1E9FB632}" type="presParOf" srcId="{A731A183-20C9-408D-B073-538C8A867813}" destId="{6C062FF6-E9C3-4D37-8EC0-41DC44EE2F8E}" srcOrd="1" destOrd="0" presId="urn:microsoft.com/office/officeart/2005/8/layout/default"/>
    <dgm:cxn modelId="{F720831A-00E1-425E-84D2-1EC914FD095C}" type="presParOf" srcId="{A731A183-20C9-408D-B073-538C8A867813}" destId="{EB40DB35-4CA2-47CF-9961-7C8ED6CE7E94}" srcOrd="2" destOrd="0" presId="urn:microsoft.com/office/officeart/2005/8/layout/default"/>
    <dgm:cxn modelId="{C43A4998-853E-464C-925A-5ECB9269B761}" type="presParOf" srcId="{A731A183-20C9-408D-B073-538C8A867813}" destId="{11FE1AC8-4670-4AA9-8444-C59ADBB31FFA}" srcOrd="3" destOrd="0" presId="urn:microsoft.com/office/officeart/2005/8/layout/default"/>
    <dgm:cxn modelId="{5442D580-EDA2-4783-B564-27C18C7DC212}" type="presParOf" srcId="{A731A183-20C9-408D-B073-538C8A867813}" destId="{9C994314-3FE9-4556-9123-496909D885CD}" srcOrd="4" destOrd="0" presId="urn:microsoft.com/office/officeart/2005/8/layout/default"/>
    <dgm:cxn modelId="{83E0FEAA-D5A2-4429-BF78-36951306D08C}" type="presParOf" srcId="{A731A183-20C9-408D-B073-538C8A867813}" destId="{1C3BF905-425B-4CAE-82E4-5F05C0F41BE9}" srcOrd="5" destOrd="0" presId="urn:microsoft.com/office/officeart/2005/8/layout/default"/>
    <dgm:cxn modelId="{C5C6FE65-D6B5-4204-9CEE-9073C0D4DDFA}" type="presParOf" srcId="{A731A183-20C9-408D-B073-538C8A867813}" destId="{5D0F4339-03EF-40FA-9B55-7B0F1A3B7E72}" srcOrd="6" destOrd="0" presId="urn:microsoft.com/office/officeart/2005/8/layout/default"/>
    <dgm:cxn modelId="{B805456C-C05E-49AE-8A9F-483B974D4E6C}" type="presParOf" srcId="{A731A183-20C9-408D-B073-538C8A867813}" destId="{071CD16B-E466-416B-B082-1E7C6D0BCEA5}" srcOrd="7" destOrd="0" presId="urn:microsoft.com/office/officeart/2005/8/layout/default"/>
    <dgm:cxn modelId="{146BEB62-86EE-4D5C-9DD9-33A286E0AA18}" type="presParOf" srcId="{A731A183-20C9-408D-B073-538C8A867813}" destId="{9B37D2E6-D53D-4836-BD0B-43B424402454}" srcOrd="8" destOrd="0" presId="urn:microsoft.com/office/officeart/2005/8/layout/default"/>
    <dgm:cxn modelId="{79FFE31D-1104-4C26-AD04-7FEC1640AC5B}" type="presParOf" srcId="{A731A183-20C9-408D-B073-538C8A867813}" destId="{23B73EAB-EC83-4EA3-B52E-0F9E08DF3876}" srcOrd="9" destOrd="0" presId="urn:microsoft.com/office/officeart/2005/8/layout/default"/>
    <dgm:cxn modelId="{5F33579C-A828-4FE6-9657-12EF03A64EF3}" type="presParOf" srcId="{A731A183-20C9-408D-B073-538C8A867813}" destId="{65CF80B3-B9A8-4C57-B9AB-1E261E730D24}" srcOrd="10" destOrd="0" presId="urn:microsoft.com/office/officeart/2005/8/layout/default"/>
    <dgm:cxn modelId="{C16C4B06-DBE1-47FE-A754-D472435A081C}" type="presParOf" srcId="{A731A183-20C9-408D-B073-538C8A867813}" destId="{69B77339-8D13-4AB0-9D40-BF94A19A5B06}" srcOrd="11" destOrd="0" presId="urn:microsoft.com/office/officeart/2005/8/layout/default"/>
    <dgm:cxn modelId="{D27CC74F-2FD2-4081-89D2-ECEE255C088B}" type="presParOf" srcId="{A731A183-20C9-408D-B073-538C8A867813}" destId="{FC813F09-C706-4427-BF84-9E57514DE934}" srcOrd="12" destOrd="0" presId="urn:microsoft.com/office/officeart/2005/8/layout/default"/>
    <dgm:cxn modelId="{D0F53719-8057-42F0-A2D5-FBC05128D31D}" type="presParOf" srcId="{A731A183-20C9-408D-B073-538C8A867813}" destId="{843B2C1F-FD14-4CE4-9D7B-770FEC4141C0}" srcOrd="13" destOrd="0" presId="urn:microsoft.com/office/officeart/2005/8/layout/default"/>
    <dgm:cxn modelId="{D15BFE9D-4436-423A-B417-F51D22D47ABD}" type="presParOf" srcId="{A731A183-20C9-408D-B073-538C8A867813}" destId="{C7163829-7EAF-4265-8D49-4C8D6E36FE9B}" srcOrd="14" destOrd="0" presId="urn:microsoft.com/office/officeart/2005/8/layout/default"/>
    <dgm:cxn modelId="{F027DAF1-7DA2-4B54-9AE2-A1055AB5CE27}" type="presParOf" srcId="{A731A183-20C9-408D-B073-538C8A867813}" destId="{12CB0D8E-A524-4FCE-93CF-50D84015782D}" srcOrd="15" destOrd="0" presId="urn:microsoft.com/office/officeart/2005/8/layout/default"/>
    <dgm:cxn modelId="{9972C758-833A-4457-9146-A8C73967D461}" type="presParOf" srcId="{A731A183-20C9-408D-B073-538C8A867813}" destId="{A2700EEE-BD70-4573-8157-1B1610DC9B8B}" srcOrd="16" destOrd="0" presId="urn:microsoft.com/office/officeart/2005/8/layout/default"/>
    <dgm:cxn modelId="{AD7761CF-BAA4-4EC0-9316-DB8A3693F949}" type="presParOf" srcId="{A731A183-20C9-408D-B073-538C8A867813}" destId="{1F3EC19E-205C-4662-956C-BAF0E3D0CCDA}" srcOrd="17" destOrd="0" presId="urn:microsoft.com/office/officeart/2005/8/layout/default"/>
    <dgm:cxn modelId="{F5D9A957-7A2E-4F8A-9C7E-D48329075BBB}" type="presParOf" srcId="{A731A183-20C9-408D-B073-538C8A867813}" destId="{86BC15BE-E217-4072-A93C-1F6985720061}" srcOrd="18" destOrd="0" presId="urn:microsoft.com/office/officeart/2005/8/layout/default"/>
    <dgm:cxn modelId="{C56DA8C7-0C04-4BFE-A3EA-3FA6299E6BA6}" type="presParOf" srcId="{A731A183-20C9-408D-B073-538C8A867813}" destId="{C7D6E450-EDAA-4AA5-8E1B-1580634766D9}" srcOrd="19" destOrd="0" presId="urn:microsoft.com/office/officeart/2005/8/layout/default"/>
    <dgm:cxn modelId="{DB571B0E-27DD-463B-8332-B25815257F5A}" type="presParOf" srcId="{A731A183-20C9-408D-B073-538C8A867813}" destId="{7969E693-5B74-4A14-A518-52DC055F7045}" srcOrd="20" destOrd="0" presId="urn:microsoft.com/office/officeart/2005/8/layout/default"/>
    <dgm:cxn modelId="{87A66814-2924-4BA9-9EED-633057952C4B}" type="presParOf" srcId="{A731A183-20C9-408D-B073-538C8A867813}" destId="{0F184E90-A2B5-451E-8CA9-7F86B20EE121}" srcOrd="21" destOrd="0" presId="urn:microsoft.com/office/officeart/2005/8/layout/default"/>
    <dgm:cxn modelId="{A1649CB9-5C95-4665-9B77-1253B9DAF710}" type="presParOf" srcId="{A731A183-20C9-408D-B073-538C8A867813}" destId="{5AE29F55-FAD4-47B9-8476-69004EC1B298}" srcOrd="22" destOrd="0" presId="urn:microsoft.com/office/officeart/2005/8/layout/default"/>
    <dgm:cxn modelId="{AB73F4EE-0969-4EEB-B9A8-1B29C4DB332B}" type="presParOf" srcId="{A731A183-20C9-408D-B073-538C8A867813}" destId="{05908255-5854-4A0B-B5FF-1D55B8107B25}" srcOrd="23" destOrd="0" presId="urn:microsoft.com/office/officeart/2005/8/layout/default"/>
    <dgm:cxn modelId="{E0C5C4E0-47EE-4053-9472-E7C9B6873BC8}" type="presParOf" srcId="{A731A183-20C9-408D-B073-538C8A867813}" destId="{1E81F84C-A785-43F0-91F1-D9B81CB357F5}" srcOrd="24" destOrd="0" presId="urn:microsoft.com/office/officeart/2005/8/layout/default"/>
    <dgm:cxn modelId="{F3BD8ED8-F72D-4A86-9AB6-A98E75D41C33}" type="presParOf" srcId="{A731A183-20C9-408D-B073-538C8A867813}" destId="{389EB395-152F-404A-8D5D-D04DBCD859EA}" srcOrd="25" destOrd="0" presId="urn:microsoft.com/office/officeart/2005/8/layout/default"/>
    <dgm:cxn modelId="{5AAEACF3-68EF-4BEA-B956-2B9989025221}" type="presParOf" srcId="{A731A183-20C9-408D-B073-538C8A867813}" destId="{E883E4C5-E67B-41DF-876B-DE129B2192E6}" srcOrd="26" destOrd="0" presId="urn:microsoft.com/office/officeart/2005/8/layout/default"/>
    <dgm:cxn modelId="{D5597E23-B047-4742-9ADF-BC1ED932B01A}" type="presParOf" srcId="{A731A183-20C9-408D-B073-538C8A867813}" destId="{D8F57274-04A8-4D3A-8AB1-1FC73986046B}" srcOrd="27" destOrd="0" presId="urn:microsoft.com/office/officeart/2005/8/layout/default"/>
    <dgm:cxn modelId="{5E27D865-251F-4D30-91E6-4D2A13E37091}" type="presParOf" srcId="{A731A183-20C9-408D-B073-538C8A867813}" destId="{EF37ABC5-5B84-44CF-85BA-5648B460358B}" srcOrd="28" destOrd="0" presId="urn:microsoft.com/office/officeart/2005/8/layout/default"/>
    <dgm:cxn modelId="{48101B23-23C3-4828-B033-C5417BD2C24E}" type="presParOf" srcId="{A731A183-20C9-408D-B073-538C8A867813}" destId="{BB8A7D0A-6D50-48A6-A0F2-E8D7197E5839}" srcOrd="29" destOrd="0" presId="urn:microsoft.com/office/officeart/2005/8/layout/default"/>
    <dgm:cxn modelId="{82B37818-D4A2-43DC-8653-F8B1F77BCA8B}" type="presParOf" srcId="{A731A183-20C9-408D-B073-538C8A867813}" destId="{4527D5B4-DA58-4210-B97F-42BA01E86695}" srcOrd="30" destOrd="0" presId="urn:microsoft.com/office/officeart/2005/8/layout/default"/>
    <dgm:cxn modelId="{3217FB7E-8B82-422A-AEF4-360BCCE364A6}" type="presParOf" srcId="{A731A183-20C9-408D-B073-538C8A867813}" destId="{21B0F12B-7927-485D-B20E-D4513C1E5060}" srcOrd="31" destOrd="0" presId="urn:microsoft.com/office/officeart/2005/8/layout/default"/>
    <dgm:cxn modelId="{BD1D69BA-BCFC-4AE7-98FC-1B91184437BB}" type="presParOf" srcId="{A731A183-20C9-408D-B073-538C8A867813}" destId="{4C6FCEE8-1474-4846-BD1F-5E492AE4A0A6}" srcOrd="32" destOrd="0" presId="urn:microsoft.com/office/officeart/2005/8/layout/default"/>
    <dgm:cxn modelId="{396E8424-B43B-4F64-9A1F-14BB25A94418}" type="presParOf" srcId="{A731A183-20C9-408D-B073-538C8A867813}" destId="{C0B9D2F6-E337-4A79-8A2C-592DAF98FC53}" srcOrd="33" destOrd="0" presId="urn:microsoft.com/office/officeart/2005/8/layout/default"/>
    <dgm:cxn modelId="{F59722BB-7ECC-4D09-BCA9-94B3D677FD08}" type="presParOf" srcId="{A731A183-20C9-408D-B073-538C8A867813}" destId="{175D1F4D-557B-4B30-8348-DEF8267FF0F2}" srcOrd="34" destOrd="0" presId="urn:microsoft.com/office/officeart/2005/8/layout/default"/>
    <dgm:cxn modelId="{C5E1A52E-223F-42F6-A0EF-4C1CE7B11591}" type="presParOf" srcId="{A731A183-20C9-408D-B073-538C8A867813}" destId="{54535897-A670-4BCF-98B0-0B3D53E82152}" srcOrd="35" destOrd="0" presId="urn:microsoft.com/office/officeart/2005/8/layout/default"/>
    <dgm:cxn modelId="{8BD5E125-B3EA-4AD0-AE63-637455381109}" type="presParOf" srcId="{A731A183-20C9-408D-B073-538C8A867813}" destId="{61979705-A276-42D2-9F1B-FA02002364E2}" srcOrd="36" destOrd="0" presId="urn:microsoft.com/office/officeart/2005/8/layout/default"/>
    <dgm:cxn modelId="{2C732D2D-0098-4BE0-8325-EA7826A35AC4}" type="presParOf" srcId="{A731A183-20C9-408D-B073-538C8A867813}" destId="{A3BD6E2F-E445-4737-93F0-03CE805E0C75}" srcOrd="37" destOrd="0" presId="urn:microsoft.com/office/officeart/2005/8/layout/default"/>
    <dgm:cxn modelId="{3DF8FA10-DB56-426D-80B6-538F47618AED}" type="presParOf" srcId="{A731A183-20C9-408D-B073-538C8A867813}" destId="{6A0D16FF-CE14-4DC4-8142-929A2311BCCB}" srcOrd="3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4DDECB-C21F-4C5F-BB72-3BFB7104081D}" type="doc">
      <dgm:prSet loTypeId="urn:microsoft.com/office/officeart/2005/8/layout/hProcess9" loCatId="process" qsTypeId="urn:microsoft.com/office/officeart/2005/8/quickstyle/simple1" qsCatId="simple" csTypeId="urn:microsoft.com/office/officeart/2005/8/colors/colorful5" csCatId="colorful" phldr="1"/>
      <dgm:spPr/>
    </dgm:pt>
    <dgm:pt modelId="{604F49F4-514B-4C9D-A806-644F483D77C3}">
      <dgm:prSet phldrT="[Text]"/>
      <dgm:spPr>
        <a:solidFill>
          <a:schemeClr val="accent6">
            <a:lumMod val="75000"/>
          </a:schemeClr>
        </a:solidFill>
      </dgm:spPr>
      <dgm:t>
        <a:bodyPr/>
        <a:lstStyle/>
        <a:p>
          <a:r>
            <a:rPr lang="en-GB" dirty="0" smtClean="0"/>
            <a:t>Put people into groups </a:t>
          </a:r>
          <a:br>
            <a:rPr lang="en-GB" dirty="0" smtClean="0"/>
          </a:br>
          <a:r>
            <a:rPr lang="en-GB" dirty="0" smtClean="0"/>
            <a:t/>
          </a:r>
          <a:br>
            <a:rPr lang="en-GB" dirty="0" smtClean="0"/>
          </a:br>
          <a:r>
            <a:rPr lang="en-GB" dirty="0" smtClean="0"/>
            <a:t>e.g. Asian people and White people</a:t>
          </a:r>
          <a:endParaRPr lang="en-GB" dirty="0"/>
        </a:p>
      </dgm:t>
    </dgm:pt>
    <dgm:pt modelId="{7CABD9B5-E0BF-4E90-BF94-86218AF9EDCF}" type="parTrans" cxnId="{C217E3DD-ED39-401B-9238-063AE80B2870}">
      <dgm:prSet/>
      <dgm:spPr/>
      <dgm:t>
        <a:bodyPr/>
        <a:lstStyle/>
        <a:p>
          <a:endParaRPr lang="en-GB"/>
        </a:p>
      </dgm:t>
    </dgm:pt>
    <dgm:pt modelId="{E7B3CC51-6EC7-4200-BB34-3545A25FAC5A}" type="sibTrans" cxnId="{C217E3DD-ED39-401B-9238-063AE80B2870}">
      <dgm:prSet/>
      <dgm:spPr/>
      <dgm:t>
        <a:bodyPr/>
        <a:lstStyle/>
        <a:p>
          <a:endParaRPr lang="en-GB"/>
        </a:p>
      </dgm:t>
    </dgm:pt>
    <dgm:pt modelId="{E4AC273E-3F30-462A-8F81-C0E742DF96B5}">
      <dgm:prSet phldrT="[Text]"/>
      <dgm:spPr/>
      <dgm:t>
        <a:bodyPr/>
        <a:lstStyle/>
        <a:p>
          <a:r>
            <a:rPr lang="en-GB" dirty="0" smtClean="0"/>
            <a:t>Make generalisations about groups </a:t>
          </a:r>
          <a:br>
            <a:rPr lang="en-GB" dirty="0" smtClean="0"/>
          </a:br>
          <a:r>
            <a:rPr lang="en-GB" dirty="0" smtClean="0"/>
            <a:t/>
          </a:r>
          <a:br>
            <a:rPr lang="en-GB" dirty="0" smtClean="0"/>
          </a:br>
          <a:r>
            <a:rPr lang="en-GB" dirty="0" smtClean="0"/>
            <a:t>e.g. “Asian people tend to be rude”</a:t>
          </a:r>
          <a:endParaRPr lang="en-GB" dirty="0"/>
        </a:p>
      </dgm:t>
    </dgm:pt>
    <dgm:pt modelId="{ABCF7E7F-5173-4C76-AD69-909DD1149075}" type="parTrans" cxnId="{2E3DC4C3-4DF0-4F78-BEB1-8F8E447387D0}">
      <dgm:prSet/>
      <dgm:spPr/>
      <dgm:t>
        <a:bodyPr/>
        <a:lstStyle/>
        <a:p>
          <a:endParaRPr lang="en-GB"/>
        </a:p>
      </dgm:t>
    </dgm:pt>
    <dgm:pt modelId="{61A37B45-0576-4E99-BBC1-F693AB4F1FC5}" type="sibTrans" cxnId="{2E3DC4C3-4DF0-4F78-BEB1-8F8E447387D0}">
      <dgm:prSet/>
      <dgm:spPr/>
      <dgm:t>
        <a:bodyPr/>
        <a:lstStyle/>
        <a:p>
          <a:endParaRPr lang="en-GB"/>
        </a:p>
      </dgm:t>
    </dgm:pt>
    <dgm:pt modelId="{15E5BA28-3389-48CB-AA4E-79EF6632776F}">
      <dgm:prSet phldrT="[Text]"/>
      <dgm:spPr>
        <a:solidFill>
          <a:srgbClr val="C00000"/>
        </a:solidFill>
      </dgm:spPr>
      <dgm:t>
        <a:bodyPr/>
        <a:lstStyle/>
        <a:p>
          <a:r>
            <a:rPr lang="en-GB" dirty="0" smtClean="0"/>
            <a:t>Becomes the root of </a:t>
          </a:r>
          <a:r>
            <a:rPr lang="en-GB" b="1" dirty="0" smtClean="0"/>
            <a:t>prejudice</a:t>
          </a:r>
          <a:r>
            <a:rPr lang="en-GB" dirty="0" smtClean="0"/>
            <a:t> </a:t>
          </a:r>
          <a:br>
            <a:rPr lang="en-GB" dirty="0" smtClean="0"/>
          </a:br>
          <a:r>
            <a:rPr lang="en-GB" dirty="0" smtClean="0"/>
            <a:t/>
          </a:r>
          <a:br>
            <a:rPr lang="en-GB" dirty="0" smtClean="0"/>
          </a:br>
          <a:r>
            <a:rPr lang="en-GB" dirty="0" smtClean="0"/>
            <a:t>e.g. “I don’t like Asian people because they’re always rude”</a:t>
          </a:r>
          <a:endParaRPr lang="en-GB" dirty="0"/>
        </a:p>
      </dgm:t>
    </dgm:pt>
    <dgm:pt modelId="{7012F8C9-BA4D-47BC-A61A-9E86816E5F7B}" type="parTrans" cxnId="{EF5A39AA-A297-4254-8461-DB75F5282794}">
      <dgm:prSet/>
      <dgm:spPr/>
      <dgm:t>
        <a:bodyPr/>
        <a:lstStyle/>
        <a:p>
          <a:endParaRPr lang="en-GB"/>
        </a:p>
      </dgm:t>
    </dgm:pt>
    <dgm:pt modelId="{DF5A0DBF-DFD4-415D-AF5C-4E3223EED989}" type="sibTrans" cxnId="{EF5A39AA-A297-4254-8461-DB75F5282794}">
      <dgm:prSet/>
      <dgm:spPr/>
      <dgm:t>
        <a:bodyPr/>
        <a:lstStyle/>
        <a:p>
          <a:endParaRPr lang="en-GB"/>
        </a:p>
      </dgm:t>
    </dgm:pt>
    <dgm:pt modelId="{C20A048F-217F-4599-AB07-6D6893D3E550}" type="pres">
      <dgm:prSet presAssocID="{EA4DDECB-C21F-4C5F-BB72-3BFB7104081D}" presName="CompostProcess" presStyleCnt="0">
        <dgm:presLayoutVars>
          <dgm:dir/>
          <dgm:resizeHandles val="exact"/>
        </dgm:presLayoutVars>
      </dgm:prSet>
      <dgm:spPr/>
    </dgm:pt>
    <dgm:pt modelId="{901A2220-37E2-48B7-B697-FD381285DF11}" type="pres">
      <dgm:prSet presAssocID="{EA4DDECB-C21F-4C5F-BB72-3BFB7104081D}" presName="arrow" presStyleLbl="bgShp" presStyleIdx="0" presStyleCnt="1"/>
      <dgm:spPr/>
    </dgm:pt>
    <dgm:pt modelId="{70CCC8C2-29A4-434C-A70C-11512A445B5D}" type="pres">
      <dgm:prSet presAssocID="{EA4DDECB-C21F-4C5F-BB72-3BFB7104081D}" presName="linearProcess" presStyleCnt="0"/>
      <dgm:spPr/>
    </dgm:pt>
    <dgm:pt modelId="{DDC20A53-9EF7-4823-99F2-EF24C17807FF}" type="pres">
      <dgm:prSet presAssocID="{604F49F4-514B-4C9D-A806-644F483D77C3}" presName="textNode" presStyleLbl="node1" presStyleIdx="0" presStyleCnt="3">
        <dgm:presLayoutVars>
          <dgm:bulletEnabled val="1"/>
        </dgm:presLayoutVars>
      </dgm:prSet>
      <dgm:spPr/>
      <dgm:t>
        <a:bodyPr/>
        <a:lstStyle/>
        <a:p>
          <a:endParaRPr lang="en-GB"/>
        </a:p>
      </dgm:t>
    </dgm:pt>
    <dgm:pt modelId="{40AC3E27-D79C-4CC2-8BF4-B5F200BF6FEB}" type="pres">
      <dgm:prSet presAssocID="{E7B3CC51-6EC7-4200-BB34-3545A25FAC5A}" presName="sibTrans" presStyleCnt="0"/>
      <dgm:spPr/>
    </dgm:pt>
    <dgm:pt modelId="{60CFF1E9-F2B2-4AB9-ABAF-9A92E74D4CF9}" type="pres">
      <dgm:prSet presAssocID="{E4AC273E-3F30-462A-8F81-C0E742DF96B5}" presName="textNode" presStyleLbl="node1" presStyleIdx="1" presStyleCnt="3">
        <dgm:presLayoutVars>
          <dgm:bulletEnabled val="1"/>
        </dgm:presLayoutVars>
      </dgm:prSet>
      <dgm:spPr/>
      <dgm:t>
        <a:bodyPr/>
        <a:lstStyle/>
        <a:p>
          <a:endParaRPr lang="en-GB"/>
        </a:p>
      </dgm:t>
    </dgm:pt>
    <dgm:pt modelId="{3D5E5823-55B1-4992-9360-08977EE03426}" type="pres">
      <dgm:prSet presAssocID="{61A37B45-0576-4E99-BBC1-F693AB4F1FC5}" presName="sibTrans" presStyleCnt="0"/>
      <dgm:spPr/>
    </dgm:pt>
    <dgm:pt modelId="{113A69C1-945B-404F-8A67-F64AEA2A45BE}" type="pres">
      <dgm:prSet presAssocID="{15E5BA28-3389-48CB-AA4E-79EF6632776F}" presName="textNode" presStyleLbl="node1" presStyleIdx="2" presStyleCnt="3">
        <dgm:presLayoutVars>
          <dgm:bulletEnabled val="1"/>
        </dgm:presLayoutVars>
      </dgm:prSet>
      <dgm:spPr/>
      <dgm:t>
        <a:bodyPr/>
        <a:lstStyle/>
        <a:p>
          <a:endParaRPr lang="en-GB"/>
        </a:p>
      </dgm:t>
    </dgm:pt>
  </dgm:ptLst>
  <dgm:cxnLst>
    <dgm:cxn modelId="{C217E3DD-ED39-401B-9238-063AE80B2870}" srcId="{EA4DDECB-C21F-4C5F-BB72-3BFB7104081D}" destId="{604F49F4-514B-4C9D-A806-644F483D77C3}" srcOrd="0" destOrd="0" parTransId="{7CABD9B5-E0BF-4E90-BF94-86218AF9EDCF}" sibTransId="{E7B3CC51-6EC7-4200-BB34-3545A25FAC5A}"/>
    <dgm:cxn modelId="{9777510E-C3E9-4325-AA43-781997FFB4D1}" type="presOf" srcId="{604F49F4-514B-4C9D-A806-644F483D77C3}" destId="{DDC20A53-9EF7-4823-99F2-EF24C17807FF}" srcOrd="0" destOrd="0" presId="urn:microsoft.com/office/officeart/2005/8/layout/hProcess9"/>
    <dgm:cxn modelId="{2E3DC4C3-4DF0-4F78-BEB1-8F8E447387D0}" srcId="{EA4DDECB-C21F-4C5F-BB72-3BFB7104081D}" destId="{E4AC273E-3F30-462A-8F81-C0E742DF96B5}" srcOrd="1" destOrd="0" parTransId="{ABCF7E7F-5173-4C76-AD69-909DD1149075}" sibTransId="{61A37B45-0576-4E99-BBC1-F693AB4F1FC5}"/>
    <dgm:cxn modelId="{547AB0F6-BDB4-4BC4-A8C7-31132B91491A}" type="presOf" srcId="{E4AC273E-3F30-462A-8F81-C0E742DF96B5}" destId="{60CFF1E9-F2B2-4AB9-ABAF-9A92E74D4CF9}" srcOrd="0" destOrd="0" presId="urn:microsoft.com/office/officeart/2005/8/layout/hProcess9"/>
    <dgm:cxn modelId="{5D13BBEA-F30B-407C-A5FD-26AA18F55672}" type="presOf" srcId="{15E5BA28-3389-48CB-AA4E-79EF6632776F}" destId="{113A69C1-945B-404F-8A67-F64AEA2A45BE}" srcOrd="0" destOrd="0" presId="urn:microsoft.com/office/officeart/2005/8/layout/hProcess9"/>
    <dgm:cxn modelId="{EF5A39AA-A297-4254-8461-DB75F5282794}" srcId="{EA4DDECB-C21F-4C5F-BB72-3BFB7104081D}" destId="{15E5BA28-3389-48CB-AA4E-79EF6632776F}" srcOrd="2" destOrd="0" parTransId="{7012F8C9-BA4D-47BC-A61A-9E86816E5F7B}" sibTransId="{DF5A0DBF-DFD4-415D-AF5C-4E3223EED989}"/>
    <dgm:cxn modelId="{9357FD00-4EC8-4C51-AB46-EBF662A269B0}" type="presOf" srcId="{EA4DDECB-C21F-4C5F-BB72-3BFB7104081D}" destId="{C20A048F-217F-4599-AB07-6D6893D3E550}" srcOrd="0" destOrd="0" presId="urn:microsoft.com/office/officeart/2005/8/layout/hProcess9"/>
    <dgm:cxn modelId="{910879C7-9B2B-4813-AA72-8C000F34A711}" type="presParOf" srcId="{C20A048F-217F-4599-AB07-6D6893D3E550}" destId="{901A2220-37E2-48B7-B697-FD381285DF11}" srcOrd="0" destOrd="0" presId="urn:microsoft.com/office/officeart/2005/8/layout/hProcess9"/>
    <dgm:cxn modelId="{323C67BB-535D-484C-808B-C16387CDB17A}" type="presParOf" srcId="{C20A048F-217F-4599-AB07-6D6893D3E550}" destId="{70CCC8C2-29A4-434C-A70C-11512A445B5D}" srcOrd="1" destOrd="0" presId="urn:microsoft.com/office/officeart/2005/8/layout/hProcess9"/>
    <dgm:cxn modelId="{B60740A6-6BF4-4E03-8FD4-ED03C8B7B7C2}" type="presParOf" srcId="{70CCC8C2-29A4-434C-A70C-11512A445B5D}" destId="{DDC20A53-9EF7-4823-99F2-EF24C17807FF}" srcOrd="0" destOrd="0" presId="urn:microsoft.com/office/officeart/2005/8/layout/hProcess9"/>
    <dgm:cxn modelId="{C1E4101A-AF4A-43D5-A2CA-06D37F713BF6}" type="presParOf" srcId="{70CCC8C2-29A4-434C-A70C-11512A445B5D}" destId="{40AC3E27-D79C-4CC2-8BF4-B5F200BF6FEB}" srcOrd="1" destOrd="0" presId="urn:microsoft.com/office/officeart/2005/8/layout/hProcess9"/>
    <dgm:cxn modelId="{C4392BBE-BFA6-4769-A64D-DD6F369F4D82}" type="presParOf" srcId="{70CCC8C2-29A4-434C-A70C-11512A445B5D}" destId="{60CFF1E9-F2B2-4AB9-ABAF-9A92E74D4CF9}" srcOrd="2" destOrd="0" presId="urn:microsoft.com/office/officeart/2005/8/layout/hProcess9"/>
    <dgm:cxn modelId="{82630635-1C09-4D8D-9399-E81ABF9D642F}" type="presParOf" srcId="{70CCC8C2-29A4-434C-A70C-11512A445B5D}" destId="{3D5E5823-55B1-4992-9360-08977EE03426}" srcOrd="3" destOrd="0" presId="urn:microsoft.com/office/officeart/2005/8/layout/hProcess9"/>
    <dgm:cxn modelId="{768EBE37-9761-46D1-8486-F99E326FEBB6}" type="presParOf" srcId="{70CCC8C2-29A4-434C-A70C-11512A445B5D}" destId="{113A69C1-945B-404F-8A67-F64AEA2A45BE}"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BB11D-1E33-46EE-AD35-4DC5BE2AD4A2}">
      <dsp:nvSpPr>
        <dsp:cNvPr id="0" name=""/>
        <dsp:cNvSpPr/>
      </dsp:nvSpPr>
      <dsp:spPr>
        <a:xfrm>
          <a:off x="0" y="0"/>
          <a:ext cx="3747012" cy="70064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021" tIns="56007" rIns="56007" bIns="56007" numCol="1" spcCol="1270" anchor="ctr" anchorCtr="0">
          <a:noAutofit/>
        </a:bodyPr>
        <a:lstStyle/>
        <a:p>
          <a:pPr lvl="0" algn="ctr" defTabSz="1866900">
            <a:lnSpc>
              <a:spcPct val="90000"/>
            </a:lnSpc>
            <a:spcBef>
              <a:spcPct val="0"/>
            </a:spcBef>
            <a:spcAft>
              <a:spcPct val="35000"/>
            </a:spcAft>
          </a:pPr>
          <a:r>
            <a:rPr lang="en-US" sz="4200" kern="1200" dirty="0" smtClean="0"/>
            <a:t>Bad</a:t>
          </a:r>
          <a:endParaRPr lang="en-US" sz="4200" kern="1200" dirty="0"/>
        </a:p>
      </dsp:txBody>
      <dsp:txXfrm>
        <a:off x="350322" y="0"/>
        <a:ext cx="3046369" cy="700643"/>
      </dsp:txXfrm>
    </dsp:sp>
    <dsp:sp modelId="{EE624ED7-8D30-4386-A9B7-B19B95998EDC}">
      <dsp:nvSpPr>
        <dsp:cNvPr id="0" name=""/>
        <dsp:cNvSpPr/>
      </dsp:nvSpPr>
      <dsp:spPr>
        <a:xfrm>
          <a:off x="3375387" y="0"/>
          <a:ext cx="3747012" cy="70064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021" tIns="56007" rIns="56007" bIns="56007" numCol="1" spcCol="1270" anchor="ctr" anchorCtr="0">
          <a:noAutofit/>
        </a:bodyPr>
        <a:lstStyle/>
        <a:p>
          <a:pPr lvl="0" algn="ctr" defTabSz="1866900">
            <a:lnSpc>
              <a:spcPct val="90000"/>
            </a:lnSpc>
            <a:spcBef>
              <a:spcPct val="0"/>
            </a:spcBef>
            <a:spcAft>
              <a:spcPct val="35000"/>
            </a:spcAft>
          </a:pPr>
          <a:r>
            <a:rPr lang="en-US" sz="4200" kern="1200" dirty="0" smtClean="0"/>
            <a:t>Better</a:t>
          </a:r>
          <a:endParaRPr lang="en-US" sz="4200" kern="1200" dirty="0"/>
        </a:p>
      </dsp:txBody>
      <dsp:txXfrm>
        <a:off x="3725709" y="0"/>
        <a:ext cx="3046369" cy="700643"/>
      </dsp:txXfrm>
    </dsp:sp>
    <dsp:sp modelId="{CAE4FBAE-50C7-4412-A18A-54911406C960}">
      <dsp:nvSpPr>
        <dsp:cNvPr id="0" name=""/>
        <dsp:cNvSpPr/>
      </dsp:nvSpPr>
      <dsp:spPr>
        <a:xfrm>
          <a:off x="6747698" y="0"/>
          <a:ext cx="3747012" cy="70064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021" tIns="56007" rIns="56007" bIns="56007" numCol="1" spcCol="1270" anchor="ctr" anchorCtr="0">
          <a:noAutofit/>
        </a:bodyPr>
        <a:lstStyle/>
        <a:p>
          <a:pPr lvl="0" algn="ctr" defTabSz="1866900">
            <a:lnSpc>
              <a:spcPct val="90000"/>
            </a:lnSpc>
            <a:spcBef>
              <a:spcPct val="0"/>
            </a:spcBef>
            <a:spcAft>
              <a:spcPct val="35000"/>
            </a:spcAft>
          </a:pPr>
          <a:r>
            <a:rPr lang="en-US" sz="4200" kern="1200" dirty="0" smtClean="0"/>
            <a:t>Best</a:t>
          </a:r>
          <a:endParaRPr lang="en-US" sz="4200" kern="1200" dirty="0"/>
        </a:p>
      </dsp:txBody>
      <dsp:txXfrm>
        <a:off x="7098020" y="0"/>
        <a:ext cx="3046369" cy="7006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A6809-38F8-444C-9613-7C53458DA457}">
      <dsp:nvSpPr>
        <dsp:cNvPr id="0" name=""/>
        <dsp:cNvSpPr/>
      </dsp:nvSpPr>
      <dsp:spPr>
        <a:xfrm>
          <a:off x="391767" y="2322"/>
          <a:ext cx="1802234" cy="108134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The elderly (over 65)</a:t>
          </a:r>
          <a:endParaRPr lang="en-US" sz="2100" kern="1200" dirty="0"/>
        </a:p>
      </dsp:txBody>
      <dsp:txXfrm>
        <a:off x="391767" y="2322"/>
        <a:ext cx="1802234" cy="1081340"/>
      </dsp:txXfrm>
    </dsp:sp>
    <dsp:sp modelId="{EB40DB35-4CA2-47CF-9961-7C8ED6CE7E94}">
      <dsp:nvSpPr>
        <dsp:cNvPr id="0" name=""/>
        <dsp:cNvSpPr/>
      </dsp:nvSpPr>
      <dsp:spPr>
        <a:xfrm>
          <a:off x="2374225" y="2322"/>
          <a:ext cx="1802234" cy="108134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Pregnant people</a:t>
          </a:r>
          <a:endParaRPr lang="en-US" sz="2100" kern="1200" dirty="0"/>
        </a:p>
      </dsp:txBody>
      <dsp:txXfrm>
        <a:off x="2374225" y="2322"/>
        <a:ext cx="1802234" cy="1081340"/>
      </dsp:txXfrm>
    </dsp:sp>
    <dsp:sp modelId="{9C994314-3FE9-4556-9123-496909D885CD}">
      <dsp:nvSpPr>
        <dsp:cNvPr id="0" name=""/>
        <dsp:cNvSpPr/>
      </dsp:nvSpPr>
      <dsp:spPr>
        <a:xfrm>
          <a:off x="4356682" y="2322"/>
          <a:ext cx="1802234" cy="108134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Wheelchair users</a:t>
          </a:r>
          <a:endParaRPr lang="en-US" sz="2100" kern="1200" dirty="0"/>
        </a:p>
      </dsp:txBody>
      <dsp:txXfrm>
        <a:off x="4356682" y="2322"/>
        <a:ext cx="1802234" cy="1081340"/>
      </dsp:txXfrm>
    </dsp:sp>
    <dsp:sp modelId="{5D0F4339-03EF-40FA-9B55-7B0F1A3B7E72}">
      <dsp:nvSpPr>
        <dsp:cNvPr id="0" name=""/>
        <dsp:cNvSpPr/>
      </dsp:nvSpPr>
      <dsp:spPr>
        <a:xfrm>
          <a:off x="6339140" y="2322"/>
          <a:ext cx="1802234" cy="108134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Muslims</a:t>
          </a:r>
          <a:endParaRPr lang="en-US" sz="2100" kern="1200" dirty="0"/>
        </a:p>
      </dsp:txBody>
      <dsp:txXfrm>
        <a:off x="6339140" y="2322"/>
        <a:ext cx="1802234" cy="1081340"/>
      </dsp:txXfrm>
    </dsp:sp>
    <dsp:sp modelId="{9B37D2E6-D53D-4836-BD0B-43B424402454}">
      <dsp:nvSpPr>
        <dsp:cNvPr id="0" name=""/>
        <dsp:cNvSpPr/>
      </dsp:nvSpPr>
      <dsp:spPr>
        <a:xfrm>
          <a:off x="8321598" y="2322"/>
          <a:ext cx="1802234" cy="108134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Asian people</a:t>
          </a:r>
          <a:endParaRPr lang="en-US" sz="2100" kern="1200" dirty="0"/>
        </a:p>
      </dsp:txBody>
      <dsp:txXfrm>
        <a:off x="8321598" y="2322"/>
        <a:ext cx="1802234" cy="1081340"/>
      </dsp:txXfrm>
    </dsp:sp>
    <dsp:sp modelId="{65CF80B3-B9A8-4C57-B9AB-1E261E730D24}">
      <dsp:nvSpPr>
        <dsp:cNvPr id="0" name=""/>
        <dsp:cNvSpPr/>
      </dsp:nvSpPr>
      <dsp:spPr>
        <a:xfrm>
          <a:off x="391767" y="1263886"/>
          <a:ext cx="1802234" cy="108134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Atheists</a:t>
          </a:r>
          <a:endParaRPr lang="en-US" sz="2100" kern="1200" dirty="0"/>
        </a:p>
      </dsp:txBody>
      <dsp:txXfrm>
        <a:off x="391767" y="1263886"/>
        <a:ext cx="1802234" cy="1081340"/>
      </dsp:txXfrm>
    </dsp:sp>
    <dsp:sp modelId="{FC813F09-C706-4427-BF84-9E57514DE934}">
      <dsp:nvSpPr>
        <dsp:cNvPr id="0" name=""/>
        <dsp:cNvSpPr/>
      </dsp:nvSpPr>
      <dsp:spPr>
        <a:xfrm>
          <a:off x="2374225" y="1263886"/>
          <a:ext cx="1802234" cy="108134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Women</a:t>
          </a:r>
          <a:endParaRPr lang="en-US" sz="2100" kern="1200" dirty="0"/>
        </a:p>
      </dsp:txBody>
      <dsp:txXfrm>
        <a:off x="2374225" y="1263886"/>
        <a:ext cx="1802234" cy="1081340"/>
      </dsp:txXfrm>
    </dsp:sp>
    <dsp:sp modelId="{C7163829-7EAF-4265-8D49-4C8D6E36FE9B}">
      <dsp:nvSpPr>
        <dsp:cNvPr id="0" name=""/>
        <dsp:cNvSpPr/>
      </dsp:nvSpPr>
      <dsp:spPr>
        <a:xfrm>
          <a:off x="4356682" y="1263886"/>
          <a:ext cx="1802234" cy="108134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Men</a:t>
          </a:r>
          <a:endParaRPr lang="en-US" sz="2100" kern="1200" dirty="0"/>
        </a:p>
      </dsp:txBody>
      <dsp:txXfrm>
        <a:off x="4356682" y="1263886"/>
        <a:ext cx="1802234" cy="1081340"/>
      </dsp:txXfrm>
    </dsp:sp>
    <dsp:sp modelId="{A2700EEE-BD70-4573-8157-1B1610DC9B8B}">
      <dsp:nvSpPr>
        <dsp:cNvPr id="0" name=""/>
        <dsp:cNvSpPr/>
      </dsp:nvSpPr>
      <dsp:spPr>
        <a:xfrm>
          <a:off x="6339140" y="1263886"/>
          <a:ext cx="1802234" cy="108134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Married couples</a:t>
          </a:r>
          <a:endParaRPr lang="en-US" sz="2100" kern="1200" dirty="0"/>
        </a:p>
      </dsp:txBody>
      <dsp:txXfrm>
        <a:off x="6339140" y="1263886"/>
        <a:ext cx="1802234" cy="1081340"/>
      </dsp:txXfrm>
    </dsp:sp>
    <dsp:sp modelId="{86BC15BE-E217-4072-A93C-1F6985720061}">
      <dsp:nvSpPr>
        <dsp:cNvPr id="0" name=""/>
        <dsp:cNvSpPr/>
      </dsp:nvSpPr>
      <dsp:spPr>
        <a:xfrm>
          <a:off x="8321598" y="1263886"/>
          <a:ext cx="1802234" cy="108134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smtClean="0"/>
            <a:t>Jewish people</a:t>
          </a:r>
          <a:endParaRPr lang="en-US" sz="2100" kern="1200" dirty="0"/>
        </a:p>
      </dsp:txBody>
      <dsp:txXfrm>
        <a:off x="8321598" y="1263886"/>
        <a:ext cx="1802234" cy="1081340"/>
      </dsp:txXfrm>
    </dsp:sp>
    <dsp:sp modelId="{7969E693-5B74-4A14-A518-52DC055F7045}">
      <dsp:nvSpPr>
        <dsp:cNvPr id="0" name=""/>
        <dsp:cNvSpPr/>
      </dsp:nvSpPr>
      <dsp:spPr>
        <a:xfrm>
          <a:off x="391767" y="2525450"/>
          <a:ext cx="1802234" cy="108134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Someone who has recently given birth</a:t>
          </a:r>
          <a:endParaRPr lang="en-US" sz="2100" kern="1200" dirty="0"/>
        </a:p>
      </dsp:txBody>
      <dsp:txXfrm>
        <a:off x="391767" y="2525450"/>
        <a:ext cx="1802234" cy="1081340"/>
      </dsp:txXfrm>
    </dsp:sp>
    <dsp:sp modelId="{5AE29F55-FAD4-47B9-8476-69004EC1B298}">
      <dsp:nvSpPr>
        <dsp:cNvPr id="0" name=""/>
        <dsp:cNvSpPr/>
      </dsp:nvSpPr>
      <dsp:spPr>
        <a:xfrm>
          <a:off x="2374225" y="2525450"/>
          <a:ext cx="1802234" cy="108134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Autistic people</a:t>
          </a:r>
          <a:endParaRPr lang="en-US" sz="2100" kern="1200" dirty="0"/>
        </a:p>
      </dsp:txBody>
      <dsp:txXfrm>
        <a:off x="2374225" y="2525450"/>
        <a:ext cx="1802234" cy="1081340"/>
      </dsp:txXfrm>
    </dsp:sp>
    <dsp:sp modelId="{1E81F84C-A785-43F0-91F1-D9B81CB357F5}">
      <dsp:nvSpPr>
        <dsp:cNvPr id="0" name=""/>
        <dsp:cNvSpPr/>
      </dsp:nvSpPr>
      <dsp:spPr>
        <a:xfrm>
          <a:off x="4356682" y="2525450"/>
          <a:ext cx="1802234" cy="108134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Christians</a:t>
          </a:r>
          <a:endParaRPr lang="en-US" sz="2100" kern="1200" dirty="0"/>
        </a:p>
      </dsp:txBody>
      <dsp:txXfrm>
        <a:off x="4356682" y="2525450"/>
        <a:ext cx="1802234" cy="1081340"/>
      </dsp:txXfrm>
    </dsp:sp>
    <dsp:sp modelId="{E883E4C5-E67B-41DF-876B-DE129B2192E6}">
      <dsp:nvSpPr>
        <dsp:cNvPr id="0" name=""/>
        <dsp:cNvSpPr/>
      </dsp:nvSpPr>
      <dsp:spPr>
        <a:xfrm>
          <a:off x="6339140" y="2525450"/>
          <a:ext cx="1802234" cy="108134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Bisexual people</a:t>
          </a:r>
          <a:endParaRPr lang="en-US" sz="2100" kern="1200" dirty="0"/>
        </a:p>
      </dsp:txBody>
      <dsp:txXfrm>
        <a:off x="6339140" y="2525450"/>
        <a:ext cx="1802234" cy="1081340"/>
      </dsp:txXfrm>
    </dsp:sp>
    <dsp:sp modelId="{EF37ABC5-5B84-44CF-85BA-5648B460358B}">
      <dsp:nvSpPr>
        <dsp:cNvPr id="0" name=""/>
        <dsp:cNvSpPr/>
      </dsp:nvSpPr>
      <dsp:spPr>
        <a:xfrm>
          <a:off x="8321598" y="2525450"/>
          <a:ext cx="1802234" cy="108134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Dyslexic people</a:t>
          </a:r>
          <a:endParaRPr lang="en-US" sz="2100" kern="1200" dirty="0"/>
        </a:p>
      </dsp:txBody>
      <dsp:txXfrm>
        <a:off x="8321598" y="2525450"/>
        <a:ext cx="1802234" cy="1081340"/>
      </dsp:txXfrm>
    </dsp:sp>
    <dsp:sp modelId="{4527D5B4-DA58-4210-B97F-42BA01E86695}">
      <dsp:nvSpPr>
        <dsp:cNvPr id="0" name=""/>
        <dsp:cNvSpPr/>
      </dsp:nvSpPr>
      <dsp:spPr>
        <a:xfrm>
          <a:off x="391767" y="3787014"/>
          <a:ext cx="1802234" cy="108134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18 year olds</a:t>
          </a:r>
          <a:endParaRPr lang="en-US" sz="2100" kern="1200" dirty="0"/>
        </a:p>
      </dsp:txBody>
      <dsp:txXfrm>
        <a:off x="391767" y="3787014"/>
        <a:ext cx="1802234" cy="1081340"/>
      </dsp:txXfrm>
    </dsp:sp>
    <dsp:sp modelId="{4C6FCEE8-1474-4846-BD1F-5E492AE4A0A6}">
      <dsp:nvSpPr>
        <dsp:cNvPr id="0" name=""/>
        <dsp:cNvSpPr/>
      </dsp:nvSpPr>
      <dsp:spPr>
        <a:xfrm>
          <a:off x="2374225" y="3787014"/>
          <a:ext cx="1802234" cy="108134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Transgender people</a:t>
          </a:r>
          <a:endParaRPr lang="en-US" sz="2100" kern="1200" dirty="0"/>
        </a:p>
      </dsp:txBody>
      <dsp:txXfrm>
        <a:off x="2374225" y="3787014"/>
        <a:ext cx="1802234" cy="1081340"/>
      </dsp:txXfrm>
    </dsp:sp>
    <dsp:sp modelId="{175D1F4D-557B-4B30-8348-DEF8267FF0F2}">
      <dsp:nvSpPr>
        <dsp:cNvPr id="0" name=""/>
        <dsp:cNvSpPr/>
      </dsp:nvSpPr>
      <dsp:spPr>
        <a:xfrm>
          <a:off x="4356682" y="3787014"/>
          <a:ext cx="1802234" cy="108134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People with depression</a:t>
          </a:r>
          <a:endParaRPr lang="en-US" sz="2100" kern="1200" dirty="0"/>
        </a:p>
      </dsp:txBody>
      <dsp:txXfrm>
        <a:off x="4356682" y="3787014"/>
        <a:ext cx="1802234" cy="1081340"/>
      </dsp:txXfrm>
    </dsp:sp>
    <dsp:sp modelId="{61979705-A276-42D2-9F1B-FA02002364E2}">
      <dsp:nvSpPr>
        <dsp:cNvPr id="0" name=""/>
        <dsp:cNvSpPr/>
      </dsp:nvSpPr>
      <dsp:spPr>
        <a:xfrm>
          <a:off x="6339140" y="3787014"/>
          <a:ext cx="1802234" cy="108134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Deaf people</a:t>
          </a:r>
          <a:endParaRPr lang="en-US" sz="2100" kern="1200" dirty="0"/>
        </a:p>
      </dsp:txBody>
      <dsp:txXfrm>
        <a:off x="6339140" y="3787014"/>
        <a:ext cx="1802234" cy="1081340"/>
      </dsp:txXfrm>
    </dsp:sp>
    <dsp:sp modelId="{6A0D16FF-CE14-4DC4-8142-929A2311BCCB}">
      <dsp:nvSpPr>
        <dsp:cNvPr id="0" name=""/>
        <dsp:cNvSpPr/>
      </dsp:nvSpPr>
      <dsp:spPr>
        <a:xfrm>
          <a:off x="8321598" y="3787014"/>
          <a:ext cx="1802234" cy="108134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Lesbians</a:t>
          </a:r>
          <a:endParaRPr lang="en-US" sz="2100" kern="1200" dirty="0"/>
        </a:p>
      </dsp:txBody>
      <dsp:txXfrm>
        <a:off x="8321598" y="3787014"/>
        <a:ext cx="1802234" cy="10813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A6809-38F8-444C-9613-7C53458DA457}">
      <dsp:nvSpPr>
        <dsp:cNvPr id="0" name=""/>
        <dsp:cNvSpPr/>
      </dsp:nvSpPr>
      <dsp:spPr>
        <a:xfrm>
          <a:off x="391767" y="2322"/>
          <a:ext cx="1802234" cy="10813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The elderly (over 65)</a:t>
          </a:r>
          <a:endParaRPr lang="en-US" sz="2100" kern="1200" dirty="0"/>
        </a:p>
      </dsp:txBody>
      <dsp:txXfrm>
        <a:off x="391767" y="2322"/>
        <a:ext cx="1802234" cy="1081340"/>
      </dsp:txXfrm>
    </dsp:sp>
    <dsp:sp modelId="{EB40DB35-4CA2-47CF-9961-7C8ED6CE7E94}">
      <dsp:nvSpPr>
        <dsp:cNvPr id="0" name=""/>
        <dsp:cNvSpPr/>
      </dsp:nvSpPr>
      <dsp:spPr>
        <a:xfrm>
          <a:off x="2374225" y="2322"/>
          <a:ext cx="1802234" cy="10813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Pregnant people</a:t>
          </a:r>
          <a:endParaRPr lang="en-US" sz="2100" kern="1200" dirty="0"/>
        </a:p>
      </dsp:txBody>
      <dsp:txXfrm>
        <a:off x="2374225" y="2322"/>
        <a:ext cx="1802234" cy="1081340"/>
      </dsp:txXfrm>
    </dsp:sp>
    <dsp:sp modelId="{9C994314-3FE9-4556-9123-496909D885CD}">
      <dsp:nvSpPr>
        <dsp:cNvPr id="0" name=""/>
        <dsp:cNvSpPr/>
      </dsp:nvSpPr>
      <dsp:spPr>
        <a:xfrm>
          <a:off x="4356682" y="2322"/>
          <a:ext cx="1802234" cy="10813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Wheelchair users</a:t>
          </a:r>
          <a:endParaRPr lang="en-US" sz="2100" kern="1200" dirty="0"/>
        </a:p>
      </dsp:txBody>
      <dsp:txXfrm>
        <a:off x="4356682" y="2322"/>
        <a:ext cx="1802234" cy="1081340"/>
      </dsp:txXfrm>
    </dsp:sp>
    <dsp:sp modelId="{5D0F4339-03EF-40FA-9B55-7B0F1A3B7E72}">
      <dsp:nvSpPr>
        <dsp:cNvPr id="0" name=""/>
        <dsp:cNvSpPr/>
      </dsp:nvSpPr>
      <dsp:spPr>
        <a:xfrm>
          <a:off x="6339140" y="2322"/>
          <a:ext cx="1802234" cy="10813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Muslims</a:t>
          </a:r>
          <a:endParaRPr lang="en-US" sz="2100" kern="1200" dirty="0"/>
        </a:p>
      </dsp:txBody>
      <dsp:txXfrm>
        <a:off x="6339140" y="2322"/>
        <a:ext cx="1802234" cy="1081340"/>
      </dsp:txXfrm>
    </dsp:sp>
    <dsp:sp modelId="{9B37D2E6-D53D-4836-BD0B-43B424402454}">
      <dsp:nvSpPr>
        <dsp:cNvPr id="0" name=""/>
        <dsp:cNvSpPr/>
      </dsp:nvSpPr>
      <dsp:spPr>
        <a:xfrm>
          <a:off x="8321598" y="2322"/>
          <a:ext cx="1802234" cy="10813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Asian people</a:t>
          </a:r>
          <a:endParaRPr lang="en-US" sz="2100" kern="1200" dirty="0"/>
        </a:p>
      </dsp:txBody>
      <dsp:txXfrm>
        <a:off x="8321598" y="2322"/>
        <a:ext cx="1802234" cy="1081340"/>
      </dsp:txXfrm>
    </dsp:sp>
    <dsp:sp modelId="{65CF80B3-B9A8-4C57-B9AB-1E261E730D24}">
      <dsp:nvSpPr>
        <dsp:cNvPr id="0" name=""/>
        <dsp:cNvSpPr/>
      </dsp:nvSpPr>
      <dsp:spPr>
        <a:xfrm>
          <a:off x="391767" y="1263886"/>
          <a:ext cx="1802234" cy="10813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Atheists</a:t>
          </a:r>
          <a:endParaRPr lang="en-US" sz="2100" kern="1200" dirty="0"/>
        </a:p>
      </dsp:txBody>
      <dsp:txXfrm>
        <a:off x="391767" y="1263886"/>
        <a:ext cx="1802234" cy="1081340"/>
      </dsp:txXfrm>
    </dsp:sp>
    <dsp:sp modelId="{FC813F09-C706-4427-BF84-9E57514DE934}">
      <dsp:nvSpPr>
        <dsp:cNvPr id="0" name=""/>
        <dsp:cNvSpPr/>
      </dsp:nvSpPr>
      <dsp:spPr>
        <a:xfrm>
          <a:off x="2374225" y="1263886"/>
          <a:ext cx="1802234" cy="10813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Women</a:t>
          </a:r>
          <a:endParaRPr lang="en-US" sz="2100" kern="1200" dirty="0"/>
        </a:p>
      </dsp:txBody>
      <dsp:txXfrm>
        <a:off x="2374225" y="1263886"/>
        <a:ext cx="1802234" cy="1081340"/>
      </dsp:txXfrm>
    </dsp:sp>
    <dsp:sp modelId="{C7163829-7EAF-4265-8D49-4C8D6E36FE9B}">
      <dsp:nvSpPr>
        <dsp:cNvPr id="0" name=""/>
        <dsp:cNvSpPr/>
      </dsp:nvSpPr>
      <dsp:spPr>
        <a:xfrm>
          <a:off x="4356682" y="1263886"/>
          <a:ext cx="1802234" cy="10813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Men</a:t>
          </a:r>
          <a:endParaRPr lang="en-US" sz="2100" kern="1200" dirty="0"/>
        </a:p>
      </dsp:txBody>
      <dsp:txXfrm>
        <a:off x="4356682" y="1263886"/>
        <a:ext cx="1802234" cy="1081340"/>
      </dsp:txXfrm>
    </dsp:sp>
    <dsp:sp modelId="{A2700EEE-BD70-4573-8157-1B1610DC9B8B}">
      <dsp:nvSpPr>
        <dsp:cNvPr id="0" name=""/>
        <dsp:cNvSpPr/>
      </dsp:nvSpPr>
      <dsp:spPr>
        <a:xfrm>
          <a:off x="6339140" y="1263886"/>
          <a:ext cx="1802234" cy="10813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Married couples</a:t>
          </a:r>
          <a:endParaRPr lang="en-US" sz="2100" kern="1200" dirty="0"/>
        </a:p>
      </dsp:txBody>
      <dsp:txXfrm>
        <a:off x="6339140" y="1263886"/>
        <a:ext cx="1802234" cy="1081340"/>
      </dsp:txXfrm>
    </dsp:sp>
    <dsp:sp modelId="{86BC15BE-E217-4072-A93C-1F6985720061}">
      <dsp:nvSpPr>
        <dsp:cNvPr id="0" name=""/>
        <dsp:cNvSpPr/>
      </dsp:nvSpPr>
      <dsp:spPr>
        <a:xfrm>
          <a:off x="8321598" y="1263886"/>
          <a:ext cx="1802234" cy="10813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smtClean="0"/>
            <a:t>Jewish people</a:t>
          </a:r>
          <a:endParaRPr lang="en-US" sz="2100" kern="1200" dirty="0"/>
        </a:p>
      </dsp:txBody>
      <dsp:txXfrm>
        <a:off x="8321598" y="1263886"/>
        <a:ext cx="1802234" cy="1081340"/>
      </dsp:txXfrm>
    </dsp:sp>
    <dsp:sp modelId="{7969E693-5B74-4A14-A518-52DC055F7045}">
      <dsp:nvSpPr>
        <dsp:cNvPr id="0" name=""/>
        <dsp:cNvSpPr/>
      </dsp:nvSpPr>
      <dsp:spPr>
        <a:xfrm>
          <a:off x="391767" y="2525450"/>
          <a:ext cx="1802234" cy="10813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Someone who has recently given birth</a:t>
          </a:r>
          <a:endParaRPr lang="en-US" sz="2100" kern="1200" dirty="0"/>
        </a:p>
      </dsp:txBody>
      <dsp:txXfrm>
        <a:off x="391767" y="2525450"/>
        <a:ext cx="1802234" cy="1081340"/>
      </dsp:txXfrm>
    </dsp:sp>
    <dsp:sp modelId="{5AE29F55-FAD4-47B9-8476-69004EC1B298}">
      <dsp:nvSpPr>
        <dsp:cNvPr id="0" name=""/>
        <dsp:cNvSpPr/>
      </dsp:nvSpPr>
      <dsp:spPr>
        <a:xfrm>
          <a:off x="2374225" y="2525450"/>
          <a:ext cx="1802234" cy="10813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Autistic people</a:t>
          </a:r>
          <a:endParaRPr lang="en-US" sz="2100" kern="1200" dirty="0"/>
        </a:p>
      </dsp:txBody>
      <dsp:txXfrm>
        <a:off x="2374225" y="2525450"/>
        <a:ext cx="1802234" cy="1081340"/>
      </dsp:txXfrm>
    </dsp:sp>
    <dsp:sp modelId="{1E81F84C-A785-43F0-91F1-D9B81CB357F5}">
      <dsp:nvSpPr>
        <dsp:cNvPr id="0" name=""/>
        <dsp:cNvSpPr/>
      </dsp:nvSpPr>
      <dsp:spPr>
        <a:xfrm>
          <a:off x="4356682" y="2525450"/>
          <a:ext cx="1802234" cy="10813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Christians</a:t>
          </a:r>
          <a:endParaRPr lang="en-US" sz="2100" kern="1200" dirty="0"/>
        </a:p>
      </dsp:txBody>
      <dsp:txXfrm>
        <a:off x="4356682" y="2525450"/>
        <a:ext cx="1802234" cy="1081340"/>
      </dsp:txXfrm>
    </dsp:sp>
    <dsp:sp modelId="{E883E4C5-E67B-41DF-876B-DE129B2192E6}">
      <dsp:nvSpPr>
        <dsp:cNvPr id="0" name=""/>
        <dsp:cNvSpPr/>
      </dsp:nvSpPr>
      <dsp:spPr>
        <a:xfrm>
          <a:off x="6339140" y="2525450"/>
          <a:ext cx="1802234" cy="10813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Bisexual people</a:t>
          </a:r>
          <a:endParaRPr lang="en-US" sz="2100" kern="1200" dirty="0"/>
        </a:p>
      </dsp:txBody>
      <dsp:txXfrm>
        <a:off x="6339140" y="2525450"/>
        <a:ext cx="1802234" cy="1081340"/>
      </dsp:txXfrm>
    </dsp:sp>
    <dsp:sp modelId="{EF37ABC5-5B84-44CF-85BA-5648B460358B}">
      <dsp:nvSpPr>
        <dsp:cNvPr id="0" name=""/>
        <dsp:cNvSpPr/>
      </dsp:nvSpPr>
      <dsp:spPr>
        <a:xfrm>
          <a:off x="8321598" y="2525450"/>
          <a:ext cx="1802234" cy="10813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Dyslexic people</a:t>
          </a:r>
          <a:endParaRPr lang="en-US" sz="2100" kern="1200" dirty="0"/>
        </a:p>
      </dsp:txBody>
      <dsp:txXfrm>
        <a:off x="8321598" y="2525450"/>
        <a:ext cx="1802234" cy="1081340"/>
      </dsp:txXfrm>
    </dsp:sp>
    <dsp:sp modelId="{4527D5B4-DA58-4210-B97F-42BA01E86695}">
      <dsp:nvSpPr>
        <dsp:cNvPr id="0" name=""/>
        <dsp:cNvSpPr/>
      </dsp:nvSpPr>
      <dsp:spPr>
        <a:xfrm>
          <a:off x="391767" y="3787014"/>
          <a:ext cx="1802234" cy="10813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18 year olds</a:t>
          </a:r>
          <a:endParaRPr lang="en-US" sz="2100" kern="1200" dirty="0"/>
        </a:p>
      </dsp:txBody>
      <dsp:txXfrm>
        <a:off x="391767" y="3787014"/>
        <a:ext cx="1802234" cy="1081340"/>
      </dsp:txXfrm>
    </dsp:sp>
    <dsp:sp modelId="{4C6FCEE8-1474-4846-BD1F-5E492AE4A0A6}">
      <dsp:nvSpPr>
        <dsp:cNvPr id="0" name=""/>
        <dsp:cNvSpPr/>
      </dsp:nvSpPr>
      <dsp:spPr>
        <a:xfrm>
          <a:off x="2374225" y="3787014"/>
          <a:ext cx="1802234" cy="10813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Transgender people</a:t>
          </a:r>
          <a:endParaRPr lang="en-US" sz="2100" kern="1200" dirty="0"/>
        </a:p>
      </dsp:txBody>
      <dsp:txXfrm>
        <a:off x="2374225" y="3787014"/>
        <a:ext cx="1802234" cy="1081340"/>
      </dsp:txXfrm>
    </dsp:sp>
    <dsp:sp modelId="{175D1F4D-557B-4B30-8348-DEF8267FF0F2}">
      <dsp:nvSpPr>
        <dsp:cNvPr id="0" name=""/>
        <dsp:cNvSpPr/>
      </dsp:nvSpPr>
      <dsp:spPr>
        <a:xfrm>
          <a:off x="4356682" y="3787014"/>
          <a:ext cx="1802234" cy="10813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People with depression</a:t>
          </a:r>
          <a:endParaRPr lang="en-US" sz="2100" kern="1200" dirty="0"/>
        </a:p>
      </dsp:txBody>
      <dsp:txXfrm>
        <a:off x="4356682" y="3787014"/>
        <a:ext cx="1802234" cy="1081340"/>
      </dsp:txXfrm>
    </dsp:sp>
    <dsp:sp modelId="{61979705-A276-42D2-9F1B-FA02002364E2}">
      <dsp:nvSpPr>
        <dsp:cNvPr id="0" name=""/>
        <dsp:cNvSpPr/>
      </dsp:nvSpPr>
      <dsp:spPr>
        <a:xfrm>
          <a:off x="6339140" y="3787014"/>
          <a:ext cx="1802234" cy="10813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Deaf people</a:t>
          </a:r>
          <a:endParaRPr lang="en-US" sz="2100" kern="1200" dirty="0"/>
        </a:p>
      </dsp:txBody>
      <dsp:txXfrm>
        <a:off x="6339140" y="3787014"/>
        <a:ext cx="1802234" cy="1081340"/>
      </dsp:txXfrm>
    </dsp:sp>
    <dsp:sp modelId="{6A0D16FF-CE14-4DC4-8142-929A2311BCCB}">
      <dsp:nvSpPr>
        <dsp:cNvPr id="0" name=""/>
        <dsp:cNvSpPr/>
      </dsp:nvSpPr>
      <dsp:spPr>
        <a:xfrm>
          <a:off x="8321598" y="3787014"/>
          <a:ext cx="1802234" cy="10813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Lesbians</a:t>
          </a:r>
          <a:endParaRPr lang="en-US" sz="2100" kern="1200" dirty="0"/>
        </a:p>
      </dsp:txBody>
      <dsp:txXfrm>
        <a:off x="8321598" y="3787014"/>
        <a:ext cx="1802234" cy="10813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1A2220-37E2-48B7-B697-FD381285DF11}">
      <dsp:nvSpPr>
        <dsp:cNvPr id="0" name=""/>
        <dsp:cNvSpPr/>
      </dsp:nvSpPr>
      <dsp:spPr>
        <a:xfrm>
          <a:off x="815741" y="0"/>
          <a:ext cx="9245064" cy="3209015"/>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C20A53-9EF7-4823-99F2-EF24C17807FF}">
      <dsp:nvSpPr>
        <dsp:cNvPr id="0" name=""/>
        <dsp:cNvSpPr/>
      </dsp:nvSpPr>
      <dsp:spPr>
        <a:xfrm>
          <a:off x="11683" y="962704"/>
          <a:ext cx="3500888" cy="1283606"/>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smtClean="0"/>
            <a:t>Put people into groups </a:t>
          </a:r>
          <a:br>
            <a:rPr lang="en-GB" sz="1700" kern="1200" dirty="0" smtClean="0"/>
          </a:br>
          <a:r>
            <a:rPr lang="en-GB" sz="1700" kern="1200" dirty="0" smtClean="0"/>
            <a:t/>
          </a:r>
          <a:br>
            <a:rPr lang="en-GB" sz="1700" kern="1200" dirty="0" smtClean="0"/>
          </a:br>
          <a:r>
            <a:rPr lang="en-GB" sz="1700" kern="1200" dirty="0" smtClean="0"/>
            <a:t>e.g. Asian people and White people</a:t>
          </a:r>
          <a:endParaRPr lang="en-GB" sz="1700" kern="1200" dirty="0"/>
        </a:p>
      </dsp:txBody>
      <dsp:txXfrm>
        <a:off x="74343" y="1025364"/>
        <a:ext cx="3375568" cy="1158286"/>
      </dsp:txXfrm>
    </dsp:sp>
    <dsp:sp modelId="{60CFF1E9-F2B2-4AB9-ABAF-9A92E74D4CF9}">
      <dsp:nvSpPr>
        <dsp:cNvPr id="0" name=""/>
        <dsp:cNvSpPr/>
      </dsp:nvSpPr>
      <dsp:spPr>
        <a:xfrm>
          <a:off x="3687829" y="962704"/>
          <a:ext cx="3500888" cy="1283606"/>
        </a:xfrm>
        <a:prstGeom prst="roundRect">
          <a:avLst/>
        </a:prstGeom>
        <a:solidFill>
          <a:schemeClr val="accent5">
            <a:hueOff val="553124"/>
            <a:satOff val="6280"/>
            <a:lumOff val="5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smtClean="0"/>
            <a:t>Make generalisations about groups </a:t>
          </a:r>
          <a:br>
            <a:rPr lang="en-GB" sz="1700" kern="1200" dirty="0" smtClean="0"/>
          </a:br>
          <a:r>
            <a:rPr lang="en-GB" sz="1700" kern="1200" dirty="0" smtClean="0"/>
            <a:t/>
          </a:r>
          <a:br>
            <a:rPr lang="en-GB" sz="1700" kern="1200" dirty="0" smtClean="0"/>
          </a:br>
          <a:r>
            <a:rPr lang="en-GB" sz="1700" kern="1200" dirty="0" smtClean="0"/>
            <a:t>e.g. “Asian people tend to be rude”</a:t>
          </a:r>
          <a:endParaRPr lang="en-GB" sz="1700" kern="1200" dirty="0"/>
        </a:p>
      </dsp:txBody>
      <dsp:txXfrm>
        <a:off x="3750489" y="1025364"/>
        <a:ext cx="3375568" cy="1158286"/>
      </dsp:txXfrm>
    </dsp:sp>
    <dsp:sp modelId="{113A69C1-945B-404F-8A67-F64AEA2A45BE}">
      <dsp:nvSpPr>
        <dsp:cNvPr id="0" name=""/>
        <dsp:cNvSpPr/>
      </dsp:nvSpPr>
      <dsp:spPr>
        <a:xfrm>
          <a:off x="7363974" y="962704"/>
          <a:ext cx="3500888" cy="1283606"/>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smtClean="0"/>
            <a:t>Becomes the root of </a:t>
          </a:r>
          <a:r>
            <a:rPr lang="en-GB" sz="1700" b="1" kern="1200" dirty="0" smtClean="0"/>
            <a:t>prejudice</a:t>
          </a:r>
          <a:r>
            <a:rPr lang="en-GB" sz="1700" kern="1200" dirty="0" smtClean="0"/>
            <a:t> </a:t>
          </a:r>
          <a:br>
            <a:rPr lang="en-GB" sz="1700" kern="1200" dirty="0" smtClean="0"/>
          </a:br>
          <a:r>
            <a:rPr lang="en-GB" sz="1700" kern="1200" dirty="0" smtClean="0"/>
            <a:t/>
          </a:r>
          <a:br>
            <a:rPr lang="en-GB" sz="1700" kern="1200" dirty="0" smtClean="0"/>
          </a:br>
          <a:r>
            <a:rPr lang="en-GB" sz="1700" kern="1200" dirty="0" smtClean="0"/>
            <a:t>e.g. “I don’t like Asian people because they’re always rude”</a:t>
          </a:r>
          <a:endParaRPr lang="en-GB" sz="1700" kern="1200" dirty="0"/>
        </a:p>
      </dsp:txBody>
      <dsp:txXfrm>
        <a:off x="7426634" y="1025364"/>
        <a:ext cx="3375568" cy="115828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2FF85A-13B4-4FCC-9329-14D9D81424ED}" type="datetimeFigureOut">
              <a:rPr lang="en-GB" smtClean="0"/>
              <a:t>16/09/2019</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0BBAAF-B443-4F29-9D18-78B2EDD6D06B}" type="slidenum">
              <a:rPr lang="en-GB" smtClean="0"/>
              <a:t>‹#›</a:t>
            </a:fld>
            <a:endParaRPr lang="en-GB"/>
          </a:p>
        </p:txBody>
      </p:sp>
    </p:spTree>
    <p:extLst>
      <p:ext uri="{BB962C8B-B14F-4D97-AF65-F5344CB8AC3E}">
        <p14:creationId xmlns:p14="http://schemas.microsoft.com/office/powerpoint/2010/main" val="227775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Created by CE,</a:t>
            </a:r>
            <a:r>
              <a:rPr lang="en-GB" baseline="0" dirty="0" smtClean="0"/>
              <a:t> May 2019</a:t>
            </a:r>
            <a:endParaRPr lang="en-GB" dirty="0"/>
          </a:p>
        </p:txBody>
      </p:sp>
      <p:sp>
        <p:nvSpPr>
          <p:cNvPr id="4" name="Slide Number Placeholder 3"/>
          <p:cNvSpPr>
            <a:spLocks noGrp="1"/>
          </p:cNvSpPr>
          <p:nvPr>
            <p:ph type="sldNum" sz="quarter" idx="10"/>
          </p:nvPr>
        </p:nvSpPr>
        <p:spPr/>
        <p:txBody>
          <a:bodyPr/>
          <a:lstStyle/>
          <a:p>
            <a:fld id="{420BBAAF-B443-4F29-9D18-78B2EDD6D06B}" type="slidenum">
              <a:rPr lang="en-GB" smtClean="0"/>
              <a:t>1</a:t>
            </a:fld>
            <a:endParaRPr lang="en-GB"/>
          </a:p>
        </p:txBody>
      </p:sp>
    </p:spTree>
    <p:extLst>
      <p:ext uri="{BB962C8B-B14F-4D97-AF65-F5344CB8AC3E}">
        <p14:creationId xmlns:p14="http://schemas.microsoft.com/office/powerpoint/2010/main" val="4023827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20BBAAF-B443-4F29-9D18-78B2EDD6D06B}" type="slidenum">
              <a:rPr lang="en-GB" smtClean="0"/>
              <a:t>12</a:t>
            </a:fld>
            <a:endParaRPr lang="en-GB"/>
          </a:p>
        </p:txBody>
      </p:sp>
    </p:spTree>
    <p:extLst>
      <p:ext uri="{BB962C8B-B14F-4D97-AF65-F5344CB8AC3E}">
        <p14:creationId xmlns:p14="http://schemas.microsoft.com/office/powerpoint/2010/main" val="2340363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Out of</a:t>
            </a:r>
            <a:r>
              <a:rPr lang="en-GB" baseline="0" dirty="0" smtClean="0"/>
              <a:t> interest, r</a:t>
            </a:r>
            <a:r>
              <a:rPr lang="en-GB" dirty="0" smtClean="0"/>
              <a:t>aise hands – who knows what LGBT stands for? (ignore the plus)</a:t>
            </a:r>
          </a:p>
          <a:p>
            <a:r>
              <a:rPr lang="en-GB" dirty="0" smtClean="0"/>
              <a:t>Someone shout out the answer?</a:t>
            </a:r>
            <a:endParaRPr lang="en-GB" dirty="0"/>
          </a:p>
        </p:txBody>
      </p:sp>
      <p:sp>
        <p:nvSpPr>
          <p:cNvPr id="4" name="Slide Number Placeholder 3"/>
          <p:cNvSpPr>
            <a:spLocks noGrp="1"/>
          </p:cNvSpPr>
          <p:nvPr>
            <p:ph type="sldNum" sz="quarter" idx="10"/>
          </p:nvPr>
        </p:nvSpPr>
        <p:spPr/>
        <p:txBody>
          <a:bodyPr/>
          <a:lstStyle/>
          <a:p>
            <a:fld id="{420BBAAF-B443-4F29-9D18-78B2EDD6D06B}" type="slidenum">
              <a:rPr lang="en-GB" smtClean="0"/>
              <a:t>14</a:t>
            </a:fld>
            <a:endParaRPr lang="en-GB"/>
          </a:p>
        </p:txBody>
      </p:sp>
    </p:spTree>
    <p:extLst>
      <p:ext uri="{BB962C8B-B14F-4D97-AF65-F5344CB8AC3E}">
        <p14:creationId xmlns:p14="http://schemas.microsoft.com/office/powerpoint/2010/main" val="876807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latin typeface="Verdana" panose="020B0604030504040204" pitchFamily="34" charset="0"/>
                <a:ea typeface="Verdana" panose="020B0604030504040204" pitchFamily="34" charset="0"/>
                <a:cs typeface="Verdana" panose="020B0604030504040204" pitchFamily="34" charset="0"/>
              </a:rPr>
              <a:t>Gender-neutral pronouns have been around since 13</a:t>
            </a:r>
            <a:r>
              <a:rPr lang="en-GB" baseline="30000" dirty="0" smtClean="0">
                <a:latin typeface="Verdana" panose="020B0604030504040204" pitchFamily="34" charset="0"/>
                <a:ea typeface="Verdana" panose="020B0604030504040204" pitchFamily="34" charset="0"/>
                <a:cs typeface="Verdana" panose="020B0604030504040204" pitchFamily="34" charset="0"/>
              </a:rPr>
              <a:t>th</a:t>
            </a:r>
            <a:r>
              <a:rPr lang="en-GB" dirty="0" smtClean="0">
                <a:latin typeface="Verdana" panose="020B0604030504040204" pitchFamily="34" charset="0"/>
                <a:ea typeface="Verdana" panose="020B0604030504040204" pitchFamily="34" charset="0"/>
                <a:cs typeface="Verdana" panose="020B0604030504040204" pitchFamily="34" charset="0"/>
              </a:rPr>
              <a:t> century and are grammatically correct </a:t>
            </a:r>
          </a:p>
          <a:p>
            <a:endParaRPr lang="en-GB" dirty="0" smtClean="0"/>
          </a:p>
          <a:p>
            <a:r>
              <a:rPr lang="en-GB" dirty="0" smtClean="0"/>
              <a:t>We use</a:t>
            </a:r>
            <a:r>
              <a:rPr lang="en-GB" baseline="0" dirty="0" smtClean="0"/>
              <a:t> them all the time for individual people whose gender we don’t know, nothing new – e.g. “someone phoned asking for you, </a:t>
            </a:r>
            <a:r>
              <a:rPr lang="en-GB" b="1" baseline="0" dirty="0" smtClean="0"/>
              <a:t>they</a:t>
            </a:r>
            <a:r>
              <a:rPr lang="en-GB" baseline="0" dirty="0" smtClean="0"/>
              <a:t> didn’t leave a message” or “I believe every person deserves to be rewarded for </a:t>
            </a:r>
            <a:r>
              <a:rPr lang="en-GB" b="1" baseline="0" dirty="0" smtClean="0"/>
              <a:t>their</a:t>
            </a:r>
            <a:r>
              <a:rPr lang="en-GB" baseline="0" dirty="0" smtClean="0"/>
              <a:t> hard work”</a:t>
            </a:r>
            <a:endParaRPr lang="en-GB" dirty="0"/>
          </a:p>
        </p:txBody>
      </p:sp>
      <p:sp>
        <p:nvSpPr>
          <p:cNvPr id="4" name="Slide Number Placeholder 3"/>
          <p:cNvSpPr>
            <a:spLocks noGrp="1"/>
          </p:cNvSpPr>
          <p:nvPr>
            <p:ph type="sldNum" sz="quarter" idx="10"/>
          </p:nvPr>
        </p:nvSpPr>
        <p:spPr/>
        <p:txBody>
          <a:bodyPr/>
          <a:lstStyle/>
          <a:p>
            <a:fld id="{420BBAAF-B443-4F29-9D18-78B2EDD6D06B}" type="slidenum">
              <a:rPr lang="en-GB" smtClean="0"/>
              <a:t>15</a:t>
            </a:fld>
            <a:endParaRPr lang="en-GB"/>
          </a:p>
        </p:txBody>
      </p:sp>
    </p:spTree>
    <p:extLst>
      <p:ext uri="{BB962C8B-B14F-4D97-AF65-F5344CB8AC3E}">
        <p14:creationId xmlns:p14="http://schemas.microsoft.com/office/powerpoint/2010/main" val="1937913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have been trained from birth to use gendered pronouns, so it’s of course it’s going to feel unnatural for a while to call people “they”</a:t>
            </a:r>
          </a:p>
          <a:p>
            <a:endParaRPr lang="en-GB" dirty="0" smtClean="0"/>
          </a:p>
          <a:p>
            <a:r>
              <a:rPr lang="en-GB" dirty="0" smtClean="0"/>
              <a:t>Think</a:t>
            </a:r>
            <a:r>
              <a:rPr lang="en-GB" baseline="0" dirty="0" smtClean="0"/>
              <a:t> of it as someone who changed their surname after a tough divorce, and you insist on calling them by their married name, because that’s how you were introduced, and god it’s so hard to use a different name, and oh you know what I mean don’t you?! “oh actually I use my maiden name, I’m trying to put the past behind me” </a:t>
            </a:r>
          </a:p>
          <a:p>
            <a:endParaRPr lang="en-GB" baseline="0" dirty="0" smtClean="0"/>
          </a:p>
          <a:p>
            <a:r>
              <a:rPr lang="en-GB" baseline="0" dirty="0" smtClean="0"/>
              <a:t>Correct others – if other students or staff use the wrong one, say “just to let you know, Alex uses the pronoun she” , and move on. </a:t>
            </a:r>
            <a:endParaRPr lang="en-GB" dirty="0"/>
          </a:p>
        </p:txBody>
      </p:sp>
      <p:sp>
        <p:nvSpPr>
          <p:cNvPr id="4" name="Slide Number Placeholder 3"/>
          <p:cNvSpPr>
            <a:spLocks noGrp="1"/>
          </p:cNvSpPr>
          <p:nvPr>
            <p:ph type="sldNum" sz="quarter" idx="10"/>
          </p:nvPr>
        </p:nvSpPr>
        <p:spPr/>
        <p:txBody>
          <a:bodyPr/>
          <a:lstStyle/>
          <a:p>
            <a:fld id="{420BBAAF-B443-4F29-9D18-78B2EDD6D06B}" type="slidenum">
              <a:rPr lang="en-GB" smtClean="0"/>
              <a:t>16</a:t>
            </a:fld>
            <a:endParaRPr lang="en-GB"/>
          </a:p>
        </p:txBody>
      </p:sp>
    </p:spTree>
    <p:extLst>
      <p:ext uri="{BB962C8B-B14F-4D97-AF65-F5344CB8AC3E}">
        <p14:creationId xmlns:p14="http://schemas.microsoft.com/office/powerpoint/2010/main" val="3169398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20BBAAF-B443-4F29-9D18-78B2EDD6D06B}" type="slidenum">
              <a:rPr lang="en-GB" smtClean="0"/>
              <a:t>17</a:t>
            </a:fld>
            <a:endParaRPr lang="en-GB"/>
          </a:p>
        </p:txBody>
      </p:sp>
    </p:spTree>
    <p:extLst>
      <p:ext uri="{BB962C8B-B14F-4D97-AF65-F5344CB8AC3E}">
        <p14:creationId xmlns:p14="http://schemas.microsoft.com/office/powerpoint/2010/main" val="58393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20BBAAF-B443-4F29-9D18-78B2EDD6D06B}" type="slidenum">
              <a:rPr lang="en-GB" smtClean="0"/>
              <a:t>22</a:t>
            </a:fld>
            <a:endParaRPr lang="en-GB"/>
          </a:p>
        </p:txBody>
      </p:sp>
    </p:spTree>
    <p:extLst>
      <p:ext uri="{BB962C8B-B14F-4D97-AF65-F5344CB8AC3E}">
        <p14:creationId xmlns:p14="http://schemas.microsoft.com/office/powerpoint/2010/main" val="12602806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Individual exercise – reveal</a:t>
            </a:r>
            <a:r>
              <a:rPr lang="en-GB" baseline="0" dirty="0" smtClean="0"/>
              <a:t> each step 1 at a time</a:t>
            </a:r>
            <a:endParaRPr lang="en-GB" dirty="0"/>
          </a:p>
        </p:txBody>
      </p:sp>
      <p:sp>
        <p:nvSpPr>
          <p:cNvPr id="4" name="Slide Number Placeholder 3"/>
          <p:cNvSpPr>
            <a:spLocks noGrp="1"/>
          </p:cNvSpPr>
          <p:nvPr>
            <p:ph type="sldNum" sz="quarter" idx="10"/>
          </p:nvPr>
        </p:nvSpPr>
        <p:spPr/>
        <p:txBody>
          <a:bodyPr/>
          <a:lstStyle/>
          <a:p>
            <a:fld id="{420BBAAF-B443-4F29-9D18-78B2EDD6D06B}" type="slidenum">
              <a:rPr lang="en-GB" smtClean="0"/>
              <a:t>23</a:t>
            </a:fld>
            <a:endParaRPr lang="en-GB"/>
          </a:p>
        </p:txBody>
      </p:sp>
    </p:spTree>
    <p:extLst>
      <p:ext uri="{BB962C8B-B14F-4D97-AF65-F5344CB8AC3E}">
        <p14:creationId xmlns:p14="http://schemas.microsoft.com/office/powerpoint/2010/main" val="2869594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Harvard implicit association</a:t>
            </a:r>
            <a:r>
              <a:rPr lang="en-GB" baseline="0" dirty="0" smtClean="0"/>
              <a:t> test – test people’s unconscious biases and preconceptions. </a:t>
            </a:r>
          </a:p>
        </p:txBody>
      </p:sp>
      <p:sp>
        <p:nvSpPr>
          <p:cNvPr id="4" name="Slide Number Placeholder 3"/>
          <p:cNvSpPr>
            <a:spLocks noGrp="1"/>
          </p:cNvSpPr>
          <p:nvPr>
            <p:ph type="sldNum" sz="quarter" idx="10"/>
          </p:nvPr>
        </p:nvSpPr>
        <p:spPr/>
        <p:txBody>
          <a:bodyPr/>
          <a:lstStyle/>
          <a:p>
            <a:fld id="{420BBAAF-B443-4F29-9D18-78B2EDD6D06B}" type="slidenum">
              <a:rPr lang="en-GB" smtClean="0"/>
              <a:t>24</a:t>
            </a:fld>
            <a:endParaRPr lang="en-GB"/>
          </a:p>
        </p:txBody>
      </p:sp>
    </p:spTree>
    <p:extLst>
      <p:ext uri="{BB962C8B-B14F-4D97-AF65-F5344CB8AC3E}">
        <p14:creationId xmlns:p14="http://schemas.microsoft.com/office/powerpoint/2010/main" val="496854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20BBAAF-B443-4F29-9D18-78B2EDD6D06B}" type="slidenum">
              <a:rPr lang="en-GB" smtClean="0"/>
              <a:t>25</a:t>
            </a:fld>
            <a:endParaRPr lang="en-GB"/>
          </a:p>
        </p:txBody>
      </p:sp>
    </p:spTree>
    <p:extLst>
      <p:ext uri="{BB962C8B-B14F-4D97-AF65-F5344CB8AC3E}">
        <p14:creationId xmlns:p14="http://schemas.microsoft.com/office/powerpoint/2010/main" val="5866159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this slide, verbally mention the language</a:t>
            </a:r>
            <a:r>
              <a:rPr lang="en-GB" baseline="0" dirty="0" smtClean="0"/>
              <a:t> that is unacceptable, for example:</a:t>
            </a:r>
          </a:p>
          <a:p>
            <a:r>
              <a:rPr lang="en-GB" baseline="0" dirty="0" smtClean="0"/>
              <a:t>DISABILITY: </a:t>
            </a:r>
            <a:r>
              <a:rPr lang="en-GB" dirty="0" smtClean="0"/>
              <a:t>Retard / retarded, cripple, spaz, </a:t>
            </a:r>
            <a:r>
              <a:rPr lang="en-GB" dirty="0" err="1" smtClean="0"/>
              <a:t>schizo</a:t>
            </a:r>
            <a:r>
              <a:rPr lang="en-GB" dirty="0" smtClean="0"/>
              <a:t>, gimp, special,</a:t>
            </a:r>
            <a:r>
              <a:rPr lang="en-GB" baseline="0" dirty="0" smtClean="0"/>
              <a:t> as in “he’s a bit special”</a:t>
            </a:r>
          </a:p>
          <a:p>
            <a:r>
              <a:rPr lang="en-GB" baseline="0" dirty="0" smtClean="0"/>
              <a:t>LGBT+: “that’s so gay” or generally using “gay” as an insult, poof, fairy, tranny, fag, lesbo</a:t>
            </a:r>
          </a:p>
          <a:p>
            <a:r>
              <a:rPr lang="en-GB" baseline="0" dirty="0" smtClean="0"/>
              <a:t>RACE: the n-word, </a:t>
            </a:r>
            <a:r>
              <a:rPr lang="en-GB" baseline="0" dirty="0" err="1" smtClean="0"/>
              <a:t>chinky</a:t>
            </a:r>
            <a:r>
              <a:rPr lang="en-GB" baseline="0" dirty="0" smtClean="0"/>
              <a:t>, using racial words like “</a:t>
            </a:r>
            <a:r>
              <a:rPr lang="en-GB" baseline="0" dirty="0" err="1" smtClean="0"/>
              <a:t>jew</a:t>
            </a:r>
            <a:r>
              <a:rPr lang="en-GB" baseline="0" dirty="0" smtClean="0"/>
              <a:t>” as an insult</a:t>
            </a:r>
          </a:p>
          <a:p>
            <a:endParaRPr lang="en-GB" baseline="0" dirty="0" smtClean="0"/>
          </a:p>
          <a:p>
            <a:r>
              <a:rPr lang="en-GB" baseline="0" dirty="0" smtClean="0"/>
              <a:t>Ask them to reflect on a word associated with their identity, e.g. “blonde”, and think about how this would hurt if people used it as an insult. </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420BBAAF-B443-4F29-9D18-78B2EDD6D06B}" type="slidenum">
              <a:rPr lang="en-GB" smtClean="0"/>
              <a:t>27</a:t>
            </a:fld>
            <a:endParaRPr lang="en-GB"/>
          </a:p>
        </p:txBody>
      </p:sp>
    </p:spTree>
    <p:extLst>
      <p:ext uri="{BB962C8B-B14F-4D97-AF65-F5344CB8AC3E}">
        <p14:creationId xmlns:p14="http://schemas.microsoft.com/office/powerpoint/2010/main" val="1939286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20BBAAF-B443-4F29-9D18-78B2EDD6D06B}" type="slidenum">
              <a:rPr lang="en-GB" smtClean="0"/>
              <a:t>2</a:t>
            </a:fld>
            <a:endParaRPr lang="en-GB"/>
          </a:p>
        </p:txBody>
      </p:sp>
    </p:spTree>
    <p:extLst>
      <p:ext uri="{BB962C8B-B14F-4D97-AF65-F5344CB8AC3E}">
        <p14:creationId xmlns:p14="http://schemas.microsoft.com/office/powerpoint/2010/main" val="39254388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20BBAAF-B443-4F29-9D18-78B2EDD6D06B}" type="slidenum">
              <a:rPr lang="en-GB" smtClean="0"/>
              <a:t>28</a:t>
            </a:fld>
            <a:endParaRPr lang="en-GB"/>
          </a:p>
        </p:txBody>
      </p:sp>
    </p:spTree>
    <p:extLst>
      <p:ext uri="{BB962C8B-B14F-4D97-AF65-F5344CB8AC3E}">
        <p14:creationId xmlns:p14="http://schemas.microsoft.com/office/powerpoint/2010/main" val="7912461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a:t>
            </a:r>
            <a:r>
              <a:rPr lang="en-GB" baseline="0" dirty="0" smtClean="0"/>
              <a:t> are some suggestions </a:t>
            </a:r>
            <a:endParaRPr lang="en-GB" dirty="0"/>
          </a:p>
        </p:txBody>
      </p:sp>
      <p:sp>
        <p:nvSpPr>
          <p:cNvPr id="4" name="Slide Number Placeholder 3"/>
          <p:cNvSpPr>
            <a:spLocks noGrp="1"/>
          </p:cNvSpPr>
          <p:nvPr>
            <p:ph type="sldNum" sz="quarter" idx="10"/>
          </p:nvPr>
        </p:nvSpPr>
        <p:spPr/>
        <p:txBody>
          <a:bodyPr/>
          <a:lstStyle/>
          <a:p>
            <a:fld id="{420BBAAF-B443-4F29-9D18-78B2EDD6D06B}" type="slidenum">
              <a:rPr lang="en-GB" smtClean="0"/>
              <a:t>30</a:t>
            </a:fld>
            <a:endParaRPr lang="en-GB"/>
          </a:p>
        </p:txBody>
      </p:sp>
    </p:spTree>
    <p:extLst>
      <p:ext uri="{BB962C8B-B14F-4D97-AF65-F5344CB8AC3E}">
        <p14:creationId xmlns:p14="http://schemas.microsoft.com/office/powerpoint/2010/main" val="9296539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20BBAAF-B443-4F29-9D18-78B2EDD6D06B}" type="slidenum">
              <a:rPr lang="en-GB" smtClean="0"/>
              <a:t>33</a:t>
            </a:fld>
            <a:endParaRPr lang="en-GB"/>
          </a:p>
        </p:txBody>
      </p:sp>
    </p:spTree>
    <p:extLst>
      <p:ext uri="{BB962C8B-B14F-4D97-AF65-F5344CB8AC3E}">
        <p14:creationId xmlns:p14="http://schemas.microsoft.com/office/powerpoint/2010/main" val="21564160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20BBAAF-B443-4F29-9D18-78B2EDD6D06B}" type="slidenum">
              <a:rPr lang="en-GB" smtClean="0"/>
              <a:t>35</a:t>
            </a:fld>
            <a:endParaRPr lang="en-GB"/>
          </a:p>
        </p:txBody>
      </p:sp>
    </p:spTree>
    <p:extLst>
      <p:ext uri="{BB962C8B-B14F-4D97-AF65-F5344CB8AC3E}">
        <p14:creationId xmlns:p14="http://schemas.microsoft.com/office/powerpoint/2010/main" val="4191748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Exercise: ask class to suggest definitions and write them all down</a:t>
            </a:r>
            <a:r>
              <a:rPr lang="en-GB" b="1" baseline="0" dirty="0" smtClean="0"/>
              <a:t> – then read out the actual definitions, and connect the answers given to the correct definition. </a:t>
            </a:r>
            <a:endParaRPr lang="en-GB" b="1" dirty="0" smtClean="0"/>
          </a:p>
          <a:p>
            <a:endParaRPr lang="en-GB" b="1" dirty="0" smtClean="0"/>
          </a:p>
          <a:p>
            <a:endParaRPr lang="en-GB" b="1" dirty="0"/>
          </a:p>
        </p:txBody>
      </p:sp>
      <p:sp>
        <p:nvSpPr>
          <p:cNvPr id="4" name="Slide Number Placeholder 3"/>
          <p:cNvSpPr>
            <a:spLocks noGrp="1"/>
          </p:cNvSpPr>
          <p:nvPr>
            <p:ph type="sldNum" sz="quarter" idx="10"/>
          </p:nvPr>
        </p:nvSpPr>
        <p:spPr/>
        <p:txBody>
          <a:bodyPr/>
          <a:lstStyle/>
          <a:p>
            <a:fld id="{420BBAAF-B443-4F29-9D18-78B2EDD6D06B}" type="slidenum">
              <a:rPr lang="en-GB" smtClean="0"/>
              <a:t>3</a:t>
            </a:fld>
            <a:endParaRPr lang="en-GB"/>
          </a:p>
        </p:txBody>
      </p:sp>
    </p:spTree>
    <p:extLst>
      <p:ext uri="{BB962C8B-B14F-4D97-AF65-F5344CB8AC3E}">
        <p14:creationId xmlns:p14="http://schemas.microsoft.com/office/powerpoint/2010/main" val="3750837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GB" sz="1200" b="0" i="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420BBAAF-B443-4F29-9D18-78B2EDD6D06B}" type="slidenum">
              <a:rPr lang="en-GB" smtClean="0"/>
              <a:t>5</a:t>
            </a:fld>
            <a:endParaRPr lang="en-GB"/>
          </a:p>
        </p:txBody>
      </p:sp>
    </p:spTree>
    <p:extLst>
      <p:ext uri="{BB962C8B-B14F-4D97-AF65-F5344CB8AC3E}">
        <p14:creationId xmlns:p14="http://schemas.microsoft.com/office/powerpoint/2010/main" val="1721144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Exercise: what’s wrong with</a:t>
            </a:r>
            <a:r>
              <a:rPr lang="en-GB" baseline="0" dirty="0" smtClean="0"/>
              <a:t> this picture? Explain the picture: 3 people of different heights are trying to watch a free baseball game over a tall fence. They ask for 3 boxes to stand on, to help them see over the fence. They are given 1 box each to stand on.  Ask the students to identify what’s wrong with this scenario, and suggest how to fix it. </a:t>
            </a:r>
          </a:p>
          <a:p>
            <a:endParaRPr lang="en-GB" baseline="0" dirty="0" smtClean="0"/>
          </a:p>
          <a:p>
            <a:r>
              <a:rPr lang="en-GB" baseline="0" dirty="0" smtClean="0"/>
              <a:t>Click to the next slide for the answer.</a:t>
            </a:r>
          </a:p>
        </p:txBody>
      </p:sp>
      <p:sp>
        <p:nvSpPr>
          <p:cNvPr id="4" name="Slide Number Placeholder 3"/>
          <p:cNvSpPr>
            <a:spLocks noGrp="1"/>
          </p:cNvSpPr>
          <p:nvPr>
            <p:ph type="sldNum" sz="quarter" idx="10"/>
          </p:nvPr>
        </p:nvSpPr>
        <p:spPr/>
        <p:txBody>
          <a:bodyPr/>
          <a:lstStyle/>
          <a:p>
            <a:fld id="{420BBAAF-B443-4F29-9D18-78B2EDD6D06B}" type="slidenum">
              <a:rPr lang="en-GB" smtClean="0"/>
              <a:t>6</a:t>
            </a:fld>
            <a:endParaRPr lang="en-GB"/>
          </a:p>
        </p:txBody>
      </p:sp>
    </p:spTree>
    <p:extLst>
      <p:ext uri="{BB962C8B-B14F-4D97-AF65-F5344CB8AC3E}">
        <p14:creationId xmlns:p14="http://schemas.microsoft.com/office/powerpoint/2010/main" val="292325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Picture on the</a:t>
            </a:r>
            <a:r>
              <a:rPr lang="en-GB" baseline="0" dirty="0" smtClean="0"/>
              <a:t> left – person 1 and person 2 can now see the game, but person 3 can’t. </a:t>
            </a:r>
          </a:p>
          <a:p>
            <a:endParaRPr lang="en-GB" baseline="0" dirty="0" smtClean="0"/>
          </a:p>
          <a:p>
            <a:r>
              <a:rPr lang="en-GB" baseline="0" dirty="0" smtClean="0"/>
              <a:t>Picture on the right – by giving out the boxes according to what people need, everyone wins.</a:t>
            </a:r>
            <a:endParaRPr lang="en-GB" dirty="0"/>
          </a:p>
        </p:txBody>
      </p:sp>
      <p:sp>
        <p:nvSpPr>
          <p:cNvPr id="4" name="Slide Number Placeholder 3"/>
          <p:cNvSpPr>
            <a:spLocks noGrp="1"/>
          </p:cNvSpPr>
          <p:nvPr>
            <p:ph type="sldNum" sz="quarter" idx="10"/>
          </p:nvPr>
        </p:nvSpPr>
        <p:spPr/>
        <p:txBody>
          <a:bodyPr/>
          <a:lstStyle/>
          <a:p>
            <a:fld id="{420BBAAF-B443-4F29-9D18-78B2EDD6D06B}" type="slidenum">
              <a:rPr lang="en-GB" smtClean="0"/>
              <a:t>7</a:t>
            </a:fld>
            <a:endParaRPr lang="en-GB"/>
          </a:p>
        </p:txBody>
      </p:sp>
    </p:spTree>
    <p:extLst>
      <p:ext uri="{BB962C8B-B14F-4D97-AF65-F5344CB8AC3E}">
        <p14:creationId xmlns:p14="http://schemas.microsoft.com/office/powerpoint/2010/main" val="2248387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chemeClr val="tx2"/>
                </a:solidFill>
              </a:rPr>
              <a:t>By removing the barrier, everyone</a:t>
            </a:r>
            <a:r>
              <a:rPr lang="en-GB" sz="1200" b="1" baseline="0" dirty="0" smtClean="0">
                <a:solidFill>
                  <a:schemeClr val="tx2"/>
                </a:solidFill>
              </a:rPr>
              <a:t> can see equally well, and no one has to go ask for a box to stand on. </a:t>
            </a:r>
            <a:endParaRPr lang="en-GB" sz="1200" b="1" dirty="0" smtClean="0">
              <a:solidFill>
                <a:schemeClr val="tx2"/>
              </a:solidFill>
            </a:endParaRPr>
          </a:p>
          <a:p>
            <a:endParaRPr lang="en-GB" dirty="0"/>
          </a:p>
        </p:txBody>
      </p:sp>
      <p:sp>
        <p:nvSpPr>
          <p:cNvPr id="4" name="Slide Number Placeholder 3"/>
          <p:cNvSpPr>
            <a:spLocks noGrp="1"/>
          </p:cNvSpPr>
          <p:nvPr>
            <p:ph type="sldNum" sz="quarter" idx="10"/>
          </p:nvPr>
        </p:nvSpPr>
        <p:spPr/>
        <p:txBody>
          <a:bodyPr/>
          <a:lstStyle/>
          <a:p>
            <a:fld id="{420BBAAF-B443-4F29-9D18-78B2EDD6D06B}" type="slidenum">
              <a:rPr lang="en-GB" smtClean="0"/>
              <a:t>8</a:t>
            </a:fld>
            <a:endParaRPr lang="en-GB"/>
          </a:p>
        </p:txBody>
      </p:sp>
    </p:spTree>
    <p:extLst>
      <p:ext uri="{BB962C8B-B14F-4D97-AF65-F5344CB8AC3E}">
        <p14:creationId xmlns:p14="http://schemas.microsoft.com/office/powerpoint/2010/main" val="1080613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Exercise: select which ones are protected by law – i.e. is it</a:t>
            </a:r>
            <a:r>
              <a:rPr lang="en-GB" baseline="0" dirty="0" smtClean="0"/>
              <a:t> </a:t>
            </a:r>
            <a:r>
              <a:rPr lang="en-GB" b="1" baseline="0" dirty="0" smtClean="0"/>
              <a:t>illegal</a:t>
            </a:r>
            <a:r>
              <a:rPr lang="en-GB" baseline="0" dirty="0" smtClean="0"/>
              <a:t> to </a:t>
            </a:r>
            <a:r>
              <a:rPr lang="en-GB" dirty="0" smtClean="0"/>
              <a:t>discriminate against an</a:t>
            </a:r>
            <a:r>
              <a:rPr lang="en-GB" baseline="0" dirty="0" smtClean="0"/>
              <a:t> elderly person? </a:t>
            </a:r>
          </a:p>
        </p:txBody>
      </p:sp>
      <p:sp>
        <p:nvSpPr>
          <p:cNvPr id="4" name="Slide Number Placeholder 3"/>
          <p:cNvSpPr>
            <a:spLocks noGrp="1"/>
          </p:cNvSpPr>
          <p:nvPr>
            <p:ph type="sldNum" sz="quarter" idx="10"/>
          </p:nvPr>
        </p:nvSpPr>
        <p:spPr/>
        <p:txBody>
          <a:bodyPr/>
          <a:lstStyle/>
          <a:p>
            <a:fld id="{420BBAAF-B443-4F29-9D18-78B2EDD6D06B}" type="slidenum">
              <a:rPr lang="en-GB" smtClean="0"/>
              <a:t>10</a:t>
            </a:fld>
            <a:endParaRPr lang="en-GB"/>
          </a:p>
        </p:txBody>
      </p:sp>
    </p:spTree>
    <p:extLst>
      <p:ext uri="{BB962C8B-B14F-4D97-AF65-F5344CB8AC3E}">
        <p14:creationId xmlns:p14="http://schemas.microsoft.com/office/powerpoint/2010/main" val="2700071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All of these are protected by law – equality is</a:t>
            </a:r>
            <a:r>
              <a:rPr lang="en-GB" baseline="0" dirty="0" smtClean="0"/>
              <a:t> for everyone.</a:t>
            </a:r>
          </a:p>
          <a:p>
            <a:endParaRPr lang="en-GB" baseline="0" dirty="0" smtClean="0"/>
          </a:p>
          <a:p>
            <a:r>
              <a:rPr lang="en-GB" dirty="0" smtClean="0"/>
              <a:t>Age = people</a:t>
            </a:r>
            <a:r>
              <a:rPr lang="en-GB" baseline="0" dirty="0" smtClean="0"/>
              <a:t> of all ages, young and old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latin typeface="Verdana" panose="020B0604030504040204" pitchFamily="34" charset="0"/>
                <a:ea typeface="Verdana" panose="020B0604030504040204" pitchFamily="34" charset="0"/>
                <a:cs typeface="Verdana" panose="020B0604030504040204" pitchFamily="34" charset="0"/>
              </a:rPr>
              <a:t>people who are pregnant and people who have given birth. </a:t>
            </a:r>
            <a:endParaRPr lang="en-GB" dirty="0" smtClean="0"/>
          </a:p>
          <a:p>
            <a:r>
              <a:rPr lang="en-GB" baseline="0" dirty="0" smtClean="0"/>
              <a:t>Men and women</a:t>
            </a:r>
          </a:p>
          <a:p>
            <a:r>
              <a:rPr lang="en-GB" baseline="0" dirty="0" smtClean="0"/>
              <a:t>Disabled people = </a:t>
            </a:r>
            <a:r>
              <a:rPr lang="en-GB" dirty="0" smtClean="0">
                <a:latin typeface="Verdana" panose="020B0604030504040204" pitchFamily="34" charset="0"/>
                <a:ea typeface="Verdana" panose="020B0604030504040204" pitchFamily="34" charset="0"/>
                <a:cs typeface="Verdana" panose="020B0604030504040204" pitchFamily="34" charset="0"/>
              </a:rPr>
              <a:t>physical disabilities (e.g. wheelchair users), learning disabilities (e.g. autism), and mental health conditions (e.g. depression).</a:t>
            </a:r>
          </a:p>
          <a:p>
            <a:r>
              <a:rPr lang="en-GB" dirty="0" smtClean="0">
                <a:latin typeface="Verdana" panose="020B0604030504040204" pitchFamily="34" charset="0"/>
                <a:ea typeface="Verdana" panose="020B0604030504040204" pitchFamily="34" charset="0"/>
                <a:cs typeface="Verdana" panose="020B0604030504040204" pitchFamily="34" charset="0"/>
              </a:rPr>
              <a:t>People of all ethnicities – black, white, Asian, or any other minority</a:t>
            </a:r>
            <a:r>
              <a:rPr lang="en-GB" baseline="0" dirty="0" smtClean="0">
                <a:latin typeface="Verdana" panose="020B0604030504040204" pitchFamily="34" charset="0"/>
                <a:ea typeface="Verdana" panose="020B0604030504040204" pitchFamily="34" charset="0"/>
                <a:cs typeface="Verdana" panose="020B0604030504040204" pitchFamily="34" charset="0"/>
              </a:rPr>
              <a:t> ethnic background</a:t>
            </a:r>
            <a:endParaRPr lang="en-GB" dirty="0" smtClean="0">
              <a:latin typeface="Verdana" panose="020B0604030504040204" pitchFamily="34" charset="0"/>
              <a:ea typeface="Verdana" panose="020B0604030504040204" pitchFamily="34" charset="0"/>
              <a:cs typeface="Verdana" panose="020B0604030504040204" pitchFamily="34" charset="0"/>
            </a:endParaRPr>
          </a:p>
          <a:p>
            <a:r>
              <a:rPr lang="en-GB" dirty="0" smtClean="0">
                <a:latin typeface="Verdana" panose="020B0604030504040204" pitchFamily="34" charset="0"/>
                <a:ea typeface="Verdana" panose="020B0604030504040204" pitchFamily="34" charset="0"/>
                <a:cs typeface="Verdana" panose="020B0604030504040204" pitchFamily="34" charset="0"/>
              </a:rPr>
              <a:t>Transgender</a:t>
            </a:r>
            <a:r>
              <a:rPr lang="en-GB" baseline="0" dirty="0" smtClean="0">
                <a:latin typeface="Verdana" panose="020B0604030504040204" pitchFamily="34" charset="0"/>
                <a:ea typeface="Verdana" panose="020B0604030504040204" pitchFamily="34" charset="0"/>
                <a:cs typeface="Verdana" panose="020B0604030504040204" pitchFamily="34" charset="0"/>
              </a:rPr>
              <a:t> people – people whose gender is different to the sex they were assigned at birth. </a:t>
            </a:r>
          </a:p>
          <a:p>
            <a:r>
              <a:rPr lang="en-GB" baseline="0" dirty="0" smtClean="0">
                <a:latin typeface="Verdana" panose="020B0604030504040204" pitchFamily="34" charset="0"/>
                <a:ea typeface="Verdana" panose="020B0604030504040204" pitchFamily="34" charset="0"/>
                <a:cs typeface="Verdana" panose="020B0604030504040204" pitchFamily="34" charset="0"/>
              </a:rPr>
              <a:t>People with a religion or belief, including people with no religion or belief such as atheists</a:t>
            </a:r>
          </a:p>
          <a:p>
            <a:r>
              <a:rPr lang="en-GB" baseline="0" dirty="0" smtClean="0">
                <a:latin typeface="Verdana" panose="020B0604030504040204" pitchFamily="34" charset="0"/>
                <a:ea typeface="Verdana" panose="020B0604030504040204" pitchFamily="34" charset="0"/>
                <a:cs typeface="Verdana" panose="020B0604030504040204" pitchFamily="34" charset="0"/>
              </a:rPr>
              <a:t>Sexual orientation = this covers lesbians, gay people, bisexual people, and straight people.</a:t>
            </a:r>
          </a:p>
          <a:p>
            <a:r>
              <a:rPr lang="en-GB" baseline="0" dirty="0" smtClean="0">
                <a:latin typeface="Verdana" panose="020B0604030504040204" pitchFamily="34" charset="0"/>
                <a:ea typeface="Verdana" panose="020B0604030504040204" pitchFamily="34" charset="0"/>
                <a:cs typeface="Verdana" panose="020B0604030504040204" pitchFamily="34" charset="0"/>
              </a:rPr>
              <a:t>Marriage and civil partnership = covers people who are married, in CPs, and people who are unmarried.</a:t>
            </a:r>
          </a:p>
        </p:txBody>
      </p:sp>
      <p:sp>
        <p:nvSpPr>
          <p:cNvPr id="4" name="Slide Number Placeholder 3"/>
          <p:cNvSpPr>
            <a:spLocks noGrp="1"/>
          </p:cNvSpPr>
          <p:nvPr>
            <p:ph type="sldNum" sz="quarter" idx="10"/>
          </p:nvPr>
        </p:nvSpPr>
        <p:spPr/>
        <p:txBody>
          <a:bodyPr/>
          <a:lstStyle/>
          <a:p>
            <a:fld id="{420BBAAF-B443-4F29-9D18-78B2EDD6D06B}" type="slidenum">
              <a:rPr lang="en-GB" smtClean="0"/>
              <a:t>11</a:t>
            </a:fld>
            <a:endParaRPr lang="en-GB"/>
          </a:p>
        </p:txBody>
      </p:sp>
    </p:spTree>
    <p:extLst>
      <p:ext uri="{BB962C8B-B14F-4D97-AF65-F5344CB8AC3E}">
        <p14:creationId xmlns:p14="http://schemas.microsoft.com/office/powerpoint/2010/main" val="2734797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A68BDB2-F830-6E43-99D1-C40337501669}" type="datetimeFigureOut">
              <a:rPr lang="en-US" smtClean="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CE9DF4-A202-5E45-89B7-5C9C48AE225E}" type="slidenum">
              <a:rPr lang="en-US" smtClean="0"/>
              <a:t>‹#›</a:t>
            </a:fld>
            <a:endParaRPr lang="en-US"/>
          </a:p>
        </p:txBody>
      </p:sp>
    </p:spTree>
    <p:extLst>
      <p:ext uri="{BB962C8B-B14F-4D97-AF65-F5344CB8AC3E}">
        <p14:creationId xmlns:p14="http://schemas.microsoft.com/office/powerpoint/2010/main" val="1288457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1933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62727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3111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A68BDB2-F830-6E43-99D1-C40337501669}" type="datetimeFigureOut">
              <a:rPr lang="en-US" smtClean="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CE9DF4-A202-5E45-89B7-5C9C48AE225E}" type="slidenum">
              <a:rPr lang="en-US" smtClean="0"/>
              <a:t>‹#›</a:t>
            </a:fld>
            <a:endParaRPr lang="en-US"/>
          </a:p>
        </p:txBody>
      </p:sp>
    </p:spTree>
    <p:extLst>
      <p:ext uri="{BB962C8B-B14F-4D97-AF65-F5344CB8AC3E}">
        <p14:creationId xmlns:p14="http://schemas.microsoft.com/office/powerpoint/2010/main" val="2047543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5738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9/16/2019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52440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A68BDB2-F830-6E43-99D1-C40337501669}" type="datetimeFigureOut">
              <a:rPr lang="en-US" smtClean="0"/>
              <a:t>9/16/2019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CE9DF4-A202-5E45-89B7-5C9C48AE225E}" type="slidenum">
              <a:rPr lang="en-US" smtClean="0"/>
              <a:t>‹#›</a:t>
            </a:fld>
            <a:endParaRPr lang="en-US"/>
          </a:p>
        </p:txBody>
      </p:sp>
    </p:spTree>
    <p:extLst>
      <p:ext uri="{BB962C8B-B14F-4D97-AF65-F5344CB8AC3E}">
        <p14:creationId xmlns:p14="http://schemas.microsoft.com/office/powerpoint/2010/main" val="3174074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68BDB2-F830-6E43-99D1-C40337501669}" type="datetimeFigureOut">
              <a:rPr lang="en-US" smtClean="0"/>
              <a:t>9/16/2019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CE9DF4-A202-5E45-89B7-5C9C48AE225E}" type="slidenum">
              <a:rPr lang="en-US" smtClean="0"/>
              <a:t>‹#›</a:t>
            </a:fld>
            <a:endParaRPr lang="en-US"/>
          </a:p>
        </p:txBody>
      </p:sp>
    </p:spTree>
    <p:extLst>
      <p:ext uri="{BB962C8B-B14F-4D97-AF65-F5344CB8AC3E}">
        <p14:creationId xmlns:p14="http://schemas.microsoft.com/office/powerpoint/2010/main" val="367699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06280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A68BDB2-F830-6E43-99D1-C40337501669}" type="datetimeFigureOut">
              <a:rPr lang="en-US" smtClean="0"/>
              <a:t>9/16/2019</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CE9DF4-A202-5E45-89B7-5C9C48AE225E}" type="slidenum">
              <a:rPr lang="en-US" smtClean="0"/>
              <a:t>‹#›</a:t>
            </a:fld>
            <a:endParaRPr lang="en-US"/>
          </a:p>
        </p:txBody>
      </p:sp>
    </p:spTree>
    <p:extLst>
      <p:ext uri="{BB962C8B-B14F-4D97-AF65-F5344CB8AC3E}">
        <p14:creationId xmlns:p14="http://schemas.microsoft.com/office/powerpoint/2010/main" val="3081831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9/16/2019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25326442"/>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moodle.nptcgroup.ac.uk/course/view.php?id=4237"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hyperlink" Target="https://www.mind.org.uk/information-support/types-of-mental-health-problems/bipolar-disorder/" TargetMode="External"/><Relationship Id="rId2" Type="http://schemas.openxmlformats.org/officeDocument/2006/relationships/hyperlink" Target="https://www.mind.org.uk/information-support/types-of-mental-health-problems/schizophrenia/" TargetMode="Externa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14.jpeg"/><Relationship Id="rId4" Type="http://schemas.openxmlformats.org/officeDocument/2006/relationships/hyperlink" Target="https://moodle.nptcgroup.ac.uk/course/view.php?id=4237"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moodle.nptcgroup.ac.uk/course/view.php?id=4237"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implicit.harvard.edu/implicit/uk/"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moodle.nptcgroup.ac.uk/course/view.php?id=4237" TargetMode="External"/><Relationship Id="rId7"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www.facebook.com/NPTC.LGBTQ" TargetMode="External"/><Relationship Id="rId5" Type="http://schemas.openxmlformats.org/officeDocument/2006/relationships/hyperlink" Target="http://www.facebook.com/NPTC.SU" TargetMode="External"/><Relationship Id="rId4" Type="http://schemas.openxmlformats.org/officeDocument/2006/relationships/hyperlink" Target="mailto:diversity@nptcgroup.ac.uk"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jpe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13987" y="3223030"/>
            <a:ext cx="11358947" cy="3349962"/>
          </a:xfrm>
          <a:prstGeom prst="rect">
            <a:avLst/>
          </a:prstGeom>
        </p:spPr>
      </p:pic>
      <p:sp>
        <p:nvSpPr>
          <p:cNvPr id="4" name="Title 3"/>
          <p:cNvSpPr>
            <a:spLocks noGrp="1"/>
          </p:cNvSpPr>
          <p:nvPr>
            <p:ph type="ctrTitle"/>
          </p:nvPr>
        </p:nvSpPr>
        <p:spPr>
          <a:xfrm>
            <a:off x="1524000" y="504846"/>
            <a:ext cx="9144000" cy="2387600"/>
          </a:xfrm>
        </p:spPr>
        <p:txBody>
          <a:bodyPr/>
          <a:lstStyle/>
          <a:p>
            <a:r>
              <a:rPr lang="en-GB" i="1" dirty="0" smtClean="0">
                <a:latin typeface="Verdana" panose="020B0604030504040204" pitchFamily="34" charset="0"/>
                <a:ea typeface="Verdana" panose="020B0604030504040204" pitchFamily="34" charset="0"/>
                <a:cs typeface="Verdana" panose="020B0604030504040204" pitchFamily="34" charset="0"/>
              </a:rPr>
              <a:t>An introduction to</a:t>
            </a:r>
            <a:br>
              <a:rPr lang="en-GB" i="1" dirty="0" smtClean="0">
                <a:latin typeface="Verdana" panose="020B0604030504040204" pitchFamily="34" charset="0"/>
                <a:ea typeface="Verdana" panose="020B0604030504040204" pitchFamily="34" charset="0"/>
                <a:cs typeface="Verdana" panose="020B0604030504040204" pitchFamily="34" charset="0"/>
              </a:rPr>
            </a:br>
            <a:r>
              <a:rPr lang="en-GB" i="1" dirty="0" smtClean="0">
                <a:latin typeface="Verdana" panose="020B0604030504040204" pitchFamily="34" charset="0"/>
                <a:ea typeface="Verdana" panose="020B0604030504040204" pitchFamily="34" charset="0"/>
                <a:cs typeface="Verdana" panose="020B0604030504040204" pitchFamily="34" charset="0"/>
              </a:rPr>
              <a:t>Equality and Diversity</a:t>
            </a:r>
            <a:endParaRPr lang="en-GB" i="1" dirty="0">
              <a:latin typeface="Verdana" panose="020B0604030504040204" pitchFamily="34" charset="0"/>
              <a:ea typeface="Verdana" panose="020B0604030504040204" pitchFamily="34" charset="0"/>
              <a:cs typeface="Verdana" panose="020B0604030504040204"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46656" y="172059"/>
            <a:ext cx="1945344" cy="665574"/>
          </a:xfrm>
          <a:prstGeom prst="rect">
            <a:avLst/>
          </a:prstGeom>
        </p:spPr>
      </p:pic>
    </p:spTree>
    <p:extLst>
      <p:ext uri="{BB962C8B-B14F-4D97-AF65-F5344CB8AC3E}">
        <p14:creationId xmlns:p14="http://schemas.microsoft.com/office/powerpoint/2010/main" val="15745184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587" y="163244"/>
            <a:ext cx="10515600" cy="1325563"/>
          </a:xfrm>
        </p:spPr>
        <p:txBody>
          <a:bodyPr>
            <a:normAutofit/>
          </a:bodyPr>
          <a:lstStyle/>
          <a:p>
            <a:r>
              <a:rPr lang="en-GB" sz="36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Which of these are protected by law?</a:t>
            </a:r>
            <a:endParaRPr lang="en-GB" sz="3600" b="1" dirty="0">
              <a:solidFill>
                <a:srgbClr val="00B050"/>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19382684"/>
              </p:ext>
            </p:extLst>
          </p:nvPr>
        </p:nvGraphicFramePr>
        <p:xfrm>
          <a:off x="838200" y="1306286"/>
          <a:ext cx="10515600" cy="48706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Image result for thought bubbl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4562" y="368999"/>
            <a:ext cx="607215" cy="624858"/>
          </a:xfrm>
          <a:prstGeom prst="rect">
            <a:avLst/>
          </a:prstGeom>
          <a:noFill/>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4585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11732514"/>
              </p:ext>
            </p:extLst>
          </p:nvPr>
        </p:nvGraphicFramePr>
        <p:xfrm>
          <a:off x="838200" y="1306286"/>
          <a:ext cx="10515600" cy="48706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a:spLocks noGrp="1"/>
          </p:cNvSpPr>
          <p:nvPr>
            <p:ph type="title"/>
          </p:nvPr>
        </p:nvSpPr>
        <p:spPr>
          <a:xfrm>
            <a:off x="838200" y="163244"/>
            <a:ext cx="10515600" cy="1325563"/>
          </a:xfrm>
        </p:spPr>
        <p:txBody>
          <a:bodyPr>
            <a:normAutofit/>
          </a:bodyPr>
          <a:lstStyle/>
          <a:p>
            <a:r>
              <a:rPr lang="en-GB" sz="36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Answer: all of them!</a:t>
            </a:r>
            <a:endParaRPr lang="en-GB" sz="3600" b="1" dirty="0">
              <a:solidFill>
                <a:srgbClr val="00B05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252176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Verdana" panose="020B0604030504040204" pitchFamily="34" charset="0"/>
                <a:ea typeface="Verdana" panose="020B0604030504040204" pitchFamily="34" charset="0"/>
                <a:cs typeface="Verdana" panose="020B0604030504040204" pitchFamily="34" charset="0"/>
              </a:rPr>
              <a:t>What exactly is a disability?</a:t>
            </a:r>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954088" y="1913523"/>
            <a:ext cx="5866189" cy="4800098"/>
          </a:xfrm>
        </p:spPr>
        <p:txBody>
          <a:bodyPr>
            <a:normAutofit/>
          </a:bodyPr>
          <a:lstStyle/>
          <a:p>
            <a:r>
              <a:rPr lang="en-GB" dirty="0" smtClean="0"/>
              <a:t>A disability is a </a:t>
            </a:r>
            <a:r>
              <a:rPr lang="en-GB" dirty="0" smtClean="0">
                <a:solidFill>
                  <a:srgbClr val="7030A0"/>
                </a:solidFill>
              </a:rPr>
              <a:t>long-term physical or mental impairment that affects a person’s day-to-day life</a:t>
            </a:r>
            <a:r>
              <a:rPr lang="en-GB" dirty="0" smtClean="0"/>
              <a:t>. </a:t>
            </a:r>
          </a:p>
          <a:p>
            <a:r>
              <a:rPr lang="en-GB" dirty="0" smtClean="0"/>
              <a:t>This includes </a:t>
            </a:r>
            <a:r>
              <a:rPr lang="en-GB" dirty="0" smtClean="0">
                <a:solidFill>
                  <a:srgbClr val="7030A0"/>
                </a:solidFill>
              </a:rPr>
              <a:t>physical</a:t>
            </a:r>
            <a:r>
              <a:rPr lang="en-GB" dirty="0" smtClean="0"/>
              <a:t> disabilities (like blindness or being unable to walk), </a:t>
            </a:r>
            <a:r>
              <a:rPr lang="en-GB" dirty="0" smtClean="0">
                <a:solidFill>
                  <a:srgbClr val="7030A0"/>
                </a:solidFill>
              </a:rPr>
              <a:t>learning</a:t>
            </a:r>
            <a:r>
              <a:rPr lang="en-GB" dirty="0" smtClean="0"/>
              <a:t> disabilities (like autism or ADHD), and </a:t>
            </a:r>
            <a:r>
              <a:rPr lang="en-GB" dirty="0" smtClean="0">
                <a:solidFill>
                  <a:srgbClr val="7030A0"/>
                </a:solidFill>
              </a:rPr>
              <a:t>mental illness </a:t>
            </a:r>
            <a:r>
              <a:rPr lang="en-GB" dirty="0" smtClean="0"/>
              <a:t>(like depression and OCD).</a:t>
            </a:r>
          </a:p>
          <a:p>
            <a:r>
              <a:rPr lang="en-GB" i="1" dirty="0"/>
              <a:t>Click to read </a:t>
            </a:r>
            <a:r>
              <a:rPr lang="en-GB" i="1" dirty="0">
                <a:hlinkClick r:id="rId3"/>
              </a:rPr>
              <a:t>our Equality pages</a:t>
            </a:r>
            <a:r>
              <a:rPr lang="en-GB" i="1" dirty="0"/>
              <a:t> to learn more about </a:t>
            </a:r>
            <a:r>
              <a:rPr lang="en-GB" i="1" dirty="0" smtClean="0"/>
              <a:t>disability equality.</a:t>
            </a:r>
            <a:endParaRPr lang="en-GB" i="1" dirty="0"/>
          </a:p>
        </p:txBody>
      </p:sp>
      <p:pic>
        <p:nvPicPr>
          <p:cNvPr id="12290" name="Picture 2" descr="Image result for disabil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6164" y="1564110"/>
            <a:ext cx="4649411" cy="46494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Image result for book vector"/>
          <p:cNvPicPr>
            <a:picLocks noChangeAspect="1" noChangeArrowheads="1"/>
          </p:cNvPicPr>
          <p:nvPr/>
        </p:nvPicPr>
        <p:blipFill rotWithShape="1">
          <a:blip r:embed="rId5">
            <a:extLst>
              <a:ext uri="{28A0092B-C50C-407E-A947-70E740481C1C}">
                <a14:useLocalDpi xmlns:a14="http://schemas.microsoft.com/office/drawing/2010/main" val="0"/>
              </a:ext>
            </a:extLst>
          </a:blip>
          <a:srcRect l="20197" t="23000" r="16966" b="35673"/>
          <a:stretch/>
        </p:blipFill>
        <p:spPr bwMode="auto">
          <a:xfrm>
            <a:off x="523938" y="5216360"/>
            <a:ext cx="702170" cy="498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31992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90688"/>
            <a:ext cx="6886072" cy="4351338"/>
          </a:xfrm>
        </p:spPr>
        <p:txBody>
          <a:bodyPr>
            <a:normAutofit/>
          </a:bodyPr>
          <a:lstStyle/>
          <a:p>
            <a:r>
              <a:rPr lang="en-GB" dirty="0"/>
              <a:t>Good mental health means being generally able to think, feel and react in the ways that you need and want to live your life. </a:t>
            </a:r>
            <a:endParaRPr lang="en-GB" dirty="0" smtClean="0"/>
          </a:p>
          <a:p>
            <a:r>
              <a:rPr lang="en-GB" dirty="0"/>
              <a:t>Mental health problems affect around one in four people in any given year. They range from common problems, </a:t>
            </a:r>
            <a:r>
              <a:rPr lang="en-GB" dirty="0" smtClean="0"/>
              <a:t>such as depression and anxiety, to </a:t>
            </a:r>
            <a:r>
              <a:rPr lang="en-GB" dirty="0"/>
              <a:t>rarer problems such as </a:t>
            </a:r>
            <a:r>
              <a:rPr lang="en-GB" dirty="0">
                <a:hlinkClick r:id="rId2" tooltip="Schizophrenia"/>
              </a:rPr>
              <a:t>schizophrenia</a:t>
            </a:r>
            <a:r>
              <a:rPr lang="en-GB" dirty="0"/>
              <a:t> and </a:t>
            </a:r>
            <a:r>
              <a:rPr lang="en-GB" dirty="0">
                <a:hlinkClick r:id="rId3" tooltip="Bipolar disorder"/>
              </a:rPr>
              <a:t>bipolar disorder</a:t>
            </a:r>
            <a:r>
              <a:rPr lang="en-GB" dirty="0" smtClean="0"/>
              <a:t>.</a:t>
            </a:r>
          </a:p>
          <a:p>
            <a:r>
              <a:rPr lang="en-GB" i="1" dirty="0"/>
              <a:t>Click to read </a:t>
            </a:r>
            <a:r>
              <a:rPr lang="en-GB" i="1" dirty="0">
                <a:hlinkClick r:id="rId4"/>
              </a:rPr>
              <a:t>our Equality pages</a:t>
            </a:r>
            <a:r>
              <a:rPr lang="en-GB" i="1" dirty="0"/>
              <a:t> to learn more about </a:t>
            </a:r>
            <a:r>
              <a:rPr lang="en-GB" i="1" dirty="0" smtClean="0"/>
              <a:t>mental health. </a:t>
            </a:r>
            <a:endParaRPr lang="en-GB" i="1" dirty="0"/>
          </a:p>
        </p:txBody>
      </p:sp>
      <p:pic>
        <p:nvPicPr>
          <p:cNvPr id="13314" name="Picture 2" descr="Image result for chibird"/>
          <p:cNvPicPr>
            <a:picLocks noChangeAspect="1" noChangeArrowheads="1"/>
          </p:cNvPicPr>
          <p:nvPr/>
        </p:nvPicPr>
        <p:blipFill rotWithShape="1">
          <a:blip r:embed="rId5">
            <a:extLst>
              <a:ext uri="{28A0092B-C50C-407E-A947-70E740481C1C}">
                <a14:useLocalDpi xmlns:a14="http://schemas.microsoft.com/office/drawing/2010/main" val="0"/>
              </a:ext>
            </a:extLst>
          </a:blip>
          <a:srcRect l="22695" r="17431"/>
          <a:stretch/>
        </p:blipFill>
        <p:spPr bwMode="auto">
          <a:xfrm>
            <a:off x="8434137" y="1070657"/>
            <a:ext cx="3465095" cy="57873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25379" y="357271"/>
            <a:ext cx="10515600" cy="1325563"/>
          </a:xfrm>
        </p:spPr>
        <p:txBody>
          <a:bodyPr>
            <a:normAutofit/>
          </a:bodyPr>
          <a:lstStyle/>
          <a:p>
            <a:r>
              <a:rPr lang="en-GB" sz="4000" dirty="0" smtClean="0">
                <a:latin typeface="Verdana" panose="020B0604030504040204" pitchFamily="34" charset="0"/>
                <a:ea typeface="Verdana" panose="020B0604030504040204" pitchFamily="34" charset="0"/>
                <a:cs typeface="Verdana" panose="020B0604030504040204" pitchFamily="34" charset="0"/>
              </a:rPr>
              <a:t>What do we mean by “mental health”?</a:t>
            </a:r>
            <a:endParaRPr lang="en-GB" sz="4000"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6" descr="Image result for book vector"/>
          <p:cNvPicPr>
            <a:picLocks noChangeAspect="1" noChangeArrowheads="1"/>
          </p:cNvPicPr>
          <p:nvPr/>
        </p:nvPicPr>
        <p:blipFill rotWithShape="1">
          <a:blip r:embed="rId6">
            <a:extLst>
              <a:ext uri="{28A0092B-C50C-407E-A947-70E740481C1C}">
                <a14:useLocalDpi xmlns:a14="http://schemas.microsoft.com/office/drawing/2010/main" val="0"/>
              </a:ext>
            </a:extLst>
          </a:blip>
          <a:srcRect l="20197" t="23000" r="16966" b="35673"/>
          <a:stretch/>
        </p:blipFill>
        <p:spPr bwMode="auto">
          <a:xfrm>
            <a:off x="344611" y="4990729"/>
            <a:ext cx="702170" cy="498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5521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Verdana" panose="020B0604030504040204" pitchFamily="34" charset="0"/>
                <a:ea typeface="Verdana" panose="020B0604030504040204" pitchFamily="34" charset="0"/>
                <a:cs typeface="Verdana" panose="020B0604030504040204" pitchFamily="34" charset="0"/>
              </a:rPr>
              <a:t>What does LGBT+ stand for?</a:t>
            </a:r>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650912" y="1474013"/>
            <a:ext cx="10600667" cy="4351338"/>
          </a:xfrm>
        </p:spPr>
        <p:txBody>
          <a:bodyPr>
            <a:noAutofit/>
          </a:bodyPr>
          <a:lstStyle/>
          <a:p>
            <a:r>
              <a:rPr lang="en-GB" sz="2400" b="1" dirty="0" smtClean="0">
                <a:solidFill>
                  <a:srgbClr val="7030A0"/>
                </a:solidFill>
                <a:ea typeface="Verdana" panose="020B0604030504040204" pitchFamily="34" charset="0"/>
                <a:cs typeface="Verdana" panose="020B0604030504040204" pitchFamily="34" charset="0"/>
              </a:rPr>
              <a:t>Lesbian</a:t>
            </a:r>
            <a:r>
              <a:rPr lang="en-GB" sz="2400" dirty="0">
                <a:ea typeface="Verdana" panose="020B0604030504040204" pitchFamily="34" charset="0"/>
                <a:cs typeface="Verdana" panose="020B0604030504040204" pitchFamily="34" charset="0"/>
              </a:rPr>
              <a:t> = a woman who is attracted to other </a:t>
            </a:r>
            <a:r>
              <a:rPr lang="en-GB" sz="2400" dirty="0" smtClean="0">
                <a:ea typeface="Verdana" panose="020B0604030504040204" pitchFamily="34" charset="0"/>
                <a:cs typeface="Verdana" panose="020B0604030504040204" pitchFamily="34" charset="0"/>
              </a:rPr>
              <a:t>women</a:t>
            </a:r>
          </a:p>
          <a:p>
            <a:r>
              <a:rPr lang="en-GB" sz="2400" b="1" dirty="0" smtClean="0">
                <a:solidFill>
                  <a:srgbClr val="7030A0"/>
                </a:solidFill>
                <a:ea typeface="Verdana" panose="020B0604030504040204" pitchFamily="34" charset="0"/>
                <a:cs typeface="Verdana" panose="020B0604030504040204" pitchFamily="34" charset="0"/>
              </a:rPr>
              <a:t>Gay</a:t>
            </a:r>
            <a:r>
              <a:rPr lang="en-GB" sz="2400" dirty="0">
                <a:ea typeface="Verdana" panose="020B0604030504040204" pitchFamily="34" charset="0"/>
                <a:cs typeface="Verdana" panose="020B0604030504040204" pitchFamily="34" charset="0"/>
              </a:rPr>
              <a:t> = a man who is attracted to other </a:t>
            </a:r>
            <a:r>
              <a:rPr lang="en-GB" sz="2400" dirty="0" smtClean="0">
                <a:ea typeface="Verdana" panose="020B0604030504040204" pitchFamily="34" charset="0"/>
                <a:cs typeface="Verdana" panose="020B0604030504040204" pitchFamily="34" charset="0"/>
              </a:rPr>
              <a:t>men</a:t>
            </a:r>
          </a:p>
          <a:p>
            <a:r>
              <a:rPr lang="en-GB" sz="2400" b="1" dirty="0" smtClean="0">
                <a:solidFill>
                  <a:srgbClr val="7030A0"/>
                </a:solidFill>
                <a:ea typeface="Verdana" panose="020B0604030504040204" pitchFamily="34" charset="0"/>
                <a:cs typeface="Verdana" panose="020B0604030504040204" pitchFamily="34" charset="0"/>
              </a:rPr>
              <a:t>Bisexual</a:t>
            </a:r>
            <a:r>
              <a:rPr lang="en-GB" sz="2400" dirty="0">
                <a:ea typeface="Verdana" panose="020B0604030504040204" pitchFamily="34" charset="0"/>
                <a:cs typeface="Verdana" panose="020B0604030504040204" pitchFamily="34" charset="0"/>
              </a:rPr>
              <a:t> = </a:t>
            </a:r>
            <a:r>
              <a:rPr lang="en-GB" sz="2400" dirty="0" smtClean="0">
                <a:ea typeface="Verdana" panose="020B0604030504040204" pitchFamily="34" charset="0"/>
                <a:cs typeface="Verdana" panose="020B0604030504040204" pitchFamily="34" charset="0"/>
              </a:rPr>
              <a:t>someone </a:t>
            </a:r>
            <a:r>
              <a:rPr lang="en-GB" sz="2400" dirty="0">
                <a:ea typeface="Verdana" panose="020B0604030504040204" pitchFamily="34" charset="0"/>
                <a:cs typeface="Verdana" panose="020B0604030504040204" pitchFamily="34" charset="0"/>
              </a:rPr>
              <a:t>attracted to people regardless of their </a:t>
            </a:r>
            <a:r>
              <a:rPr lang="en-GB" sz="2400" dirty="0" smtClean="0">
                <a:ea typeface="Verdana" panose="020B0604030504040204" pitchFamily="34" charset="0"/>
                <a:cs typeface="Verdana" panose="020B0604030504040204" pitchFamily="34" charset="0"/>
              </a:rPr>
              <a:t>gender</a:t>
            </a:r>
          </a:p>
          <a:p>
            <a:r>
              <a:rPr lang="en-GB" sz="2400" b="1" dirty="0" smtClean="0">
                <a:solidFill>
                  <a:srgbClr val="7030A0"/>
                </a:solidFill>
                <a:ea typeface="Verdana" panose="020B0604030504040204" pitchFamily="34" charset="0"/>
                <a:cs typeface="Verdana" panose="020B0604030504040204" pitchFamily="34" charset="0"/>
              </a:rPr>
              <a:t>Trans</a:t>
            </a:r>
            <a:r>
              <a:rPr lang="en-GB" sz="2400" dirty="0">
                <a:ea typeface="Verdana" panose="020B0604030504040204" pitchFamily="34" charset="0"/>
                <a:cs typeface="Verdana" panose="020B0604030504040204" pitchFamily="34" charset="0"/>
              </a:rPr>
              <a:t> = someone </a:t>
            </a:r>
            <a:r>
              <a:rPr lang="en-GB" sz="2400" dirty="0" smtClean="0">
                <a:ea typeface="Verdana" panose="020B0604030504040204" pitchFamily="34" charset="0"/>
                <a:cs typeface="Verdana" panose="020B0604030504040204" pitchFamily="34" charset="0"/>
              </a:rPr>
              <a:t>whose gender is </a:t>
            </a:r>
            <a:r>
              <a:rPr lang="en-GB" sz="2400" dirty="0">
                <a:ea typeface="Verdana" panose="020B0604030504040204" pitchFamily="34" charset="0"/>
                <a:cs typeface="Verdana" panose="020B0604030504040204" pitchFamily="34" charset="0"/>
              </a:rPr>
              <a:t>different to the </a:t>
            </a:r>
            <a:r>
              <a:rPr lang="en-GB" sz="2400" dirty="0" smtClean="0">
                <a:ea typeface="Verdana" panose="020B0604030504040204" pitchFamily="34" charset="0"/>
                <a:cs typeface="Verdana" panose="020B0604030504040204" pitchFamily="34" charset="0"/>
              </a:rPr>
              <a:t>sex they were assigned at </a:t>
            </a:r>
            <a:r>
              <a:rPr lang="en-GB" sz="2400" dirty="0">
                <a:ea typeface="Verdana" panose="020B0604030504040204" pitchFamily="34" charset="0"/>
                <a:cs typeface="Verdana" panose="020B0604030504040204" pitchFamily="34" charset="0"/>
              </a:rPr>
              <a:t>birth</a:t>
            </a:r>
            <a:r>
              <a:rPr lang="en-GB" sz="2400" dirty="0" smtClean="0">
                <a:ea typeface="Verdana" panose="020B0604030504040204" pitchFamily="34" charset="0"/>
                <a:cs typeface="Verdana" panose="020B0604030504040204" pitchFamily="34" charset="0"/>
              </a:rPr>
              <a:t>.</a:t>
            </a:r>
          </a:p>
          <a:p>
            <a:r>
              <a:rPr lang="en-GB" sz="2400" b="1" dirty="0" smtClean="0">
                <a:solidFill>
                  <a:srgbClr val="7030A0"/>
                </a:solidFill>
                <a:ea typeface="Verdana" panose="020B0604030504040204" pitchFamily="34" charset="0"/>
                <a:cs typeface="Verdana" panose="020B0604030504040204" pitchFamily="34" charset="0"/>
              </a:rPr>
              <a:t>Plus</a:t>
            </a:r>
            <a:r>
              <a:rPr lang="en-GB" sz="2400" dirty="0" smtClean="0">
                <a:ea typeface="Verdana" panose="020B0604030504040204" pitchFamily="34" charset="0"/>
                <a:cs typeface="Verdana" panose="020B0604030504040204" pitchFamily="34" charset="0"/>
              </a:rPr>
              <a:t> = </a:t>
            </a:r>
            <a:r>
              <a:rPr lang="en-GB" sz="2400" dirty="0">
                <a:ea typeface="Verdana" panose="020B0604030504040204" pitchFamily="34" charset="0"/>
                <a:cs typeface="Verdana" panose="020B0604030504040204" pitchFamily="34" charset="0"/>
              </a:rPr>
              <a:t>other sexual and gender identities, including (but not limited to</a:t>
            </a:r>
            <a:r>
              <a:rPr lang="en-GB" sz="2400" dirty="0" smtClean="0">
                <a:ea typeface="Verdana" panose="020B0604030504040204" pitchFamily="34" charset="0"/>
                <a:cs typeface="Verdana" panose="020B0604030504040204" pitchFamily="34" charset="0"/>
              </a:rPr>
              <a:t>) :</a:t>
            </a:r>
          </a:p>
          <a:p>
            <a:pPr lvl="1"/>
            <a:r>
              <a:rPr lang="en-GB" dirty="0" smtClean="0">
                <a:ea typeface="Verdana" panose="020B0604030504040204" pitchFamily="34" charset="0"/>
                <a:cs typeface="Verdana" panose="020B0604030504040204" pitchFamily="34" charset="0"/>
              </a:rPr>
              <a:t>Asexual (someone who doesn’t experience sexual attraction)</a:t>
            </a:r>
            <a:endParaRPr lang="en-GB" dirty="0" smtClean="0">
              <a:ea typeface="Verdana" panose="020B0604030504040204" pitchFamily="34" charset="0"/>
              <a:cs typeface="Verdana" panose="020B0604030504040204" pitchFamily="34" charset="0"/>
            </a:endParaRPr>
          </a:p>
          <a:p>
            <a:pPr lvl="1"/>
            <a:r>
              <a:rPr lang="en-GB" dirty="0" smtClean="0">
                <a:ea typeface="Verdana" panose="020B0604030504040204" pitchFamily="34" charset="0"/>
                <a:cs typeface="Verdana" panose="020B0604030504040204" pitchFamily="34" charset="0"/>
              </a:rPr>
              <a:t>Non-binary (someone whose gender is neither male nor female)</a:t>
            </a:r>
            <a:endParaRPr lang="en-GB" dirty="0" smtClean="0">
              <a:ea typeface="Verdana" panose="020B0604030504040204" pitchFamily="34" charset="0"/>
              <a:cs typeface="Verdana" panose="020B0604030504040204" pitchFamily="34" charset="0"/>
            </a:endParaRPr>
          </a:p>
          <a:p>
            <a:pPr lvl="1"/>
            <a:r>
              <a:rPr lang="en-GB" dirty="0" smtClean="0">
                <a:ea typeface="Verdana" panose="020B0604030504040204" pitchFamily="34" charset="0"/>
                <a:cs typeface="Verdana" panose="020B0604030504040204" pitchFamily="34" charset="0"/>
              </a:rPr>
              <a:t>Queer (an umbrella term for “not straight”)</a:t>
            </a:r>
            <a:endParaRPr lang="en-GB" dirty="0">
              <a:ea typeface="Verdana" panose="020B0604030504040204" pitchFamily="34" charset="0"/>
              <a:cs typeface="Verdana" panose="020B0604030504040204" pitchFamily="34" charset="0"/>
            </a:endParaRPr>
          </a:p>
        </p:txBody>
      </p:sp>
      <p:pic>
        <p:nvPicPr>
          <p:cNvPr id="6" name="Picture 2" descr="Image result for lgb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5417" y="4680761"/>
            <a:ext cx="3678383" cy="1821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07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Verdana" panose="020B0604030504040204" pitchFamily="34" charset="0"/>
                <a:ea typeface="Verdana" panose="020B0604030504040204" pitchFamily="34" charset="0"/>
                <a:cs typeface="Verdana" panose="020B0604030504040204" pitchFamily="34" charset="0"/>
              </a:rPr>
              <a:t>Gender-Neutral Pronouns</a:t>
            </a:r>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677334" y="1531917"/>
            <a:ext cx="10676466" cy="2268187"/>
          </a:xfrm>
        </p:spPr>
        <p:txBody>
          <a:bodyPr>
            <a:normAutofit lnSpcReduction="10000"/>
          </a:bodyPr>
          <a:lstStyle/>
          <a:p>
            <a:pPr marL="0" indent="0">
              <a:buNone/>
            </a:pPr>
            <a:r>
              <a:rPr lang="en-GB" dirty="0" smtClean="0"/>
              <a:t>A pronoun is a noun </a:t>
            </a:r>
            <a:r>
              <a:rPr lang="en-GB" dirty="0"/>
              <a:t>used to refer to another person in place of their </a:t>
            </a:r>
            <a:r>
              <a:rPr lang="en-GB" dirty="0" smtClean="0"/>
              <a:t>name, that indicates someone’s gender. </a:t>
            </a:r>
            <a:endParaRPr lang="en-GB" dirty="0" smtClean="0"/>
          </a:p>
          <a:p>
            <a:r>
              <a:rPr lang="en-GB" dirty="0" smtClean="0"/>
              <a:t>Sarah </a:t>
            </a:r>
            <a:r>
              <a:rPr lang="en-GB" dirty="0"/>
              <a:t>brought an umbrella with </a:t>
            </a:r>
            <a:r>
              <a:rPr lang="en-GB" b="1" dirty="0"/>
              <a:t>her</a:t>
            </a:r>
            <a:r>
              <a:rPr lang="en-GB" dirty="0"/>
              <a:t>. </a:t>
            </a:r>
          </a:p>
          <a:p>
            <a:r>
              <a:rPr lang="en-GB" dirty="0"/>
              <a:t>Michael dropped </a:t>
            </a:r>
            <a:r>
              <a:rPr lang="en-GB" b="1" dirty="0"/>
              <a:t>his</a:t>
            </a:r>
            <a:r>
              <a:rPr lang="en-GB" dirty="0"/>
              <a:t> phone.</a:t>
            </a:r>
          </a:p>
          <a:p>
            <a:r>
              <a:rPr lang="en-GB" dirty="0"/>
              <a:t>Jo was tired so </a:t>
            </a:r>
            <a:r>
              <a:rPr lang="en-GB" b="1" dirty="0"/>
              <a:t>they</a:t>
            </a:r>
            <a:r>
              <a:rPr lang="en-GB" dirty="0"/>
              <a:t> went to bed.  </a:t>
            </a:r>
          </a:p>
          <a:p>
            <a:pPr marL="0" indent="0">
              <a:buNone/>
            </a:pPr>
            <a:endParaRPr lang="en-GB" dirty="0"/>
          </a:p>
          <a:p>
            <a:endParaRPr lang="en-GB" dirty="0"/>
          </a:p>
        </p:txBody>
      </p:sp>
      <p:pic>
        <p:nvPicPr>
          <p:cNvPr id="1032" name="Picture 8" descr="Image result for they them pronouns"/>
          <p:cNvPicPr>
            <a:picLocks noChangeAspect="1" noChangeArrowheads="1"/>
          </p:cNvPicPr>
          <p:nvPr/>
        </p:nvPicPr>
        <p:blipFill rotWithShape="1">
          <a:blip r:embed="rId3">
            <a:extLst>
              <a:ext uri="{28A0092B-C50C-407E-A947-70E740481C1C}">
                <a14:useLocalDpi xmlns:a14="http://schemas.microsoft.com/office/drawing/2010/main" val="0"/>
              </a:ext>
            </a:extLst>
          </a:blip>
          <a:srcRect t="19927" b="21231"/>
          <a:stretch/>
        </p:blipFill>
        <p:spPr bwMode="auto">
          <a:xfrm>
            <a:off x="2068035" y="4085112"/>
            <a:ext cx="7895063" cy="19356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724400" y="3974123"/>
            <a:ext cx="2579077" cy="225083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154704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latin typeface="Verdana" panose="020B0604030504040204" pitchFamily="34" charset="0"/>
                <a:ea typeface="Verdana" panose="020B0604030504040204" pitchFamily="34" charset="0"/>
                <a:cs typeface="Verdana" panose="020B0604030504040204" pitchFamily="34" charset="0"/>
              </a:rPr>
              <a:t>How to use gender-neutral pronouns</a:t>
            </a:r>
            <a:endParaRPr lang="en-GB" sz="40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838199" y="1825625"/>
            <a:ext cx="7031183" cy="4351338"/>
          </a:xfrm>
        </p:spPr>
        <p:txBody>
          <a:bodyPr>
            <a:normAutofit fontScale="85000" lnSpcReduction="20000"/>
          </a:bodyPr>
          <a:lstStyle/>
          <a:p>
            <a:r>
              <a:rPr lang="en-GB" dirty="0" smtClean="0"/>
              <a:t>If someone asks you to call them “they”, call them “they”</a:t>
            </a:r>
          </a:p>
          <a:p>
            <a:r>
              <a:rPr lang="en-GB" dirty="0" smtClean="0"/>
              <a:t>Practice! </a:t>
            </a:r>
          </a:p>
          <a:p>
            <a:r>
              <a:rPr lang="en-GB" dirty="0" smtClean="0"/>
              <a:t>If you make a mistake, quickly correct yourself and move on</a:t>
            </a:r>
          </a:p>
          <a:p>
            <a:r>
              <a:rPr lang="en-GB" dirty="0" smtClean="0"/>
              <a:t>Don’t mention how hard it is for you</a:t>
            </a:r>
          </a:p>
          <a:p>
            <a:r>
              <a:rPr lang="en-GB" dirty="0" smtClean="0"/>
              <a:t>Correct others who use the wrong pronoun</a:t>
            </a:r>
          </a:p>
          <a:p>
            <a:r>
              <a:rPr lang="en-GB" dirty="0" smtClean="0"/>
              <a:t>Don’t worry if it takes time to adjust. </a:t>
            </a:r>
            <a:endParaRPr lang="en-GB" dirty="0" smtClean="0"/>
          </a:p>
          <a:p>
            <a:endParaRPr lang="en-GB" dirty="0" smtClean="0"/>
          </a:p>
          <a:p>
            <a:endParaRPr lang="en-GB" dirty="0" smtClean="0"/>
          </a:p>
          <a:p>
            <a:pPr marL="0" indent="0">
              <a:buNone/>
            </a:pPr>
            <a:r>
              <a:rPr lang="en-GB" i="1" dirty="0" smtClean="0"/>
              <a:t>	Click </a:t>
            </a:r>
            <a:r>
              <a:rPr lang="en-GB" i="1" dirty="0"/>
              <a:t>to read </a:t>
            </a:r>
            <a:r>
              <a:rPr lang="en-GB" i="1" dirty="0">
                <a:hlinkClick r:id="rId3"/>
              </a:rPr>
              <a:t>our Equality pages</a:t>
            </a:r>
            <a:r>
              <a:rPr lang="en-GB" i="1" dirty="0"/>
              <a:t> to learn more about LGBT+. </a:t>
            </a:r>
          </a:p>
          <a:p>
            <a:endParaRPr lang="en-GB" dirty="0"/>
          </a:p>
        </p:txBody>
      </p:sp>
      <p:pic>
        <p:nvPicPr>
          <p:cNvPr id="5" name="Picture 6" descr="Image result for book vector"/>
          <p:cNvPicPr>
            <a:picLocks noChangeAspect="1" noChangeArrowheads="1"/>
          </p:cNvPicPr>
          <p:nvPr/>
        </p:nvPicPr>
        <p:blipFill rotWithShape="1">
          <a:blip r:embed="rId4">
            <a:extLst>
              <a:ext uri="{28A0092B-C50C-407E-A947-70E740481C1C}">
                <a14:useLocalDpi xmlns:a14="http://schemas.microsoft.com/office/drawing/2010/main" val="0"/>
              </a:ext>
            </a:extLst>
          </a:blip>
          <a:srcRect l="20197" t="23000" r="16966" b="35673"/>
          <a:stretch/>
        </p:blipFill>
        <p:spPr bwMode="auto">
          <a:xfrm>
            <a:off x="1059771" y="4990729"/>
            <a:ext cx="702170" cy="4987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sam smith"/>
          <p:cNvPicPr>
            <a:picLocks noChangeAspect="1" noChangeArrowheads="1"/>
          </p:cNvPicPr>
          <p:nvPr/>
        </p:nvPicPr>
        <p:blipFill rotWithShape="1">
          <a:blip r:embed="rId5">
            <a:extLst>
              <a:ext uri="{28A0092B-C50C-407E-A947-70E740481C1C}">
                <a14:useLocalDpi xmlns:a14="http://schemas.microsoft.com/office/drawing/2010/main" val="0"/>
              </a:ext>
            </a:extLst>
          </a:blip>
          <a:srcRect l="14583" r="21620"/>
          <a:stretch/>
        </p:blipFill>
        <p:spPr bwMode="auto">
          <a:xfrm>
            <a:off x="8007927" y="1653947"/>
            <a:ext cx="3699164" cy="3835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98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199" y="365125"/>
            <a:ext cx="10858995" cy="1325563"/>
          </a:xfrm>
        </p:spPr>
        <p:txBody>
          <a:bodyPr>
            <a:normAutofit/>
          </a:bodyPr>
          <a:lstStyle/>
          <a:p>
            <a:r>
              <a:rPr lang="en-GB" sz="4000" dirty="0" smtClean="0">
                <a:latin typeface="Verdana" panose="020B0604030504040204" pitchFamily="34" charset="0"/>
                <a:ea typeface="Verdana" panose="020B0604030504040204" pitchFamily="34" charset="0"/>
                <a:cs typeface="Verdana" panose="020B0604030504040204" pitchFamily="34" charset="0"/>
              </a:rPr>
              <a:t>Why does all this matter?</a:t>
            </a:r>
            <a:endParaRPr lang="en-GB" sz="4000" dirty="0">
              <a:latin typeface="Verdana" panose="020B0604030504040204" pitchFamily="34" charset="0"/>
              <a:ea typeface="Verdana" panose="020B0604030504040204" pitchFamily="34" charset="0"/>
              <a:cs typeface="Verdana" panose="020B0604030504040204" pitchFamily="34" charset="0"/>
            </a:endParaRPr>
          </a:p>
        </p:txBody>
      </p:sp>
      <p:sp>
        <p:nvSpPr>
          <p:cNvPr id="2" name="Content Placeholder 1"/>
          <p:cNvSpPr>
            <a:spLocks noGrp="1"/>
          </p:cNvSpPr>
          <p:nvPr>
            <p:ph idx="1"/>
          </p:nvPr>
        </p:nvSpPr>
        <p:spPr>
          <a:xfrm>
            <a:off x="838200" y="1825624"/>
            <a:ext cx="10515600" cy="3874531"/>
          </a:xfrm>
        </p:spPr>
        <p:txBody>
          <a:bodyPr>
            <a:normAutofit fontScale="92500"/>
          </a:bodyPr>
          <a:lstStyle/>
          <a:p>
            <a:r>
              <a:rPr lang="en-GB" dirty="0" smtClean="0"/>
              <a:t>Treating everyone fairly </a:t>
            </a:r>
            <a:r>
              <a:rPr lang="en-GB" dirty="0"/>
              <a:t>and without </a:t>
            </a:r>
            <a:r>
              <a:rPr lang="en-GB" dirty="0" smtClean="0"/>
              <a:t>discrimination is </a:t>
            </a:r>
            <a:r>
              <a:rPr lang="en-GB" dirty="0" smtClean="0">
                <a:solidFill>
                  <a:srgbClr val="7030A0"/>
                </a:solidFill>
              </a:rPr>
              <a:t>the right thing to do</a:t>
            </a:r>
            <a:endParaRPr lang="en-GB" dirty="0">
              <a:solidFill>
                <a:srgbClr val="7030A0"/>
              </a:solidFill>
            </a:endParaRPr>
          </a:p>
          <a:p>
            <a:r>
              <a:rPr lang="en-GB" dirty="0" smtClean="0"/>
              <a:t>An equal world supports people to be </a:t>
            </a:r>
            <a:r>
              <a:rPr lang="en-GB" dirty="0" smtClean="0">
                <a:solidFill>
                  <a:srgbClr val="7030A0"/>
                </a:solidFill>
              </a:rPr>
              <a:t>the best version of themselves </a:t>
            </a:r>
            <a:r>
              <a:rPr lang="en-GB" dirty="0" smtClean="0"/>
              <a:t>- better grades, better jobs, making friends, involved in the community</a:t>
            </a:r>
          </a:p>
          <a:p>
            <a:r>
              <a:rPr lang="en-GB" dirty="0">
                <a:solidFill>
                  <a:srgbClr val="7030A0"/>
                </a:solidFill>
              </a:rPr>
              <a:t>The world is </a:t>
            </a:r>
            <a:r>
              <a:rPr lang="en-GB" dirty="0" smtClean="0">
                <a:solidFill>
                  <a:srgbClr val="7030A0"/>
                </a:solidFill>
              </a:rPr>
              <a:t>diverse </a:t>
            </a:r>
            <a:r>
              <a:rPr lang="en-GB" dirty="0" smtClean="0"/>
              <a:t>– so it’s important to learn about the different types of people we may meet in future</a:t>
            </a:r>
            <a:endParaRPr lang="en-GB" dirty="0"/>
          </a:p>
          <a:p>
            <a:r>
              <a:rPr lang="en-GB" dirty="0" smtClean="0"/>
              <a:t>We can </a:t>
            </a:r>
            <a:r>
              <a:rPr lang="en-GB" dirty="0" smtClean="0">
                <a:solidFill>
                  <a:srgbClr val="7030A0"/>
                </a:solidFill>
              </a:rPr>
              <a:t>learn from people </a:t>
            </a:r>
            <a:br>
              <a:rPr lang="en-GB" dirty="0" smtClean="0">
                <a:solidFill>
                  <a:srgbClr val="7030A0"/>
                </a:solidFill>
              </a:rPr>
            </a:br>
            <a:r>
              <a:rPr lang="en-GB" dirty="0" smtClean="0"/>
              <a:t>with different backgrounds </a:t>
            </a:r>
            <a:br>
              <a:rPr lang="en-GB" dirty="0" smtClean="0"/>
            </a:br>
            <a:r>
              <a:rPr lang="en-GB" dirty="0" smtClean="0"/>
              <a:t>and life experiences.</a:t>
            </a:r>
          </a:p>
          <a:p>
            <a:pPr marL="0" indent="0">
              <a:buNone/>
            </a:pPr>
            <a:endParaRPr lang="en-GB" dirty="0"/>
          </a:p>
        </p:txBody>
      </p:sp>
      <p:pic>
        <p:nvPicPr>
          <p:cNvPr id="6146" name="Picture 2" descr="Image result for divers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5752" y="4180114"/>
            <a:ext cx="7046812" cy="1957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06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Verdana" panose="020B0604030504040204" pitchFamily="34" charset="0"/>
                <a:ea typeface="Verdana" panose="020B0604030504040204" pitchFamily="34" charset="0"/>
                <a:cs typeface="Verdana" panose="020B0604030504040204" pitchFamily="34" charset="0"/>
              </a:rPr>
              <a:t>What’s in it for you?</a:t>
            </a:r>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838200" y="1825625"/>
            <a:ext cx="7908758" cy="4351338"/>
          </a:xfrm>
        </p:spPr>
        <p:txBody>
          <a:bodyPr>
            <a:normAutofit/>
          </a:bodyPr>
          <a:lstStyle/>
          <a:p>
            <a:r>
              <a:rPr lang="en-GB" dirty="0" smtClean="0"/>
              <a:t>To be treated fairly and get through college based on merit alone </a:t>
            </a:r>
          </a:p>
          <a:p>
            <a:r>
              <a:rPr lang="en-GB" dirty="0"/>
              <a:t>To be valued and respected as an individual</a:t>
            </a:r>
          </a:p>
          <a:p>
            <a:r>
              <a:rPr lang="en-GB" dirty="0" smtClean="0"/>
              <a:t>The right to challenge and remove any unfair barriers that stand in the way of your progress</a:t>
            </a:r>
          </a:p>
          <a:p>
            <a:r>
              <a:rPr lang="en-GB" dirty="0" smtClean="0"/>
              <a:t>The right to reach your full potential</a:t>
            </a:r>
          </a:p>
          <a:p>
            <a:r>
              <a:rPr lang="en-GB" dirty="0" smtClean="0"/>
              <a:t>Support from the college if you ever need to raise any issues or challenge any unacceptable behaviour. </a:t>
            </a:r>
          </a:p>
          <a:p>
            <a:endParaRPr lang="en-GB" dirty="0"/>
          </a:p>
        </p:txBody>
      </p:sp>
      <p:pic>
        <p:nvPicPr>
          <p:cNvPr id="15364" name="Picture 4" descr="Image result for empower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8675" y="2333967"/>
            <a:ext cx="2895600" cy="3221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0287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GB" sz="4400" dirty="0" smtClean="0"/>
              <a:t>The key point is that equality and diversity isn’t just good news for particular groups of people: it’s good news for everyone. </a:t>
            </a:r>
            <a:endParaRPr lang="en-GB" sz="4400" dirty="0"/>
          </a:p>
        </p:txBody>
      </p:sp>
      <p:pic>
        <p:nvPicPr>
          <p:cNvPr id="8194" name="Picture 2" descr="Image result for equality and divers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4761" y="3826042"/>
            <a:ext cx="6317077" cy="2689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0210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Verdana" panose="020B0604030504040204" pitchFamily="34" charset="0"/>
                <a:ea typeface="Verdana" panose="020B0604030504040204" pitchFamily="34" charset="0"/>
                <a:cs typeface="Verdana" panose="020B0604030504040204" pitchFamily="34" charset="0"/>
              </a:rPr>
              <a:t>Today we’re looking at:</a:t>
            </a:r>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838200" y="1699388"/>
            <a:ext cx="10515600" cy="4351338"/>
          </a:xfrm>
        </p:spPr>
        <p:txBody>
          <a:bodyPr>
            <a:normAutofit fontScale="92500" lnSpcReduction="10000"/>
          </a:bodyPr>
          <a:lstStyle/>
          <a:p>
            <a:r>
              <a:rPr lang="en-GB" dirty="0" smtClean="0">
                <a:ea typeface="Verdana" panose="020B0604030504040204" pitchFamily="34" charset="0"/>
                <a:cs typeface="Verdana" panose="020B0604030504040204" pitchFamily="34" charset="0"/>
              </a:rPr>
              <a:t>What is equality and diversity?</a:t>
            </a:r>
          </a:p>
          <a:p>
            <a:r>
              <a:rPr lang="en-GB" dirty="0" smtClean="0">
                <a:ea typeface="Verdana" panose="020B0604030504040204" pitchFamily="34" charset="0"/>
                <a:cs typeface="Verdana" panose="020B0604030504040204" pitchFamily="34" charset="0"/>
              </a:rPr>
              <a:t>Why does equality and diversity matter?</a:t>
            </a:r>
          </a:p>
          <a:p>
            <a:r>
              <a:rPr lang="en-GB" dirty="0" smtClean="0">
                <a:ea typeface="Verdana" panose="020B0604030504040204" pitchFamily="34" charset="0"/>
                <a:cs typeface="Verdana" panose="020B0604030504040204" pitchFamily="34" charset="0"/>
              </a:rPr>
              <a:t>Where does prejudice come from?</a:t>
            </a:r>
          </a:p>
          <a:p>
            <a:r>
              <a:rPr lang="en-GB" dirty="0" smtClean="0">
                <a:ea typeface="Verdana" panose="020B0604030504040204" pitchFamily="34" charset="0"/>
                <a:cs typeface="Verdana" panose="020B0604030504040204" pitchFamily="34" charset="0"/>
              </a:rPr>
              <a:t>Breaking down stereotypes</a:t>
            </a:r>
          </a:p>
          <a:p>
            <a:r>
              <a:rPr lang="en-GB" dirty="0" smtClean="0">
                <a:ea typeface="Verdana" panose="020B0604030504040204" pitchFamily="34" charset="0"/>
                <a:cs typeface="Verdana" panose="020B0604030504040204" pitchFamily="34" charset="0"/>
              </a:rPr>
              <a:t>The power of words</a:t>
            </a:r>
          </a:p>
          <a:p>
            <a:r>
              <a:rPr lang="en-GB" dirty="0" smtClean="0">
                <a:ea typeface="Verdana" panose="020B0604030504040204" pitchFamily="34" charset="0"/>
                <a:cs typeface="Verdana" panose="020B0604030504040204" pitchFamily="34" charset="0"/>
              </a:rPr>
              <a:t>Challenging inappropriate behaviour</a:t>
            </a:r>
            <a:br>
              <a:rPr lang="en-GB" dirty="0" smtClean="0">
                <a:ea typeface="Verdana" panose="020B0604030504040204" pitchFamily="34" charset="0"/>
                <a:cs typeface="Verdana" panose="020B0604030504040204" pitchFamily="34" charset="0"/>
              </a:rPr>
            </a:br>
            <a:endParaRPr lang="en-GB" dirty="0" smtClean="0">
              <a:ea typeface="Verdana" panose="020B0604030504040204" pitchFamily="34" charset="0"/>
              <a:cs typeface="Verdana" panose="020B0604030504040204" pitchFamily="34" charset="0"/>
            </a:endParaRPr>
          </a:p>
          <a:p>
            <a:pPr marL="0" indent="0">
              <a:buNone/>
            </a:pPr>
            <a:r>
              <a:rPr lang="en-GB" dirty="0" smtClean="0">
                <a:ea typeface="Verdana" panose="020B0604030504040204" pitchFamily="34" charset="0"/>
                <a:cs typeface="Verdana" panose="020B0604030504040204" pitchFamily="34" charset="0"/>
              </a:rPr>
              <a:t/>
            </a:r>
            <a:br>
              <a:rPr lang="en-GB" dirty="0" smtClean="0">
                <a:ea typeface="Verdana" panose="020B0604030504040204" pitchFamily="34" charset="0"/>
                <a:cs typeface="Verdana" panose="020B0604030504040204" pitchFamily="34" charset="0"/>
              </a:rPr>
            </a:br>
            <a:r>
              <a:rPr lang="en-GB" dirty="0" smtClean="0">
                <a:ea typeface="Verdana" panose="020B0604030504040204" pitchFamily="34" charset="0"/>
                <a:cs typeface="Verdana" panose="020B0604030504040204" pitchFamily="34" charset="0"/>
              </a:rPr>
              <a:t>	= </a:t>
            </a:r>
            <a:r>
              <a:rPr lang="en-GB" dirty="0" smtClean="0">
                <a:solidFill>
                  <a:srgbClr val="00B050"/>
                </a:solidFill>
                <a:ea typeface="Verdana" panose="020B0604030504040204" pitchFamily="34" charset="0"/>
                <a:cs typeface="Verdana" panose="020B0604030504040204" pitchFamily="34" charset="0"/>
              </a:rPr>
              <a:t>exercise or group discussion topic</a:t>
            </a:r>
          </a:p>
          <a:p>
            <a:pPr marL="0" indent="0">
              <a:buNone/>
            </a:pPr>
            <a:r>
              <a:rPr lang="en-GB" dirty="0">
                <a:ea typeface="Verdana" panose="020B0604030504040204" pitchFamily="34" charset="0"/>
                <a:cs typeface="Verdana" panose="020B0604030504040204" pitchFamily="34" charset="0"/>
              </a:rPr>
              <a:t>	</a:t>
            </a:r>
            <a:r>
              <a:rPr lang="en-GB" dirty="0" smtClean="0">
                <a:ea typeface="Verdana" panose="020B0604030504040204" pitchFamily="34" charset="0"/>
                <a:cs typeface="Verdana" panose="020B0604030504040204" pitchFamily="34" charset="0"/>
              </a:rPr>
              <a:t>= </a:t>
            </a:r>
            <a:r>
              <a:rPr lang="en-GB" i="1" dirty="0" smtClean="0">
                <a:ea typeface="Verdana" panose="020B0604030504040204" pitchFamily="34" charset="0"/>
                <a:cs typeface="Verdana" panose="020B0604030504040204" pitchFamily="34" charset="0"/>
              </a:rPr>
              <a:t>link to further reading</a:t>
            </a:r>
          </a:p>
          <a:p>
            <a:pPr marL="0" indent="0">
              <a:buNone/>
            </a:pPr>
            <a:endParaRPr lang="en-GB" dirty="0">
              <a:ea typeface="Verdana" panose="020B0604030504040204" pitchFamily="34" charset="0"/>
              <a:cs typeface="Verdana" panose="020B0604030504040204" pitchFamily="34" charset="0"/>
            </a:endParaRPr>
          </a:p>
        </p:txBody>
      </p:sp>
      <p:pic>
        <p:nvPicPr>
          <p:cNvPr id="1028" name="Picture 4" descr="Image result for thought bub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876" y="4738254"/>
            <a:ext cx="484681" cy="498764"/>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546265" y="4595751"/>
            <a:ext cx="10604665" cy="1454975"/>
          </a:xfrm>
          <a:prstGeom prst="rect">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2" descr="Image result for benefits of a diverse workforc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302" t="9023" r="51591"/>
          <a:stretch/>
        </p:blipFill>
        <p:spPr bwMode="auto">
          <a:xfrm>
            <a:off x="8582951" y="1140031"/>
            <a:ext cx="2449225" cy="303654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book vector"/>
          <p:cNvPicPr>
            <a:picLocks noChangeAspect="1" noChangeArrowheads="1"/>
          </p:cNvPicPr>
          <p:nvPr/>
        </p:nvPicPr>
        <p:blipFill rotWithShape="1">
          <a:blip r:embed="rId5">
            <a:extLst>
              <a:ext uri="{28A0092B-C50C-407E-A947-70E740481C1C}">
                <a14:useLocalDpi xmlns:a14="http://schemas.microsoft.com/office/drawing/2010/main" val="0"/>
              </a:ext>
            </a:extLst>
          </a:blip>
          <a:srcRect l="20197" t="23000" r="16966" b="35673"/>
          <a:stretch/>
        </p:blipFill>
        <p:spPr bwMode="auto">
          <a:xfrm>
            <a:off x="1059771" y="5323238"/>
            <a:ext cx="702170" cy="498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5413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do people treat others unfairly?</a:t>
            </a:r>
            <a:endParaRPr lang="en-GB" dirty="0"/>
          </a:p>
        </p:txBody>
      </p:sp>
      <p:sp>
        <p:nvSpPr>
          <p:cNvPr id="3" name="Content Placeholder 2"/>
          <p:cNvSpPr>
            <a:spLocks noGrp="1"/>
          </p:cNvSpPr>
          <p:nvPr>
            <p:ph idx="1"/>
          </p:nvPr>
        </p:nvSpPr>
        <p:spPr>
          <a:xfrm>
            <a:off x="838201" y="1825625"/>
            <a:ext cx="5550568" cy="4351338"/>
          </a:xfrm>
        </p:spPr>
        <p:txBody>
          <a:bodyPr>
            <a:normAutofit/>
          </a:bodyPr>
          <a:lstStyle/>
          <a:p>
            <a:r>
              <a:rPr lang="en-GB" dirty="0" smtClean="0"/>
              <a:t>At the root of most inequality is </a:t>
            </a:r>
            <a:r>
              <a:rPr lang="en-GB" dirty="0" smtClean="0">
                <a:solidFill>
                  <a:srgbClr val="7030A0"/>
                </a:solidFill>
              </a:rPr>
              <a:t>prejudice</a:t>
            </a:r>
            <a:r>
              <a:rPr lang="en-GB" dirty="0" smtClean="0"/>
              <a:t> – an unfair negative attitude towards members of a particular group. A well-known example is </a:t>
            </a:r>
            <a:r>
              <a:rPr lang="en-GB" dirty="0" smtClean="0">
                <a:solidFill>
                  <a:srgbClr val="7030A0"/>
                </a:solidFill>
              </a:rPr>
              <a:t>racism</a:t>
            </a:r>
            <a:r>
              <a:rPr lang="en-GB" dirty="0" smtClean="0"/>
              <a:t>, which targets different racial groups.</a:t>
            </a:r>
          </a:p>
          <a:p>
            <a:r>
              <a:rPr lang="en-GB" dirty="0" smtClean="0"/>
              <a:t>Where do our prejudices come from? Most agree on two key triggers: </a:t>
            </a:r>
            <a:r>
              <a:rPr lang="en-GB" dirty="0" smtClean="0">
                <a:solidFill>
                  <a:srgbClr val="7030A0"/>
                </a:solidFill>
              </a:rPr>
              <a:t>preconceptions and stereotypes</a:t>
            </a:r>
            <a:r>
              <a:rPr lang="en-GB" dirty="0" smtClean="0"/>
              <a:t>. </a:t>
            </a:r>
            <a:endParaRPr lang="en-GB" dirty="0"/>
          </a:p>
        </p:txBody>
      </p:sp>
      <p:sp>
        <p:nvSpPr>
          <p:cNvPr id="5" name="Down Arrow 4"/>
          <p:cNvSpPr/>
          <p:nvPr/>
        </p:nvSpPr>
        <p:spPr>
          <a:xfrm>
            <a:off x="7070755" y="1690688"/>
            <a:ext cx="4344786" cy="17096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smtClean="0"/>
              <a:t>PRECONCEPTIONS</a:t>
            </a:r>
            <a:endParaRPr lang="en-US" sz="2000" b="1" dirty="0"/>
          </a:p>
        </p:txBody>
      </p:sp>
      <p:sp>
        <p:nvSpPr>
          <p:cNvPr id="6" name="Rectangle 5"/>
          <p:cNvSpPr/>
          <p:nvPr/>
        </p:nvSpPr>
        <p:spPr>
          <a:xfrm>
            <a:off x="8056735" y="3423890"/>
            <a:ext cx="2372830" cy="769441"/>
          </a:xfrm>
          <a:prstGeom prst="rect">
            <a:avLst/>
          </a:prstGeom>
          <a:noFill/>
        </p:spPr>
        <p:txBody>
          <a:bodyPr wrap="none">
            <a:spAutoFit/>
          </a:bodyPr>
          <a:lstStyle/>
          <a:p>
            <a:pPr algn="ctr">
              <a:defRPr/>
            </a:pPr>
            <a:r>
              <a:rPr lang="en-US" sz="4400" b="1" dirty="0" smtClean="0">
                <a:ln w="10541" cmpd="sng">
                  <a:solidFill>
                    <a:schemeClr val="accent1">
                      <a:shade val="88000"/>
                      <a:satMod val="110000"/>
                    </a:schemeClr>
                  </a:solidFill>
                  <a:prstDash val="solid"/>
                </a:ln>
                <a:solidFill>
                  <a:schemeClr val="accent1">
                    <a:lumMod val="75000"/>
                  </a:schemeClr>
                </a:solidFill>
              </a:rPr>
              <a:t>prejudice</a:t>
            </a:r>
            <a:endParaRPr lang="en-US" sz="4400" b="1" dirty="0">
              <a:ln w="10541" cmpd="sng">
                <a:solidFill>
                  <a:schemeClr val="accent1">
                    <a:shade val="88000"/>
                    <a:satMod val="110000"/>
                  </a:schemeClr>
                </a:solidFill>
                <a:prstDash val="solid"/>
              </a:ln>
              <a:solidFill>
                <a:schemeClr val="accent1">
                  <a:lumMod val="75000"/>
                </a:schemeClr>
              </a:solidFill>
            </a:endParaRPr>
          </a:p>
        </p:txBody>
      </p:sp>
      <p:sp>
        <p:nvSpPr>
          <p:cNvPr id="7" name="Up Arrow 6"/>
          <p:cNvSpPr/>
          <p:nvPr/>
        </p:nvSpPr>
        <p:spPr>
          <a:xfrm>
            <a:off x="6831895" y="4161102"/>
            <a:ext cx="4822507" cy="16605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t>STEREOTYPES</a:t>
            </a:r>
            <a:endParaRPr lang="en-US" sz="2400" b="1" dirty="0"/>
          </a:p>
          <a:p>
            <a:pPr algn="ctr">
              <a:defRPr/>
            </a:pPr>
            <a:endParaRPr lang="en-US" sz="2400" b="1" dirty="0"/>
          </a:p>
        </p:txBody>
      </p:sp>
    </p:spTree>
    <p:extLst>
      <p:ext uri="{BB962C8B-B14F-4D97-AF65-F5344CB8AC3E}">
        <p14:creationId xmlns:p14="http://schemas.microsoft.com/office/powerpoint/2010/main" val="362476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50232" y="1474120"/>
            <a:ext cx="10515600" cy="4493544"/>
          </a:xfrm>
        </p:spPr>
        <p:txBody>
          <a:bodyPr>
            <a:normAutofit/>
          </a:bodyPr>
          <a:lstStyle/>
          <a:p>
            <a:r>
              <a:rPr lang="en-GB" dirty="0" smtClean="0"/>
              <a:t>As we grow up, we develop deep-rooted ideas about the world, based on the things we see and experience. These are called </a:t>
            </a:r>
            <a:r>
              <a:rPr lang="en-GB" dirty="0" smtClean="0">
                <a:solidFill>
                  <a:srgbClr val="7030A0"/>
                </a:solidFill>
              </a:rPr>
              <a:t>preconceptions</a:t>
            </a:r>
            <a:r>
              <a:rPr lang="en-GB" dirty="0" smtClean="0"/>
              <a:t>, and they form our understanding of what’s “normal”.</a:t>
            </a:r>
          </a:p>
          <a:p>
            <a:r>
              <a:rPr lang="en-GB" dirty="0" smtClean="0"/>
              <a:t>While preconceptions are natural, they can be dangerous – they might prevent us from seeing or accepting things in a certain way.</a:t>
            </a:r>
          </a:p>
          <a:p>
            <a:r>
              <a:rPr lang="en-GB" dirty="0" smtClean="0"/>
              <a:t>Preconceptions can lead us to </a:t>
            </a:r>
            <a:r>
              <a:rPr lang="en-GB" dirty="0" smtClean="0">
                <a:solidFill>
                  <a:srgbClr val="7030A0"/>
                </a:solidFill>
              </a:rPr>
              <a:t>stereotype</a:t>
            </a:r>
            <a:r>
              <a:rPr lang="en-GB" dirty="0" smtClean="0"/>
              <a:t> people, which is an over-generalised belief about a particular category of people. </a:t>
            </a:r>
            <a:endParaRPr lang="en-GB" dirty="0"/>
          </a:p>
          <a:p>
            <a:r>
              <a:rPr lang="en-GB" dirty="0" smtClean="0"/>
              <a:t>For example, maybe when you were in school, you only knew one Asian person, and he was always rude to you. This might result in your brain assuming that all Asian people are rude.</a:t>
            </a:r>
          </a:p>
        </p:txBody>
      </p:sp>
      <p:sp>
        <p:nvSpPr>
          <p:cNvPr id="4" name="TextBox 3"/>
          <p:cNvSpPr txBox="1"/>
          <p:nvPr/>
        </p:nvSpPr>
        <p:spPr>
          <a:xfrm>
            <a:off x="721895" y="409074"/>
            <a:ext cx="8205537" cy="646331"/>
          </a:xfrm>
          <a:prstGeom prst="rect">
            <a:avLst/>
          </a:prstGeom>
          <a:noFill/>
        </p:spPr>
        <p:txBody>
          <a:bodyPr wrap="square" rtlCol="0">
            <a:spAutoFit/>
          </a:bodyPr>
          <a:lstStyle/>
          <a:p>
            <a:r>
              <a:rPr lang="en-GB" sz="3600" dirty="0" smtClean="0">
                <a:latin typeface="Verdana" panose="020B0604030504040204" pitchFamily="34" charset="0"/>
                <a:ea typeface="Verdana" panose="020B0604030504040204" pitchFamily="34" charset="0"/>
                <a:cs typeface="Verdana" panose="020B0604030504040204" pitchFamily="34" charset="0"/>
              </a:rPr>
              <a:t>Preconceptions </a:t>
            </a:r>
            <a:r>
              <a:rPr lang="en-GB" sz="3600" dirty="0" smtClean="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t>
            </a:r>
            <a:r>
              <a:rPr lang="en-GB" sz="3600" dirty="0" smtClean="0">
                <a:latin typeface="Verdana" panose="020B0604030504040204" pitchFamily="34" charset="0"/>
                <a:ea typeface="Verdana" panose="020B0604030504040204" pitchFamily="34" charset="0"/>
                <a:cs typeface="Verdana" panose="020B0604030504040204" pitchFamily="34" charset="0"/>
              </a:rPr>
              <a:t> Stereotypes</a:t>
            </a:r>
            <a:endParaRPr lang="en-GB" sz="3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607360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5853" y="1064242"/>
            <a:ext cx="10515600" cy="4351338"/>
          </a:xfrm>
        </p:spPr>
        <p:txBody>
          <a:bodyPr/>
          <a:lstStyle/>
          <a:p>
            <a:r>
              <a:rPr lang="en-GB" dirty="0" smtClean="0"/>
              <a:t>In the same way that we place objects around us into categories, we do the same with people. This could be on the basis of gender, race, sexuality, religion, or disability. </a:t>
            </a:r>
          </a:p>
          <a:p>
            <a:r>
              <a:rPr lang="en-GB" dirty="0" smtClean="0"/>
              <a:t>The problem is when we make generalisations about these groups, which can form stereotypes, and can lead to prejudice.</a:t>
            </a:r>
            <a:endParaRPr lang="en-GB" dirty="0"/>
          </a:p>
        </p:txBody>
      </p:sp>
      <p:graphicFrame>
        <p:nvGraphicFramePr>
          <p:cNvPr id="4" name="Diagram 3"/>
          <p:cNvGraphicFramePr/>
          <p:nvPr>
            <p:extLst>
              <p:ext uri="{D42A27DB-BD31-4B8C-83A1-F6EECF244321}">
                <p14:modId xmlns:p14="http://schemas.microsoft.com/office/powerpoint/2010/main" val="1192730681"/>
              </p:ext>
            </p:extLst>
          </p:nvPr>
        </p:nvGraphicFramePr>
        <p:xfrm>
          <a:off x="794084" y="3239910"/>
          <a:ext cx="10876547" cy="32090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923751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3153" y="365125"/>
            <a:ext cx="10949050" cy="1325563"/>
          </a:xfrm>
        </p:spPr>
        <p:txBody>
          <a:bodyPr>
            <a:normAutofit/>
          </a:bodyPr>
          <a:lstStyle/>
          <a:p>
            <a:r>
              <a:rPr lang="en-GB" sz="33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Exercise: who are your five closest friends?</a:t>
            </a:r>
            <a:endParaRPr lang="en-GB" sz="3300" b="1" dirty="0">
              <a:solidFill>
                <a:srgbClr val="00B05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838200" y="1624765"/>
            <a:ext cx="10515600" cy="4351338"/>
          </a:xfrm>
        </p:spPr>
        <p:txBody>
          <a:bodyPr>
            <a:normAutofit fontScale="85000" lnSpcReduction="10000"/>
          </a:bodyPr>
          <a:lstStyle/>
          <a:p>
            <a:pPr marL="514350" indent="-514350">
              <a:buFont typeface="+mj-lt"/>
              <a:buAutoNum type="arabicPeriod"/>
            </a:pPr>
            <a:r>
              <a:rPr lang="en-GB" i="1" dirty="0" smtClean="0"/>
              <a:t>Write down a list of your 5 closest friends, or the 5 people you spend the most time with – don’t overthink it!</a:t>
            </a:r>
          </a:p>
          <a:p>
            <a:pPr marL="514350" indent="-514350">
              <a:buFont typeface="+mj-lt"/>
              <a:buAutoNum type="arabicPeriod"/>
            </a:pPr>
            <a:r>
              <a:rPr lang="en-GB" i="1" dirty="0" smtClean="0"/>
              <a:t>Thinking about the protected characteristics we discussed earlier, write down each friend’s age, gender, race, disability, and religion, if you know them.</a:t>
            </a:r>
          </a:p>
          <a:p>
            <a:pPr marL="514350" indent="-514350">
              <a:buFont typeface="+mj-lt"/>
              <a:buAutoNum type="arabicPeriod"/>
            </a:pPr>
            <a:r>
              <a:rPr lang="en-GB" i="1" dirty="0" smtClean="0"/>
              <a:t>Compare this list of characteristics to your own age, gender, race, disability, and religion. What do you notice?</a:t>
            </a:r>
          </a:p>
          <a:p>
            <a:pPr marL="514350" indent="-514350">
              <a:buFont typeface="+mj-lt"/>
              <a:buAutoNum type="arabicPeriod"/>
            </a:pPr>
            <a:endParaRPr lang="en-GB" dirty="0"/>
          </a:p>
          <a:p>
            <a:pPr marL="0" indent="0">
              <a:buNone/>
            </a:pPr>
            <a:r>
              <a:rPr lang="en-GB" dirty="0" smtClean="0"/>
              <a:t>Most people find that their 5 closest friends are similar to themselves – they are roughly the same age, are often the same gender and race, and often have similar religious or spiritual beliefs. </a:t>
            </a:r>
          </a:p>
          <a:p>
            <a:pPr marL="0" indent="0">
              <a:buNone/>
            </a:pPr>
            <a:r>
              <a:rPr lang="en-GB" dirty="0" smtClean="0"/>
              <a:t>This shows how </a:t>
            </a:r>
            <a:r>
              <a:rPr lang="en-GB" dirty="0" smtClean="0">
                <a:solidFill>
                  <a:srgbClr val="7030A0"/>
                </a:solidFill>
              </a:rPr>
              <a:t>our preconceptions can lead us to stick with people who are like us</a:t>
            </a:r>
            <a:r>
              <a:rPr lang="en-GB" dirty="0" smtClean="0"/>
              <a:t>, and (unconsciously) avoid people who are not like us, even if we don’t mean to.</a:t>
            </a:r>
          </a:p>
          <a:p>
            <a:pPr marL="0" indent="0">
              <a:buNone/>
            </a:pPr>
            <a:endParaRPr lang="en-GB" dirty="0" smtClean="0"/>
          </a:p>
          <a:p>
            <a:pPr marL="514350" indent="-514350">
              <a:buFont typeface="+mj-lt"/>
              <a:buAutoNum type="arabicPeriod"/>
            </a:pPr>
            <a:endParaRPr lang="en-GB" dirty="0" smtClean="0"/>
          </a:p>
          <a:p>
            <a:endParaRPr lang="en-GB" dirty="0"/>
          </a:p>
        </p:txBody>
      </p:sp>
      <p:pic>
        <p:nvPicPr>
          <p:cNvPr id="4" name="Picture 4" descr="Image result for thought bub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992" y="365125"/>
            <a:ext cx="607215" cy="624858"/>
          </a:xfrm>
          <a:prstGeom prst="rect">
            <a:avLst/>
          </a:prstGeom>
          <a:noFill/>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19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3836" y="365125"/>
            <a:ext cx="10515600" cy="1325563"/>
          </a:xfrm>
        </p:spPr>
        <p:txBody>
          <a:bodyPr/>
          <a:lstStyle/>
          <a:p>
            <a:r>
              <a:rPr lang="en-GB" dirty="0" smtClean="0">
                <a:solidFill>
                  <a:srgbClr val="00B050"/>
                </a:solidFill>
                <a:latin typeface="Verdana" panose="020B0604030504040204" pitchFamily="34" charset="0"/>
                <a:ea typeface="Verdana" panose="020B0604030504040204" pitchFamily="34" charset="0"/>
                <a:cs typeface="Verdana" panose="020B0604030504040204" pitchFamily="34" charset="0"/>
              </a:rPr>
              <a:t>Task: Harvard Implicit Bias test</a:t>
            </a:r>
            <a:endParaRPr lang="en-GB" dirty="0">
              <a:solidFill>
                <a:srgbClr val="00B05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838200" y="1825625"/>
            <a:ext cx="7535779" cy="4351338"/>
          </a:xfrm>
        </p:spPr>
        <p:txBody>
          <a:bodyPr>
            <a:normAutofit/>
          </a:bodyPr>
          <a:lstStyle/>
          <a:p>
            <a:r>
              <a:rPr lang="en-GB" u="sng" dirty="0" smtClean="0">
                <a:hlinkClick r:id="rId3" tooltip="link to the Harvard Implicit association test"/>
              </a:rPr>
              <a:t>Try </a:t>
            </a:r>
            <a:r>
              <a:rPr lang="en-GB" u="sng" dirty="0">
                <a:hlinkClick r:id="rId3" tooltip="link to the Harvard Implicit association test"/>
              </a:rPr>
              <a:t>out the </a:t>
            </a:r>
            <a:r>
              <a:rPr lang="en-GB" u="sng" dirty="0" smtClean="0">
                <a:hlinkClick r:id="rId3" tooltip="link to the Harvard Implicit association test"/>
              </a:rPr>
              <a:t>Harvard Implicit</a:t>
            </a:r>
            <a:r>
              <a:rPr lang="en-GB" u="sng" dirty="0">
                <a:hlinkClick r:id="rId3" tooltip="link to the Harvard Implicit association test"/>
              </a:rPr>
              <a:t> Association </a:t>
            </a:r>
            <a:r>
              <a:rPr lang="en-GB" u="sng" dirty="0" smtClean="0">
                <a:hlinkClick r:id="rId3" tooltip="link to the Harvard Implicit association test"/>
              </a:rPr>
              <a:t>test.</a:t>
            </a:r>
            <a:endParaRPr lang="en-GB" dirty="0"/>
          </a:p>
          <a:p>
            <a:pPr marL="0" indent="0">
              <a:buNone/>
            </a:pPr>
            <a:endParaRPr lang="en-GB" dirty="0" smtClean="0"/>
          </a:p>
          <a:p>
            <a:pPr marL="0" indent="0">
              <a:buNone/>
            </a:pPr>
            <a:r>
              <a:rPr lang="en-GB" dirty="0" smtClean="0">
                <a:solidFill>
                  <a:srgbClr val="00B050"/>
                </a:solidFill>
              </a:rPr>
              <a:t>Discuss with the rest of the group</a:t>
            </a:r>
            <a:r>
              <a:rPr lang="en-GB" dirty="0" smtClean="0"/>
              <a:t>:</a:t>
            </a:r>
          </a:p>
          <a:p>
            <a:r>
              <a:rPr lang="en-GB" dirty="0" smtClean="0"/>
              <a:t>Did your results </a:t>
            </a:r>
            <a:r>
              <a:rPr lang="en-GB" dirty="0"/>
              <a:t>surprise you?</a:t>
            </a:r>
          </a:p>
          <a:p>
            <a:r>
              <a:rPr lang="en-GB" dirty="0"/>
              <a:t>Do you think that </a:t>
            </a:r>
            <a:r>
              <a:rPr lang="en-GB" dirty="0" smtClean="0"/>
              <a:t>your biases might affect how you relate to people who are different to you?</a:t>
            </a:r>
          </a:p>
          <a:p>
            <a:r>
              <a:rPr lang="en-GB" dirty="0" smtClean="0"/>
              <a:t>What </a:t>
            </a:r>
            <a:r>
              <a:rPr lang="en-GB" dirty="0"/>
              <a:t>one thing do you think you can do now to try and change your behaviours around your biases?</a:t>
            </a:r>
          </a:p>
          <a:p>
            <a:endParaRPr lang="en-GB" dirty="0" smtClean="0"/>
          </a:p>
          <a:p>
            <a:endParaRPr lang="en-GB" dirty="0"/>
          </a:p>
        </p:txBody>
      </p:sp>
      <p:pic>
        <p:nvPicPr>
          <p:cNvPr id="4" name="Picture 2" descr="Image result for protected characteristic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3979" y="3561347"/>
            <a:ext cx="3269520" cy="26156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thought bubb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592" y="519504"/>
            <a:ext cx="607215" cy="624858"/>
          </a:xfrm>
          <a:prstGeom prst="rect">
            <a:avLst/>
          </a:prstGeom>
          <a:noFill/>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7905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3600" dirty="0" smtClean="0">
                <a:latin typeface="Verdana" panose="020B0604030504040204" pitchFamily="34" charset="0"/>
                <a:ea typeface="Verdana" panose="020B0604030504040204" pitchFamily="34" charset="0"/>
                <a:cs typeface="Verdana" panose="020B0604030504040204" pitchFamily="34" charset="0"/>
              </a:rPr>
              <a:t>If this is unconscious … what can we do?</a:t>
            </a:r>
            <a:endParaRPr lang="en-GB" sz="3600" dirty="0">
              <a:latin typeface="Verdana" panose="020B0604030504040204" pitchFamily="34" charset="0"/>
              <a:ea typeface="Verdana" panose="020B0604030504040204" pitchFamily="34" charset="0"/>
              <a:cs typeface="Verdana" panose="020B0604030504040204" pitchFamily="34" charset="0"/>
            </a:endParaRPr>
          </a:p>
        </p:txBody>
      </p:sp>
      <p:sp>
        <p:nvSpPr>
          <p:cNvPr id="5" name="Content Placeholder 4"/>
          <p:cNvSpPr>
            <a:spLocks noGrp="1"/>
          </p:cNvSpPr>
          <p:nvPr>
            <p:ph idx="1"/>
          </p:nvPr>
        </p:nvSpPr>
        <p:spPr>
          <a:xfrm>
            <a:off x="838200" y="1448114"/>
            <a:ext cx="10515600" cy="4351338"/>
          </a:xfrm>
        </p:spPr>
        <p:txBody>
          <a:bodyPr/>
          <a:lstStyle/>
          <a:p>
            <a:pPr marL="342900" indent="-342900">
              <a:buFont typeface="Arial" panose="020B0604020202020204" pitchFamily="34" charset="0"/>
              <a:buChar char="•"/>
            </a:pPr>
            <a:r>
              <a:rPr lang="en-GB" dirty="0"/>
              <a:t>Be honest </a:t>
            </a:r>
            <a:r>
              <a:rPr lang="en-GB" dirty="0" smtClean="0"/>
              <a:t>and try to explore your biases</a:t>
            </a:r>
            <a:endParaRPr lang="en-GB" dirty="0"/>
          </a:p>
          <a:p>
            <a:pPr marL="342900" indent="-342900">
              <a:buFont typeface="Arial" panose="020B0604020202020204" pitchFamily="34" charset="0"/>
              <a:buChar char="•"/>
            </a:pPr>
            <a:r>
              <a:rPr lang="en-GB" dirty="0"/>
              <a:t>Understand the impact </a:t>
            </a:r>
            <a:r>
              <a:rPr lang="en-GB" dirty="0" smtClean="0"/>
              <a:t>it can have on your </a:t>
            </a:r>
            <a:r>
              <a:rPr lang="en-GB" dirty="0"/>
              <a:t>behaviour </a:t>
            </a:r>
            <a:endParaRPr lang="en-GB" dirty="0" smtClean="0"/>
          </a:p>
          <a:p>
            <a:pPr marL="342900" indent="-342900">
              <a:buFont typeface="Arial" panose="020B0604020202020204" pitchFamily="34" charset="0"/>
              <a:buChar char="•"/>
            </a:pPr>
            <a:r>
              <a:rPr lang="en-GB" dirty="0" smtClean="0"/>
              <a:t>Avoid </a:t>
            </a:r>
            <a:r>
              <a:rPr lang="en-GB" dirty="0"/>
              <a:t>stereotyping or generalisations </a:t>
            </a:r>
            <a:r>
              <a:rPr lang="en-GB" dirty="0" smtClean="0"/>
              <a:t> about other people</a:t>
            </a:r>
            <a:endParaRPr lang="en-GB" dirty="0"/>
          </a:p>
          <a:p>
            <a:pPr marL="342900" indent="-342900">
              <a:buFont typeface="Arial" panose="020B0604020202020204" pitchFamily="34" charset="0"/>
              <a:buChar char="•"/>
            </a:pPr>
            <a:r>
              <a:rPr lang="en-GB" dirty="0"/>
              <a:t>Challenge </a:t>
            </a:r>
            <a:r>
              <a:rPr lang="en-GB" dirty="0" smtClean="0"/>
              <a:t>your assumptions (e.g. gut feelings) – think it through</a:t>
            </a:r>
          </a:p>
          <a:p>
            <a:pPr marL="342900" indent="-342900">
              <a:buFont typeface="Arial" panose="020B0604020202020204" pitchFamily="34" charset="0"/>
              <a:buChar char="•"/>
            </a:pPr>
            <a:r>
              <a:rPr lang="en-GB" dirty="0" smtClean="0"/>
              <a:t>Seek out chances to chat with people who are different to you</a:t>
            </a:r>
            <a:endParaRPr lang="en-GB" dirty="0"/>
          </a:p>
          <a:p>
            <a:pPr marL="342900" indent="-342900">
              <a:buFont typeface="Arial" panose="020B0604020202020204" pitchFamily="34" charset="0"/>
              <a:buChar char="•"/>
            </a:pPr>
            <a:r>
              <a:rPr lang="en-GB" dirty="0" smtClean="0"/>
              <a:t>Try to be positive about changes in society and don’t dismiss them as pointless or silly – sometimes people dislike change, but history has shown that the most successful people are those that embrace change.</a:t>
            </a:r>
            <a:endParaRPr lang="en-GB" dirty="0"/>
          </a:p>
        </p:txBody>
      </p:sp>
    </p:spTree>
    <p:extLst>
      <p:ext uri="{BB962C8B-B14F-4D97-AF65-F5344CB8AC3E}">
        <p14:creationId xmlns:p14="http://schemas.microsoft.com/office/powerpoint/2010/main" val="5377808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Verdana" panose="020B0604030504040204" pitchFamily="34" charset="0"/>
                <a:ea typeface="Verdana" panose="020B0604030504040204" pitchFamily="34" charset="0"/>
                <a:cs typeface="Verdana" panose="020B0604030504040204" pitchFamily="34" charset="0"/>
              </a:rPr>
              <a:t>Breaking down stereotypes</a:t>
            </a:r>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838200" y="1597025"/>
            <a:ext cx="10515600" cy="4257510"/>
          </a:xfrm>
        </p:spPr>
        <p:txBody>
          <a:bodyPr>
            <a:normAutofit/>
          </a:bodyPr>
          <a:lstStyle/>
          <a:p>
            <a:r>
              <a:rPr lang="en-GB" dirty="0" smtClean="0"/>
              <a:t>Focus on the individual – get to know them and understand them, look for the things that make each person unique</a:t>
            </a:r>
          </a:p>
          <a:p>
            <a:r>
              <a:rPr lang="en-GB" dirty="0" smtClean="0"/>
              <a:t>Be aware of the stereotypes you’ve been exposed to and think about how they might interfere with the way you see and speak to others</a:t>
            </a:r>
          </a:p>
          <a:p>
            <a:r>
              <a:rPr lang="en-GB" dirty="0" smtClean="0"/>
              <a:t>Recognise that we all belong to many different groups, none of which can fully define who we are. To think that everyone in a particular group is the same, is like thinking that every fiction book in the library is the same!</a:t>
            </a:r>
            <a:endParaRPr lang="en-GB" dirty="0"/>
          </a:p>
        </p:txBody>
      </p:sp>
      <p:pic>
        <p:nvPicPr>
          <p:cNvPr id="4" name="Picture 2" descr="Image result for equality and divers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5908" y="4740442"/>
            <a:ext cx="4033153" cy="1462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6044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Verdana" panose="020B0604030504040204" pitchFamily="34" charset="0"/>
                <a:ea typeface="Verdana" panose="020B0604030504040204" pitchFamily="34" charset="0"/>
                <a:cs typeface="Verdana" panose="020B0604030504040204" pitchFamily="34" charset="0"/>
              </a:rPr>
              <a:t>The power of words</a:t>
            </a:r>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838201" y="1924631"/>
            <a:ext cx="10360230" cy="4502626"/>
          </a:xfrm>
        </p:spPr>
        <p:txBody>
          <a:bodyPr>
            <a:normAutofit/>
          </a:bodyPr>
          <a:lstStyle/>
          <a:p>
            <a:r>
              <a:rPr lang="en-GB" dirty="0" smtClean="0"/>
              <a:t>Most of us love jokes and banter – but it’s important </a:t>
            </a:r>
            <a:r>
              <a:rPr lang="en-GB" dirty="0" smtClean="0">
                <a:solidFill>
                  <a:srgbClr val="7030A0"/>
                </a:solidFill>
              </a:rPr>
              <a:t>not to attack people based on who they are</a:t>
            </a:r>
            <a:r>
              <a:rPr lang="en-GB" dirty="0" smtClean="0"/>
              <a:t>, and not to say offensive words like “tranny” and “retard”, even if it’s “just a joke”. </a:t>
            </a:r>
          </a:p>
          <a:p>
            <a:r>
              <a:rPr lang="en-GB" dirty="0" smtClean="0"/>
              <a:t>Jokes and comments like this can upset other people, and can make them feel unwanted and abnormal. </a:t>
            </a:r>
          </a:p>
          <a:p>
            <a:r>
              <a:rPr lang="en-GB" dirty="0" smtClean="0"/>
              <a:t>Imagine if a word associated with your identity was considered an insult. It would sting, right? And every time people used it, they would be reinforcing the idea that people like you are bad and unwanted. </a:t>
            </a:r>
          </a:p>
          <a:p>
            <a:endParaRPr lang="en-GB" dirty="0"/>
          </a:p>
        </p:txBody>
      </p:sp>
      <p:pic>
        <p:nvPicPr>
          <p:cNvPr id="9220" name="Picture 4" descr="Image result for inclusive langu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8800" y="365125"/>
            <a:ext cx="1605723" cy="1396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9253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latin typeface="Verdana" panose="020B0604030504040204" pitchFamily="34" charset="0"/>
                <a:ea typeface="Verdana" panose="020B0604030504040204" pitchFamily="34" charset="0"/>
                <a:cs typeface="Verdana" panose="020B0604030504040204" pitchFamily="34" charset="0"/>
              </a:rPr>
              <a:t>How do I know if a word is ok to use?</a:t>
            </a:r>
            <a:endParaRPr lang="en-GB" sz="40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p:txBody>
          <a:bodyPr>
            <a:normAutofit/>
          </a:bodyPr>
          <a:lstStyle/>
          <a:p>
            <a:r>
              <a:rPr lang="en-GB" dirty="0" smtClean="0"/>
              <a:t>The answer depends on the context and situation.</a:t>
            </a:r>
          </a:p>
          <a:p>
            <a:r>
              <a:rPr lang="en-GB" dirty="0" smtClean="0"/>
              <a:t>“She’s autistic” to describe an autistic person is a factual statement – but “</a:t>
            </a:r>
            <a:r>
              <a:rPr lang="en-GB" i="1" dirty="0" smtClean="0"/>
              <a:t>ugh she’s so autistic</a:t>
            </a:r>
            <a:r>
              <a:rPr lang="en-GB" dirty="0" smtClean="0"/>
              <a:t>” to describe someone’s unusual behaviour is not ok.</a:t>
            </a:r>
          </a:p>
          <a:p>
            <a:r>
              <a:rPr lang="en-GB" dirty="0" smtClean="0"/>
              <a:t>The key thing here is: </a:t>
            </a:r>
            <a:r>
              <a:rPr lang="en-GB" dirty="0" smtClean="0">
                <a:solidFill>
                  <a:srgbClr val="7030A0"/>
                </a:solidFill>
              </a:rPr>
              <a:t>avoid using a word that refers to a person’s identity in a descriptive sense to suggest that something is bad, weird, or unacceptable</a:t>
            </a:r>
            <a:r>
              <a:rPr lang="en-GB" dirty="0" smtClean="0"/>
              <a:t>. </a:t>
            </a:r>
          </a:p>
          <a:p>
            <a:r>
              <a:rPr lang="en-GB" dirty="0" smtClean="0"/>
              <a:t>On the plus side, using </a:t>
            </a:r>
            <a:r>
              <a:rPr lang="en-GB" dirty="0"/>
              <a:t>inclusive language means you get to expand your vocabulary and communicate better, conveying exactly what you mean</a:t>
            </a:r>
            <a:r>
              <a:rPr lang="en-GB" dirty="0" smtClean="0"/>
              <a:t>!</a:t>
            </a:r>
          </a:p>
          <a:p>
            <a:endParaRPr lang="en-GB" dirty="0"/>
          </a:p>
        </p:txBody>
      </p:sp>
    </p:spTree>
    <p:extLst>
      <p:ext uri="{BB962C8B-B14F-4D97-AF65-F5344CB8AC3E}">
        <p14:creationId xmlns:p14="http://schemas.microsoft.com/office/powerpoint/2010/main" val="25726935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1966" y="397741"/>
            <a:ext cx="10515600" cy="1325563"/>
          </a:xfrm>
        </p:spPr>
        <p:txBody>
          <a:bodyPr/>
          <a:lstStyle/>
          <a:p>
            <a:r>
              <a:rPr lang="en-GB" dirty="0" smtClean="0">
                <a:solidFill>
                  <a:srgbClr val="00B050"/>
                </a:solidFill>
                <a:latin typeface="Verdana" panose="020B0604030504040204" pitchFamily="34" charset="0"/>
                <a:ea typeface="Verdana" panose="020B0604030504040204" pitchFamily="34" charset="0"/>
                <a:cs typeface="Verdana" panose="020B0604030504040204" pitchFamily="34" charset="0"/>
              </a:rPr>
              <a:t>Exercise: in other words</a:t>
            </a:r>
            <a:endParaRPr lang="en-GB" dirty="0">
              <a:solidFill>
                <a:srgbClr val="00B05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p:txBody>
          <a:bodyPr/>
          <a:lstStyle/>
          <a:p>
            <a:r>
              <a:rPr lang="en-GB" dirty="0" smtClean="0"/>
              <a:t>Come up with a list of other words could you use instead of words like “that’s so gay”, “retarded”, or “spaz”:</a:t>
            </a:r>
          </a:p>
          <a:p>
            <a:endParaRPr lang="en-GB" dirty="0"/>
          </a:p>
          <a:p>
            <a:pPr marL="514350" indent="-514350">
              <a:buAutoNum type="alphaLcParenR"/>
            </a:pPr>
            <a:r>
              <a:rPr lang="en-GB" dirty="0" smtClean="0"/>
              <a:t>When something frustrates you (e.g. “that’s so stupid!”)</a:t>
            </a:r>
          </a:p>
          <a:p>
            <a:pPr marL="514350" indent="-514350">
              <a:buAutoNum type="alphaLcParenR"/>
            </a:pPr>
            <a:r>
              <a:rPr lang="en-GB" dirty="0" smtClean="0"/>
              <a:t>When something is bad or unpleasant  (e.g. “this sucks”)</a:t>
            </a:r>
          </a:p>
          <a:p>
            <a:pPr marL="514350" indent="-514350">
              <a:buAutoNum type="alphaLcParenR"/>
            </a:pPr>
            <a:r>
              <a:rPr lang="en-GB" dirty="0" smtClean="0"/>
              <a:t>When someone or something is being too intense (e.g. “he’s wild”)</a:t>
            </a:r>
          </a:p>
          <a:p>
            <a:pPr marL="514350" indent="-514350">
              <a:buAutoNum type="alphaLcParenR"/>
            </a:pPr>
            <a:r>
              <a:rPr lang="en-GB" dirty="0" smtClean="0"/>
              <a:t>When something or someone is embarrassing or dorky </a:t>
            </a:r>
            <a:br>
              <a:rPr lang="en-GB" dirty="0" smtClean="0"/>
            </a:br>
            <a:r>
              <a:rPr lang="en-GB" dirty="0" smtClean="0"/>
              <a:t>(e.g. “they’re ridiculous”)</a:t>
            </a:r>
            <a:endParaRPr lang="en-GB" dirty="0"/>
          </a:p>
          <a:p>
            <a:endParaRPr lang="en-GB" dirty="0"/>
          </a:p>
        </p:txBody>
      </p:sp>
      <p:pic>
        <p:nvPicPr>
          <p:cNvPr id="4" name="Picture 4" descr="Image result for thought bub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859" y="819397"/>
            <a:ext cx="484681" cy="498764"/>
          </a:xfrm>
          <a:prstGeom prst="rect">
            <a:avLst/>
          </a:prstGeom>
          <a:noFill/>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360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441" y="365125"/>
            <a:ext cx="10515600" cy="1325563"/>
          </a:xfrm>
        </p:spPr>
        <p:txBody>
          <a:bodyPr/>
          <a:lstStyle/>
          <a:p>
            <a:r>
              <a:rPr lang="en-GB"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What is equality and diversity?</a:t>
            </a:r>
            <a:endParaRPr lang="en-GB" b="1" dirty="0">
              <a:solidFill>
                <a:srgbClr val="00B05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2"/>
          <p:cNvSpPr>
            <a:spLocks noGrp="1"/>
          </p:cNvSpPr>
          <p:nvPr>
            <p:ph idx="1"/>
          </p:nvPr>
        </p:nvSpPr>
        <p:spPr>
          <a:xfrm>
            <a:off x="684213" y="1817911"/>
            <a:ext cx="6516965" cy="3581400"/>
          </a:xfrm>
        </p:spPr>
        <p:txBody>
          <a:bodyPr>
            <a:normAutofit fontScale="92500" lnSpcReduction="10000"/>
          </a:bodyPr>
          <a:lstStyle/>
          <a:p>
            <a:pPr marL="0" indent="0">
              <a:buNone/>
            </a:pPr>
            <a:r>
              <a:rPr lang="en-GB" altLang="en-US" sz="3000" b="1" dirty="0" smtClean="0"/>
              <a:t>        How would you define “equality” and “diversity”? What are the differences?</a:t>
            </a:r>
          </a:p>
          <a:p>
            <a:pPr marL="0" indent="0">
              <a:buNone/>
            </a:pPr>
            <a:endParaRPr lang="en-GB" altLang="en-US" sz="2400" b="1" dirty="0" smtClean="0"/>
          </a:p>
          <a:p>
            <a:pPr marL="0" indent="0">
              <a:buNone/>
            </a:pPr>
            <a:r>
              <a:rPr lang="en-GB" altLang="en-US" b="1" dirty="0" smtClean="0"/>
              <a:t>Equality</a:t>
            </a:r>
            <a:r>
              <a:rPr lang="en-GB" altLang="en-US" dirty="0" smtClean="0"/>
              <a:t> – creating a </a:t>
            </a:r>
            <a:r>
              <a:rPr lang="en-GB" altLang="en-US" dirty="0" smtClean="0">
                <a:solidFill>
                  <a:srgbClr val="7030A0"/>
                </a:solidFill>
              </a:rPr>
              <a:t>level playing field </a:t>
            </a:r>
            <a:r>
              <a:rPr lang="en-GB" altLang="en-US" dirty="0" smtClean="0"/>
              <a:t>so that </a:t>
            </a:r>
            <a:r>
              <a:rPr lang="en-GB" altLang="en-US" dirty="0" smtClean="0">
                <a:solidFill>
                  <a:srgbClr val="7030A0"/>
                </a:solidFill>
              </a:rPr>
              <a:t>everyone can participate </a:t>
            </a:r>
            <a:r>
              <a:rPr lang="en-GB" altLang="en-US" dirty="0" smtClean="0"/>
              <a:t>as fully as they can</a:t>
            </a:r>
          </a:p>
          <a:p>
            <a:pPr marL="0" indent="0">
              <a:buNone/>
            </a:pPr>
            <a:endParaRPr lang="en-GB" altLang="en-US" b="1" dirty="0"/>
          </a:p>
          <a:p>
            <a:pPr marL="0" indent="0">
              <a:buNone/>
            </a:pPr>
            <a:r>
              <a:rPr lang="en-GB" altLang="en-US" b="1" dirty="0" smtClean="0"/>
              <a:t>Diversity</a:t>
            </a:r>
            <a:r>
              <a:rPr lang="en-GB" altLang="en-US" dirty="0" smtClean="0"/>
              <a:t> – </a:t>
            </a:r>
            <a:r>
              <a:rPr lang="en-GB" altLang="en-US" dirty="0" smtClean="0">
                <a:solidFill>
                  <a:srgbClr val="7030A0"/>
                </a:solidFill>
              </a:rPr>
              <a:t>embracing the differences </a:t>
            </a:r>
            <a:r>
              <a:rPr lang="en-GB" altLang="en-US" dirty="0" smtClean="0"/>
              <a:t>between individuals, </a:t>
            </a:r>
            <a:r>
              <a:rPr lang="en-GB" altLang="en-US" dirty="0" smtClean="0">
                <a:solidFill>
                  <a:srgbClr val="7030A0"/>
                </a:solidFill>
              </a:rPr>
              <a:t>celebrating</a:t>
            </a:r>
            <a:r>
              <a:rPr lang="en-GB" altLang="en-US" dirty="0" smtClean="0"/>
              <a:t> these and </a:t>
            </a:r>
            <a:r>
              <a:rPr lang="en-GB" altLang="en-US" dirty="0" smtClean="0">
                <a:solidFill>
                  <a:srgbClr val="7030A0"/>
                </a:solidFill>
              </a:rPr>
              <a:t>learning</a:t>
            </a:r>
            <a:r>
              <a:rPr lang="en-GB" altLang="en-US" dirty="0" smtClean="0"/>
              <a:t> from these. </a:t>
            </a:r>
          </a:p>
          <a:p>
            <a:endParaRPr lang="en-GB" altLang="en-US" dirty="0" smtClean="0"/>
          </a:p>
          <a:p>
            <a:endParaRPr lang="en-GB" altLang="en-US" dirty="0" smtClean="0"/>
          </a:p>
          <a:p>
            <a:endParaRPr lang="en-GB" altLang="en-US" dirty="0" smtClean="0"/>
          </a:p>
          <a:p>
            <a:endParaRPr lang="en-GB" altLang="en-US" dirty="0" smtClean="0"/>
          </a:p>
        </p:txBody>
      </p:sp>
      <p:pic>
        <p:nvPicPr>
          <p:cNvPr id="8" name="Picture 2" descr="Image result for what is positive discrimination"/>
          <p:cNvPicPr>
            <a:picLocks noChangeAspect="1" noChangeArrowheads="1"/>
          </p:cNvPicPr>
          <p:nvPr/>
        </p:nvPicPr>
        <p:blipFill rotWithShape="1">
          <a:blip r:embed="rId3">
            <a:extLst>
              <a:ext uri="{28A0092B-C50C-407E-A947-70E740481C1C}">
                <a14:useLocalDpi xmlns:a14="http://schemas.microsoft.com/office/drawing/2010/main" val="0"/>
              </a:ext>
            </a:extLst>
          </a:blip>
          <a:srcRect l="10729" t="6976" r="50000" b="2767"/>
          <a:stretch/>
        </p:blipFill>
        <p:spPr bwMode="auto">
          <a:xfrm>
            <a:off x="9253368" y="1822991"/>
            <a:ext cx="2319174" cy="35763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what is positive discrimination"/>
          <p:cNvPicPr>
            <a:picLocks noChangeAspect="1" noChangeArrowheads="1"/>
          </p:cNvPicPr>
          <p:nvPr/>
        </p:nvPicPr>
        <p:blipFill rotWithShape="1">
          <a:blip r:embed="rId3">
            <a:extLst>
              <a:ext uri="{28A0092B-C50C-407E-A947-70E740481C1C}">
                <a14:useLocalDpi xmlns:a14="http://schemas.microsoft.com/office/drawing/2010/main" val="0"/>
              </a:ext>
            </a:extLst>
          </a:blip>
          <a:srcRect l="52074" t="4178" r="11969" b="2488"/>
          <a:stretch/>
        </p:blipFill>
        <p:spPr bwMode="auto">
          <a:xfrm>
            <a:off x="7201178" y="1822991"/>
            <a:ext cx="2053436" cy="35763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result for thought bub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861" y="1378259"/>
            <a:ext cx="607215" cy="624858"/>
          </a:xfrm>
          <a:prstGeom prst="rect">
            <a:avLst/>
          </a:prstGeom>
          <a:noFill/>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9023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result for that's so gay"/>
          <p:cNvPicPr>
            <a:picLocks noChangeAspect="1" noChangeArrowheads="1"/>
          </p:cNvPicPr>
          <p:nvPr/>
        </p:nvPicPr>
        <p:blipFill rotWithShape="1">
          <a:blip r:embed="rId3">
            <a:extLst>
              <a:ext uri="{28A0092B-C50C-407E-A947-70E740481C1C}">
                <a14:useLocalDpi xmlns:a14="http://schemas.microsoft.com/office/drawing/2010/main" val="0"/>
              </a:ext>
            </a:extLst>
          </a:blip>
          <a:srcRect b="60177"/>
          <a:stretch/>
        </p:blipFill>
        <p:spPr bwMode="auto">
          <a:xfrm>
            <a:off x="838200" y="158128"/>
            <a:ext cx="10334625" cy="26589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51309" y="2810541"/>
            <a:ext cx="9721516" cy="3785652"/>
          </a:xfrm>
          <a:prstGeom prst="rect">
            <a:avLst/>
          </a:prstGeom>
          <a:noFill/>
        </p:spPr>
        <p:txBody>
          <a:bodyPr wrap="square" rtlCol="0">
            <a:spAutoFit/>
          </a:bodyPr>
          <a:lstStyle/>
          <a:p>
            <a:r>
              <a:rPr lang="en-GB" sz="4000" dirty="0" smtClean="0"/>
              <a:t>Weird. Messed up. </a:t>
            </a:r>
            <a:r>
              <a:rPr lang="en-GB" sz="4000" dirty="0"/>
              <a:t>Annoying. Silly. Awkward. Pathetic. </a:t>
            </a:r>
            <a:r>
              <a:rPr lang="en-GB" sz="4000" dirty="0" smtClean="0"/>
              <a:t>Dumb. Weak. Boring. Ridiculous. Absurd. Surreal. Nuts. Wild. </a:t>
            </a:r>
            <a:r>
              <a:rPr lang="en-GB" sz="4000" dirty="0" err="1" smtClean="0"/>
              <a:t>Wack</a:t>
            </a:r>
            <a:r>
              <a:rPr lang="en-GB" sz="4000" dirty="0" smtClean="0"/>
              <a:t>. Stupid. </a:t>
            </a:r>
          </a:p>
          <a:p>
            <a:r>
              <a:rPr lang="en-GB" sz="4000" dirty="0" smtClean="0"/>
              <a:t>Interesting. Sick. Naff. </a:t>
            </a:r>
            <a:r>
              <a:rPr lang="en-GB" sz="4000" dirty="0"/>
              <a:t>Outrageous.</a:t>
            </a:r>
            <a:r>
              <a:rPr lang="en-GB" sz="4000" dirty="0" smtClean="0"/>
              <a:t> Gross. Frustrating. Pointless. Obnoxious. Awful. Cheesy. Dorky. Nonsensical. Bizarre. </a:t>
            </a:r>
            <a:endParaRPr lang="en-GB" sz="4000" dirty="0"/>
          </a:p>
        </p:txBody>
      </p:sp>
    </p:spTree>
    <p:extLst>
      <p:ext uri="{BB962C8B-B14F-4D97-AF65-F5344CB8AC3E}">
        <p14:creationId xmlns:p14="http://schemas.microsoft.com/office/powerpoint/2010/main" val="36020283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latin typeface="Verdana" panose="020B0604030504040204" pitchFamily="34" charset="0"/>
                <a:ea typeface="Verdana" panose="020B0604030504040204" pitchFamily="34" charset="0"/>
                <a:cs typeface="Verdana" panose="020B0604030504040204" pitchFamily="34" charset="0"/>
              </a:rPr>
              <a:t>Other people’s behaviour and language</a:t>
            </a:r>
            <a:endParaRPr lang="en-GB" sz="40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838200" y="1825625"/>
            <a:ext cx="9623961" cy="3862656"/>
          </a:xfrm>
        </p:spPr>
        <p:txBody>
          <a:bodyPr>
            <a:normAutofit/>
          </a:bodyPr>
          <a:lstStyle/>
          <a:p>
            <a:r>
              <a:rPr lang="en-GB" sz="3200" dirty="0" smtClean="0"/>
              <a:t>The College is fully committed to equality, diversity, safety, and respect, and we will tackle any unacceptable behaviour and language that occurs on campus. </a:t>
            </a:r>
          </a:p>
          <a:p>
            <a:r>
              <a:rPr lang="en-GB" sz="3200" dirty="0" smtClean="0"/>
              <a:t>If you see or hear someone else making inappropriate comments or treating someone unfairly, please speak up and let them know that it’s not ok.</a:t>
            </a:r>
          </a:p>
          <a:p>
            <a:endParaRPr lang="en-GB" sz="2400" dirty="0" smtClean="0"/>
          </a:p>
          <a:p>
            <a:endParaRPr lang="en-GB" sz="2400" dirty="0"/>
          </a:p>
        </p:txBody>
      </p:sp>
      <p:pic>
        <p:nvPicPr>
          <p:cNvPr id="1024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2447" y="4405745"/>
            <a:ext cx="3540733" cy="1992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38311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12225"/>
          <a:stretch/>
        </p:blipFill>
        <p:spPr bwMode="auto">
          <a:xfrm>
            <a:off x="243336" y="1377538"/>
            <a:ext cx="11669159" cy="3567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339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3600" dirty="0" smtClean="0">
                <a:latin typeface="Verdana" panose="020B0604030504040204" pitchFamily="34" charset="0"/>
                <a:ea typeface="Verdana" panose="020B0604030504040204" pitchFamily="34" charset="0"/>
                <a:cs typeface="Verdana" panose="020B0604030504040204" pitchFamily="34" charset="0"/>
              </a:rPr>
              <a:t>How to challenge unacceptable behaviour</a:t>
            </a:r>
            <a:endParaRPr lang="en-GB" sz="3600" dirty="0">
              <a:latin typeface="Verdana" panose="020B0604030504040204" pitchFamily="34" charset="0"/>
              <a:ea typeface="Verdana" panose="020B0604030504040204" pitchFamily="34" charset="0"/>
              <a:cs typeface="Verdana" panose="020B0604030504040204" pitchFamily="34" charset="0"/>
            </a:endParaRPr>
          </a:p>
        </p:txBody>
      </p:sp>
      <p:sp>
        <p:nvSpPr>
          <p:cNvPr id="5" name="Content Placeholder 4"/>
          <p:cNvSpPr>
            <a:spLocks noGrp="1"/>
          </p:cNvSpPr>
          <p:nvPr>
            <p:ph idx="1"/>
          </p:nvPr>
        </p:nvSpPr>
        <p:spPr>
          <a:xfrm>
            <a:off x="838200" y="1699388"/>
            <a:ext cx="10515600" cy="4351338"/>
          </a:xfrm>
        </p:spPr>
        <p:txBody>
          <a:bodyPr>
            <a:normAutofit lnSpcReduction="10000"/>
          </a:bodyPr>
          <a:lstStyle/>
          <a:p>
            <a:r>
              <a:rPr lang="en-GB" dirty="0" smtClean="0"/>
              <a:t>Step 1: speak up right away </a:t>
            </a:r>
          </a:p>
          <a:p>
            <a:r>
              <a:rPr lang="en-GB" dirty="0" smtClean="0"/>
              <a:t>Step 2: speak calmly but firmly, and don’t smile or laugh, otherwise they might not take you seriously.</a:t>
            </a:r>
          </a:p>
          <a:p>
            <a:r>
              <a:rPr lang="en-GB" dirty="0" smtClean="0"/>
              <a:t>Step 3: Be specific – tell them what you found unacceptable, how it made you feel, and what you want them to do – or stop doing – in the future.</a:t>
            </a:r>
          </a:p>
          <a:p>
            <a:r>
              <a:rPr lang="en-GB" dirty="0" smtClean="0"/>
              <a:t>Step 4: if the person tries to laugh it off, tell them you’re being serious and make it clear to them that their behaviour is unacceptable.</a:t>
            </a:r>
          </a:p>
          <a:p>
            <a:r>
              <a:rPr lang="en-GB" dirty="0" smtClean="0"/>
              <a:t>Step 5: if the person tries to argue or becomes confrontational, just walk away. This will show how serious you are about their behaviour.</a:t>
            </a:r>
          </a:p>
          <a:p>
            <a:endParaRPr lang="en-GB" dirty="0"/>
          </a:p>
        </p:txBody>
      </p:sp>
    </p:spTree>
    <p:extLst>
      <p:ext uri="{BB962C8B-B14F-4D97-AF65-F5344CB8AC3E}">
        <p14:creationId xmlns:p14="http://schemas.microsoft.com/office/powerpoint/2010/main" val="174481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Verdana" panose="020B0604030504040204" pitchFamily="34" charset="0"/>
                <a:ea typeface="Verdana" panose="020B0604030504040204" pitchFamily="34" charset="0"/>
                <a:cs typeface="Verdana" panose="020B0604030504040204" pitchFamily="34" charset="0"/>
              </a:rPr>
              <a:t>What if the problem continues?</a:t>
            </a:r>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p:txBody>
          <a:bodyPr/>
          <a:lstStyle/>
          <a:p>
            <a:r>
              <a:rPr lang="en-GB" dirty="0" smtClean="0"/>
              <a:t>Speak to your tutor, or to Student Services</a:t>
            </a:r>
          </a:p>
          <a:p>
            <a:r>
              <a:rPr lang="en-GB" dirty="0" smtClean="0"/>
              <a:t>Don’t suffer in silence – if you feel that you, or anyone else, is being treated unfairly, we will support you to resolve the issue.</a:t>
            </a:r>
            <a:endParaRPr lang="en-GB" dirty="0"/>
          </a:p>
        </p:txBody>
      </p:sp>
      <p:pic>
        <p:nvPicPr>
          <p:cNvPr id="16386" name="Picture 2" descr="Image result for no bystand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6384" y="3662105"/>
            <a:ext cx="6437416" cy="2384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891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1318162" y="2333695"/>
            <a:ext cx="9511712" cy="3555476"/>
          </a:xfrm>
        </p:spPr>
        <p:txBody>
          <a:bodyPr>
            <a:normAutofit fontScale="47500" lnSpcReduction="20000"/>
          </a:bodyPr>
          <a:lstStyle/>
          <a:p>
            <a:pPr marL="0" indent="0" algn="ctr">
              <a:buNone/>
            </a:pPr>
            <a:r>
              <a:rPr lang="en-GB" altLang="en-US" sz="4200" dirty="0" smtClean="0"/>
              <a:t>We have an </a:t>
            </a:r>
            <a:r>
              <a:rPr lang="en-GB" altLang="en-US" sz="4200" dirty="0" smtClean="0">
                <a:hlinkClick r:id="rId3"/>
              </a:rPr>
              <a:t>Equality and Diversity Moodle </a:t>
            </a:r>
            <a:r>
              <a:rPr lang="en-GB" altLang="en-US" sz="4200" dirty="0" smtClean="0"/>
              <a:t>full of information, links, resources, quizzes, and more!</a:t>
            </a:r>
          </a:p>
          <a:p>
            <a:pPr marL="0" indent="0" algn="ctr">
              <a:buNone/>
            </a:pPr>
            <a:endParaRPr lang="en-GB" altLang="en-US" sz="4200" dirty="0">
              <a:solidFill>
                <a:schemeClr val="tx2"/>
              </a:solidFill>
            </a:endParaRPr>
          </a:p>
          <a:p>
            <a:pPr marL="0" indent="0" algn="ctr">
              <a:buNone/>
            </a:pPr>
            <a:r>
              <a:rPr lang="en-GB" altLang="en-US" sz="4200" dirty="0" smtClean="0"/>
              <a:t>Contact</a:t>
            </a:r>
            <a:r>
              <a:rPr lang="en-GB" altLang="en-US" sz="4200" dirty="0" smtClean="0">
                <a:solidFill>
                  <a:schemeClr val="tx2"/>
                </a:solidFill>
              </a:rPr>
              <a:t> </a:t>
            </a:r>
            <a:r>
              <a:rPr lang="en-GB" altLang="en-US" sz="4200" dirty="0" smtClean="0">
                <a:solidFill>
                  <a:schemeClr val="tx2"/>
                </a:solidFill>
                <a:hlinkClick r:id="rId4"/>
              </a:rPr>
              <a:t>diversity@nptcgroup.ac.uk</a:t>
            </a:r>
            <a:r>
              <a:rPr lang="en-GB" altLang="en-US" sz="4200" dirty="0" smtClean="0">
                <a:solidFill>
                  <a:schemeClr val="tx2"/>
                </a:solidFill>
              </a:rPr>
              <a:t> </a:t>
            </a:r>
            <a:r>
              <a:rPr lang="en-GB" altLang="en-US" sz="4200" dirty="0" smtClean="0"/>
              <a:t>if you want to ask any questions, or want any advice.</a:t>
            </a:r>
          </a:p>
          <a:p>
            <a:pPr marL="0" indent="0" algn="ctr">
              <a:buNone/>
            </a:pPr>
            <a:endParaRPr lang="en-GB" altLang="en-US" sz="4200" dirty="0">
              <a:solidFill>
                <a:schemeClr val="tx2"/>
              </a:solidFill>
            </a:endParaRPr>
          </a:p>
          <a:p>
            <a:pPr marL="0" indent="0" algn="ctr">
              <a:buNone/>
            </a:pPr>
            <a:r>
              <a:rPr lang="en-GB" altLang="en-US" sz="4200" dirty="0" smtClean="0"/>
              <a:t>NPTC Student Union for advice, support, and campaigns: </a:t>
            </a:r>
          </a:p>
          <a:p>
            <a:pPr marL="0" indent="0" algn="ctr">
              <a:buNone/>
            </a:pPr>
            <a:r>
              <a:rPr lang="en-GB" altLang="en-US" sz="4200" dirty="0" smtClean="0">
                <a:solidFill>
                  <a:schemeClr val="tx2"/>
                </a:solidFill>
                <a:hlinkClick r:id="rId5"/>
              </a:rPr>
              <a:t>www.facebook.com/NPTC.SU</a:t>
            </a:r>
            <a:r>
              <a:rPr lang="en-GB" altLang="en-US" sz="4200" dirty="0" smtClean="0">
                <a:solidFill>
                  <a:schemeClr val="tx2"/>
                </a:solidFill>
              </a:rPr>
              <a:t> </a:t>
            </a:r>
          </a:p>
          <a:p>
            <a:pPr marL="0" indent="0" algn="ctr">
              <a:buNone/>
            </a:pPr>
            <a:endParaRPr lang="en-GB" altLang="en-US" sz="4200" dirty="0"/>
          </a:p>
          <a:p>
            <a:pPr marL="0" indent="0" algn="ctr">
              <a:buNone/>
            </a:pPr>
            <a:r>
              <a:rPr lang="en-GB" altLang="en-US" sz="4200" dirty="0" smtClean="0"/>
              <a:t>NPTC Student Union LGBTQ Society – open to anyone who is LGBTQ or questioning:</a:t>
            </a:r>
          </a:p>
          <a:p>
            <a:pPr marL="0" indent="0" algn="ctr">
              <a:buNone/>
            </a:pPr>
            <a:r>
              <a:rPr lang="en-GB" altLang="en-US" sz="4200" dirty="0" smtClean="0">
                <a:solidFill>
                  <a:schemeClr val="tx2"/>
                </a:solidFill>
                <a:hlinkClick r:id="rId6"/>
              </a:rPr>
              <a:t>www.facebook.com/NPTC.LGBTQ</a:t>
            </a:r>
            <a:r>
              <a:rPr lang="en-GB" altLang="en-US" sz="4200" dirty="0" smtClean="0">
                <a:solidFill>
                  <a:schemeClr val="tx2"/>
                </a:solidFill>
              </a:rPr>
              <a:t> </a:t>
            </a:r>
          </a:p>
        </p:txBody>
      </p:sp>
      <p:sp>
        <p:nvSpPr>
          <p:cNvPr id="2" name="Title 1"/>
          <p:cNvSpPr>
            <a:spLocks noGrp="1"/>
          </p:cNvSpPr>
          <p:nvPr>
            <p:ph type="title"/>
          </p:nvPr>
        </p:nvSpPr>
        <p:spPr/>
        <p:txBody>
          <a:bodyPr>
            <a:normAutofit/>
          </a:bodyPr>
          <a:lstStyle/>
          <a:p>
            <a:r>
              <a:rPr lang="en-GB" sz="3600" dirty="0" smtClean="0">
                <a:latin typeface="Verdana" panose="020B0604030504040204" pitchFamily="34" charset="0"/>
                <a:ea typeface="Verdana" panose="020B0604030504040204" pitchFamily="34" charset="0"/>
                <a:cs typeface="Verdana" panose="020B0604030504040204" pitchFamily="34" charset="0"/>
              </a:rPr>
              <a:t>Find out more about Equality and Diversity</a:t>
            </a:r>
            <a:endParaRPr lang="en-GB" sz="3600" dirty="0">
              <a:latin typeface="Verdana" panose="020B0604030504040204" pitchFamily="34" charset="0"/>
              <a:ea typeface="Verdana" panose="020B0604030504040204" pitchFamily="34" charset="0"/>
              <a:cs typeface="Verdana" panose="020B0604030504040204" pitchFamily="34" charset="0"/>
            </a:endParaRPr>
          </a:p>
        </p:txBody>
      </p:sp>
      <p:pic>
        <p:nvPicPr>
          <p:cNvPr id="4" name="Picture 6" descr="Image result for book vector"/>
          <p:cNvPicPr>
            <a:picLocks noChangeAspect="1" noChangeArrowheads="1"/>
          </p:cNvPicPr>
          <p:nvPr/>
        </p:nvPicPr>
        <p:blipFill rotWithShape="1">
          <a:blip r:embed="rId7">
            <a:extLst>
              <a:ext uri="{28A0092B-C50C-407E-A947-70E740481C1C}">
                <a14:useLocalDpi xmlns:a14="http://schemas.microsoft.com/office/drawing/2010/main" val="0"/>
              </a:ext>
            </a:extLst>
          </a:blip>
          <a:srcRect l="20197" t="23000" r="16966" b="35673"/>
          <a:stretch/>
        </p:blipFill>
        <p:spPr bwMode="auto">
          <a:xfrm>
            <a:off x="5706188" y="1441306"/>
            <a:ext cx="702170" cy="498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23010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1945" y="1306285"/>
            <a:ext cx="5455723" cy="5011387"/>
          </a:xfrm>
        </p:spPr>
        <p:txBody>
          <a:bodyPr>
            <a:normAutofit fontScale="77500" lnSpcReduction="20000"/>
          </a:bodyPr>
          <a:lstStyle/>
          <a:p>
            <a:r>
              <a:rPr lang="en-US" altLang="en-US" dirty="0" smtClean="0"/>
              <a:t>If </a:t>
            </a:r>
            <a:r>
              <a:rPr lang="en-US" altLang="en-US" dirty="0"/>
              <a:t>you were taking your driving test, you’d want to be assessed fairly </a:t>
            </a:r>
            <a:r>
              <a:rPr lang="en-US" altLang="en-US" dirty="0" smtClean="0"/>
              <a:t>based on how </a:t>
            </a:r>
            <a:r>
              <a:rPr lang="en-US" altLang="en-US" dirty="0"/>
              <a:t>well you can drive. </a:t>
            </a:r>
          </a:p>
          <a:p>
            <a:endParaRPr lang="en-US" altLang="en-US" dirty="0"/>
          </a:p>
          <a:p>
            <a:r>
              <a:rPr lang="en-US" altLang="en-US" dirty="0"/>
              <a:t>If you failed because you crashed </a:t>
            </a:r>
            <a:r>
              <a:rPr lang="en-US" altLang="en-US" dirty="0" smtClean="0"/>
              <a:t>the car, </a:t>
            </a:r>
            <a:r>
              <a:rPr lang="en-US" altLang="en-US" dirty="0"/>
              <a:t>you might feel disappointed, but you wouldn’t feel that you were treated unfairly. </a:t>
            </a:r>
          </a:p>
          <a:p>
            <a:endParaRPr lang="en-US" altLang="en-US" dirty="0"/>
          </a:p>
          <a:p>
            <a:r>
              <a:rPr lang="en-US" altLang="en-US" dirty="0" smtClean="0"/>
              <a:t>But </a:t>
            </a:r>
            <a:r>
              <a:rPr lang="en-US" altLang="en-US" dirty="0"/>
              <a:t>if the examiner failed you because </a:t>
            </a:r>
            <a:r>
              <a:rPr lang="en-US" altLang="en-US" dirty="0" smtClean="0"/>
              <a:t>you’re Irish, </a:t>
            </a:r>
            <a:r>
              <a:rPr lang="en-US" altLang="en-US" dirty="0"/>
              <a:t>or a woman, </a:t>
            </a:r>
            <a:r>
              <a:rPr lang="en-US" altLang="en-US" dirty="0" smtClean="0"/>
              <a:t>you’d be annoyed – and rightly so!</a:t>
            </a:r>
            <a:endParaRPr lang="en-US" altLang="en-US" dirty="0"/>
          </a:p>
          <a:p>
            <a:endParaRPr lang="en-US" altLang="en-US" dirty="0"/>
          </a:p>
          <a:p>
            <a:r>
              <a:rPr lang="en-US" altLang="en-US" dirty="0"/>
              <a:t>Equality is about making sure </a:t>
            </a:r>
            <a:r>
              <a:rPr lang="en-US" altLang="en-US" dirty="0">
                <a:solidFill>
                  <a:srgbClr val="7030A0"/>
                </a:solidFill>
              </a:rPr>
              <a:t>people are treated fairly</a:t>
            </a:r>
            <a:r>
              <a:rPr lang="en-US" altLang="en-US" dirty="0"/>
              <a:t> and </a:t>
            </a:r>
            <a:r>
              <a:rPr lang="en-US" altLang="en-US" dirty="0" smtClean="0">
                <a:solidFill>
                  <a:srgbClr val="7030A0"/>
                </a:solidFill>
              </a:rPr>
              <a:t>aren’t </a:t>
            </a:r>
            <a:r>
              <a:rPr lang="en-US" altLang="en-US" dirty="0">
                <a:solidFill>
                  <a:srgbClr val="7030A0"/>
                </a:solidFill>
              </a:rPr>
              <a:t>judged </a:t>
            </a:r>
            <a:r>
              <a:rPr lang="en-US" altLang="en-US" dirty="0" smtClean="0">
                <a:solidFill>
                  <a:srgbClr val="7030A0"/>
                </a:solidFill>
              </a:rPr>
              <a:t>by unrelated factors</a:t>
            </a:r>
            <a:r>
              <a:rPr lang="en-US" altLang="en-US" dirty="0" smtClean="0"/>
              <a:t> like their gender or where they were born.</a:t>
            </a:r>
            <a:endParaRPr lang="en-US" altLang="en-US" dirty="0"/>
          </a:p>
          <a:p>
            <a:endParaRPr lang="en-GB" dirty="0"/>
          </a:p>
        </p:txBody>
      </p:sp>
      <p:pic>
        <p:nvPicPr>
          <p:cNvPr id="1026" name="Picture 2" descr="Image result for driving test cartoon"/>
          <p:cNvPicPr>
            <a:picLocks noChangeAspect="1" noChangeArrowheads="1"/>
          </p:cNvPicPr>
          <p:nvPr/>
        </p:nvPicPr>
        <p:blipFill rotWithShape="1">
          <a:blip r:embed="rId2">
            <a:extLst>
              <a:ext uri="{28A0092B-C50C-407E-A947-70E740481C1C}">
                <a14:useLocalDpi xmlns:a14="http://schemas.microsoft.com/office/drawing/2010/main" val="0"/>
              </a:ext>
            </a:extLst>
          </a:blip>
          <a:srcRect l="15389" r="16993"/>
          <a:stretch/>
        </p:blipFill>
        <p:spPr bwMode="auto">
          <a:xfrm>
            <a:off x="7018316" y="1115165"/>
            <a:ext cx="4405745" cy="45812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71945" y="391886"/>
            <a:ext cx="5348845" cy="584775"/>
          </a:xfrm>
          <a:prstGeom prst="rect">
            <a:avLst/>
          </a:prstGeom>
          <a:noFill/>
        </p:spPr>
        <p:txBody>
          <a:bodyPr wrap="square" rtlCol="0">
            <a:spAutoFit/>
          </a:bodyPr>
          <a:lstStyle/>
          <a:p>
            <a:r>
              <a:rPr lang="en-GB" sz="3200" b="1" dirty="0" smtClean="0">
                <a:latin typeface="Verdana" panose="020B0604030504040204" pitchFamily="34" charset="0"/>
                <a:ea typeface="Verdana" panose="020B0604030504040204" pitchFamily="34" charset="0"/>
                <a:cs typeface="Verdana" panose="020B0604030504040204" pitchFamily="34" charset="0"/>
              </a:rPr>
              <a:t>Think of it this way - </a:t>
            </a:r>
            <a:endParaRPr lang="en-GB" sz="32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318102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68582" y="722946"/>
            <a:ext cx="7525393" cy="6001643"/>
          </a:xfrm>
          <a:prstGeom prst="rect">
            <a:avLst/>
          </a:prstGeom>
          <a:noFill/>
        </p:spPr>
        <p:txBody>
          <a:bodyPr wrap="square" rtlCol="0">
            <a:spAutoFit/>
          </a:bodyPr>
          <a:lstStyle/>
          <a:p>
            <a:r>
              <a:rPr lang="en-US" altLang="en-US" sz="2800" dirty="0" smtClean="0"/>
              <a:t>Important: equality DOESN’T mean “treating everyone exactly the same”, or “giving certain people special treatment”. </a:t>
            </a:r>
          </a:p>
          <a:p>
            <a:endParaRPr lang="en-US" altLang="en-US" sz="2800" dirty="0"/>
          </a:p>
          <a:p>
            <a:r>
              <a:rPr lang="en-US" altLang="en-US" sz="2800" dirty="0" smtClean="0"/>
              <a:t>It means </a:t>
            </a:r>
            <a:r>
              <a:rPr lang="en-US" altLang="en-US" sz="2800" dirty="0" smtClean="0">
                <a:solidFill>
                  <a:srgbClr val="7030A0"/>
                </a:solidFill>
              </a:rPr>
              <a:t>treating people fairly </a:t>
            </a:r>
            <a:r>
              <a:rPr lang="en-US" altLang="en-US" sz="2800" b="1" dirty="0" smtClean="0">
                <a:solidFill>
                  <a:srgbClr val="7030A0"/>
                </a:solidFill>
              </a:rPr>
              <a:t>and</a:t>
            </a:r>
            <a:r>
              <a:rPr lang="en-US" altLang="en-US" sz="2800" dirty="0" smtClean="0">
                <a:solidFill>
                  <a:srgbClr val="7030A0"/>
                </a:solidFill>
              </a:rPr>
              <a:t> according to their needs</a:t>
            </a:r>
            <a:r>
              <a:rPr lang="en-US" altLang="en-US" sz="2800" dirty="0" smtClean="0"/>
              <a:t>, so they can access the same opportunities as everyone else.</a:t>
            </a:r>
          </a:p>
          <a:p>
            <a:endParaRPr lang="en-US" altLang="en-US" sz="2800" dirty="0"/>
          </a:p>
          <a:p>
            <a:r>
              <a:rPr lang="en-US" altLang="en-US" sz="2800" dirty="0" smtClean="0"/>
              <a:t>For example, if you were dyslexic then you might get extra time for an exam. </a:t>
            </a:r>
          </a:p>
          <a:p>
            <a:endParaRPr lang="en-US" altLang="en-US" sz="2800" dirty="0"/>
          </a:p>
          <a:p>
            <a:r>
              <a:rPr lang="en-US" altLang="en-US" sz="2800" dirty="0" smtClean="0">
                <a:solidFill>
                  <a:srgbClr val="7030A0"/>
                </a:solidFill>
              </a:rPr>
              <a:t>No one is </a:t>
            </a:r>
            <a:r>
              <a:rPr lang="en-US" altLang="en-US" sz="2800" i="1" dirty="0" smtClean="0">
                <a:solidFill>
                  <a:srgbClr val="7030A0"/>
                </a:solidFill>
              </a:rPr>
              <a:t>the same </a:t>
            </a:r>
            <a:r>
              <a:rPr lang="en-US" altLang="en-US" sz="2800" dirty="0" smtClean="0">
                <a:solidFill>
                  <a:srgbClr val="7030A0"/>
                </a:solidFill>
              </a:rPr>
              <a:t>– but everyone is </a:t>
            </a:r>
            <a:r>
              <a:rPr lang="en-US" altLang="en-US" sz="2800" i="1" dirty="0" smtClean="0">
                <a:solidFill>
                  <a:srgbClr val="7030A0"/>
                </a:solidFill>
              </a:rPr>
              <a:t>equal</a:t>
            </a:r>
            <a:r>
              <a:rPr lang="en-US" altLang="en-US" sz="2800" dirty="0" smtClean="0">
                <a:solidFill>
                  <a:srgbClr val="7030A0"/>
                </a:solidFill>
              </a:rPr>
              <a:t>.</a:t>
            </a:r>
            <a:endParaRPr lang="en-US" altLang="en-US" sz="2400" dirty="0" smtClean="0">
              <a:solidFill>
                <a:srgbClr val="7030A0"/>
              </a:solidFill>
            </a:endParaRPr>
          </a:p>
          <a:p>
            <a:endParaRPr lang="en-US" altLang="en-US" sz="2400" dirty="0" smtClean="0"/>
          </a:p>
          <a:p>
            <a:endParaRPr lang="en-US" altLang="en-US" sz="2400" dirty="0"/>
          </a:p>
        </p:txBody>
      </p:sp>
      <p:pic>
        <p:nvPicPr>
          <p:cNvPr id="3074" name="Picture 2" descr="This needs repeating over and 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2873" y="1080655"/>
            <a:ext cx="3322884" cy="4438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0466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culturalorganizing.org/wp-content/uploads/2016/10/originalequityvsequality.jpg"/>
          <p:cNvPicPr>
            <a:picLocks noChangeAspect="1" noChangeArrowheads="1"/>
          </p:cNvPicPr>
          <p:nvPr/>
        </p:nvPicPr>
        <p:blipFill rotWithShape="1">
          <a:blip r:embed="rId3">
            <a:extLst>
              <a:ext uri="{28A0092B-C50C-407E-A947-70E740481C1C}">
                <a14:useLocalDpi xmlns:a14="http://schemas.microsoft.com/office/drawing/2010/main" val="0"/>
              </a:ext>
            </a:extLst>
          </a:blip>
          <a:srcRect t="11678" r="49566"/>
          <a:stretch/>
        </p:blipFill>
        <p:spPr bwMode="auto">
          <a:xfrm>
            <a:off x="3610417" y="1690688"/>
            <a:ext cx="5058251" cy="437647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123207" y="327201"/>
            <a:ext cx="10515600" cy="1325563"/>
          </a:xfrm>
        </p:spPr>
        <p:txBody>
          <a:bodyPr/>
          <a:lstStyle/>
          <a:p>
            <a:r>
              <a:rPr lang="en-GB"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What’s wrong with this picture?</a:t>
            </a:r>
            <a:endParaRPr lang="en-GB" b="1" dirty="0">
              <a:solidFill>
                <a:srgbClr val="00B050"/>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Picture 4" descr="Image result for thought bub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656" y="519504"/>
            <a:ext cx="607215" cy="624858"/>
          </a:xfrm>
          <a:prstGeom prst="rect">
            <a:avLst/>
          </a:prstGeom>
          <a:noFill/>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4983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culturalorganizing.org/wp-content/uploads/2016/10/originalequityvsequality.jpg"/>
          <p:cNvPicPr>
            <a:picLocks noChangeAspect="1" noChangeArrowheads="1"/>
          </p:cNvPicPr>
          <p:nvPr/>
        </p:nvPicPr>
        <p:blipFill rotWithShape="1">
          <a:blip r:embed="rId3">
            <a:extLst>
              <a:ext uri="{28A0092B-C50C-407E-A947-70E740481C1C}">
                <a14:useLocalDpi xmlns:a14="http://schemas.microsoft.com/office/drawing/2010/main" val="0"/>
              </a:ext>
            </a:extLst>
          </a:blip>
          <a:srcRect t="11678"/>
          <a:stretch/>
        </p:blipFill>
        <p:spPr bwMode="auto">
          <a:xfrm>
            <a:off x="1041338" y="1086177"/>
            <a:ext cx="10029415" cy="43764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72540" y="5735782"/>
            <a:ext cx="3883231" cy="369332"/>
          </a:xfrm>
          <a:prstGeom prst="rect">
            <a:avLst/>
          </a:prstGeom>
          <a:noFill/>
        </p:spPr>
        <p:txBody>
          <a:bodyPr wrap="square" rtlCol="0">
            <a:spAutoFit/>
          </a:bodyPr>
          <a:lstStyle/>
          <a:p>
            <a:r>
              <a:rPr lang="en-GB" dirty="0" smtClean="0"/>
              <a:t>Treating everyone “equally”</a:t>
            </a:r>
            <a:endParaRPr lang="en-GB" dirty="0"/>
          </a:p>
        </p:txBody>
      </p:sp>
      <p:sp>
        <p:nvSpPr>
          <p:cNvPr id="4" name="TextBox 3"/>
          <p:cNvSpPr txBox="1"/>
          <p:nvPr/>
        </p:nvSpPr>
        <p:spPr>
          <a:xfrm>
            <a:off x="6363194" y="5735782"/>
            <a:ext cx="4707559" cy="369332"/>
          </a:xfrm>
          <a:prstGeom prst="rect">
            <a:avLst/>
          </a:prstGeom>
          <a:noFill/>
        </p:spPr>
        <p:txBody>
          <a:bodyPr wrap="square" rtlCol="0">
            <a:spAutoFit/>
          </a:bodyPr>
          <a:lstStyle/>
          <a:p>
            <a:r>
              <a:rPr lang="en-GB" dirty="0" smtClean="0"/>
              <a:t>Treating everyone according to what they need</a:t>
            </a:r>
            <a:endParaRPr lang="en-GB" dirty="0"/>
          </a:p>
        </p:txBody>
      </p:sp>
      <p:sp>
        <p:nvSpPr>
          <p:cNvPr id="6" name="Right Arrow 5"/>
          <p:cNvSpPr/>
          <p:nvPr/>
        </p:nvSpPr>
        <p:spPr>
          <a:xfrm>
            <a:off x="4690753" y="5713229"/>
            <a:ext cx="1436915" cy="391885"/>
          </a:xfrm>
          <a:prstGeom prst="rightArrow">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solidFill>
                <a:srgbClr val="00B050"/>
              </a:solidFill>
            </a:endParaRPr>
          </a:p>
        </p:txBody>
      </p:sp>
      <p:sp>
        <p:nvSpPr>
          <p:cNvPr id="7" name="Multiply 6"/>
          <p:cNvSpPr/>
          <p:nvPr/>
        </p:nvSpPr>
        <p:spPr>
          <a:xfrm>
            <a:off x="4785755" y="1298900"/>
            <a:ext cx="1140031" cy="783771"/>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descr="Image result for red tick vec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49697" y="1298901"/>
            <a:ext cx="908514" cy="681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732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t="10186" r="1295" b="31341"/>
          <a:stretch/>
        </p:blipFill>
        <p:spPr bwMode="auto">
          <a:xfrm>
            <a:off x="340185" y="1484416"/>
            <a:ext cx="11263235" cy="357447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 1"/>
          <p:cNvGraphicFramePr/>
          <p:nvPr>
            <p:extLst>
              <p:ext uri="{D42A27DB-BD31-4B8C-83A1-F6EECF244321}">
                <p14:modId xmlns:p14="http://schemas.microsoft.com/office/powerpoint/2010/main" val="2689623989"/>
              </p:ext>
            </p:extLst>
          </p:nvPr>
        </p:nvGraphicFramePr>
        <p:xfrm>
          <a:off x="819397" y="5409210"/>
          <a:ext cx="10497787" cy="7006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2"/>
          <p:cNvSpPr/>
          <p:nvPr/>
        </p:nvSpPr>
        <p:spPr>
          <a:xfrm>
            <a:off x="7944592" y="1330036"/>
            <a:ext cx="3658828" cy="3895107"/>
          </a:xfrm>
          <a:prstGeom prst="rect">
            <a:avLst/>
          </a:prstGeom>
          <a:noFill/>
          <a:ln>
            <a:solidFill>
              <a:srgbClr val="00B05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342491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517" y="365125"/>
            <a:ext cx="11162805" cy="1325563"/>
          </a:xfrm>
        </p:spPr>
        <p:txBody>
          <a:bodyPr/>
          <a:lstStyle/>
          <a:p>
            <a:r>
              <a:rPr lang="en-GB" i="1" dirty="0" smtClean="0">
                <a:latin typeface="Verdana" panose="020B0604030504040204" pitchFamily="34" charset="0"/>
                <a:ea typeface="Verdana" panose="020B0604030504040204" pitchFamily="34" charset="0"/>
                <a:cs typeface="Verdana" panose="020B0604030504040204" pitchFamily="34" charset="0"/>
              </a:rPr>
              <a:t>There are 9 “protected characteristics”</a:t>
            </a:r>
            <a:endParaRPr lang="en-GB" i="1"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p:txBody>
          <a:bodyPr/>
          <a:lstStyle/>
          <a:p>
            <a:r>
              <a:rPr lang="en-GB" dirty="0" smtClean="0">
                <a:ea typeface="Verdana" panose="020B0604030504040204" pitchFamily="34" charset="0"/>
                <a:cs typeface="Verdana" panose="020B0604030504040204" pitchFamily="34" charset="0"/>
              </a:rPr>
              <a:t>A “protected characteristic” is a feature of a person that is </a:t>
            </a:r>
            <a:r>
              <a:rPr lang="en-GB" dirty="0" smtClean="0">
                <a:solidFill>
                  <a:srgbClr val="7030A0"/>
                </a:solidFill>
                <a:ea typeface="Verdana" panose="020B0604030504040204" pitchFamily="34" charset="0"/>
                <a:cs typeface="Verdana" panose="020B0604030504040204" pitchFamily="34" charset="0"/>
              </a:rPr>
              <a:t>legally protected from discrimination </a:t>
            </a:r>
            <a:r>
              <a:rPr lang="en-GB" dirty="0" smtClean="0">
                <a:ea typeface="Verdana" panose="020B0604030504040204" pitchFamily="34" charset="0"/>
                <a:cs typeface="Verdana" panose="020B0604030504040204" pitchFamily="34" charset="0"/>
              </a:rPr>
              <a:t>– it’s not just immoral to treat someone badly on the basis of a protected characteristic, it’s also </a:t>
            </a:r>
            <a:r>
              <a:rPr lang="en-GB" i="1" dirty="0" smtClean="0">
                <a:ea typeface="Verdana" panose="020B0604030504040204" pitchFamily="34" charset="0"/>
                <a:cs typeface="Verdana" panose="020B0604030504040204" pitchFamily="34" charset="0"/>
              </a:rPr>
              <a:t>illegal</a:t>
            </a:r>
            <a:r>
              <a:rPr lang="en-GB" dirty="0" smtClean="0">
                <a:ea typeface="Verdana" panose="020B0604030504040204" pitchFamily="34" charset="0"/>
                <a:cs typeface="Verdana" panose="020B0604030504040204" pitchFamily="34" charset="0"/>
              </a:rPr>
              <a:t>. </a:t>
            </a:r>
          </a:p>
          <a:p>
            <a:endParaRPr lang="en-GB" dirty="0" smtClean="0">
              <a:ea typeface="Verdana" panose="020B0604030504040204" pitchFamily="34" charset="0"/>
              <a:cs typeface="Verdana" panose="020B0604030504040204" pitchFamily="34" charset="0"/>
            </a:endParaRPr>
          </a:p>
        </p:txBody>
      </p:sp>
      <p:pic>
        <p:nvPicPr>
          <p:cNvPr id="5122" name="Picture 2" descr="Image result for protected characterist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2649" y="3368051"/>
            <a:ext cx="5492791" cy="2943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3540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1048</TotalTime>
  <Words>2814</Words>
  <Application>Microsoft Office PowerPoint</Application>
  <PresentationFormat>Widescreen</PresentationFormat>
  <Paragraphs>272</Paragraphs>
  <Slides>35</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Calibri Light</vt:lpstr>
      <vt:lpstr>Verdana</vt:lpstr>
      <vt:lpstr>Wingdings</vt:lpstr>
      <vt:lpstr>Office Theme</vt:lpstr>
      <vt:lpstr>An introduction to Equality and Diversity</vt:lpstr>
      <vt:lpstr>Today we’re looking at:</vt:lpstr>
      <vt:lpstr>What is equality and diversity?</vt:lpstr>
      <vt:lpstr>PowerPoint Presentation</vt:lpstr>
      <vt:lpstr>PowerPoint Presentation</vt:lpstr>
      <vt:lpstr>What’s wrong with this picture?</vt:lpstr>
      <vt:lpstr>PowerPoint Presentation</vt:lpstr>
      <vt:lpstr>PowerPoint Presentation</vt:lpstr>
      <vt:lpstr>There are 9 “protected characteristics”</vt:lpstr>
      <vt:lpstr>Which of these are protected by law?</vt:lpstr>
      <vt:lpstr>Answer: all of them!</vt:lpstr>
      <vt:lpstr>What exactly is a disability?</vt:lpstr>
      <vt:lpstr>What do we mean by “mental health”?</vt:lpstr>
      <vt:lpstr>What does LGBT+ stand for?</vt:lpstr>
      <vt:lpstr>Gender-Neutral Pronouns</vt:lpstr>
      <vt:lpstr>How to use gender-neutral pronouns</vt:lpstr>
      <vt:lpstr>Why does all this matter?</vt:lpstr>
      <vt:lpstr>What’s in it for you?</vt:lpstr>
      <vt:lpstr>PowerPoint Presentation</vt:lpstr>
      <vt:lpstr>Why do people treat others unfairly?</vt:lpstr>
      <vt:lpstr>PowerPoint Presentation</vt:lpstr>
      <vt:lpstr>PowerPoint Presentation</vt:lpstr>
      <vt:lpstr>Exercise: who are your five closest friends?</vt:lpstr>
      <vt:lpstr>Task: Harvard Implicit Bias test</vt:lpstr>
      <vt:lpstr>If this is unconscious … what can we do?</vt:lpstr>
      <vt:lpstr>Breaking down stereotypes</vt:lpstr>
      <vt:lpstr>The power of words</vt:lpstr>
      <vt:lpstr>How do I know if a word is ok to use?</vt:lpstr>
      <vt:lpstr>Exercise: in other words</vt:lpstr>
      <vt:lpstr>PowerPoint Presentation</vt:lpstr>
      <vt:lpstr>Other people’s behaviour and language</vt:lpstr>
      <vt:lpstr>PowerPoint Presentation</vt:lpstr>
      <vt:lpstr>How to challenge unacceptable behaviour</vt:lpstr>
      <vt:lpstr>What if the problem continues?</vt:lpstr>
      <vt:lpstr>Find out more about Equality and Diversity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Cox Melissa</dc:creator>
  <cp:lastModifiedBy>Elms, Cath</cp:lastModifiedBy>
  <cp:revision>119</cp:revision>
  <dcterms:created xsi:type="dcterms:W3CDTF">2017-03-16T11:43:27Z</dcterms:created>
  <dcterms:modified xsi:type="dcterms:W3CDTF">2019-09-16T14:17:00Z</dcterms:modified>
</cp:coreProperties>
</file>