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4"/>
  </p:sldMasterIdLst>
  <p:notesMasterIdLst>
    <p:notesMasterId r:id="rId21"/>
  </p:notesMasterIdLst>
  <p:handoutMasterIdLst>
    <p:handoutMasterId r:id="rId22"/>
  </p:handoutMasterIdLst>
  <p:sldIdLst>
    <p:sldId id="337" r:id="rId5"/>
    <p:sldId id="338" r:id="rId6"/>
    <p:sldId id="339" r:id="rId7"/>
    <p:sldId id="353" r:id="rId8"/>
    <p:sldId id="323" r:id="rId9"/>
    <p:sldId id="310" r:id="rId10"/>
    <p:sldId id="321" r:id="rId11"/>
    <p:sldId id="331" r:id="rId12"/>
    <p:sldId id="330" r:id="rId13"/>
    <p:sldId id="341" r:id="rId14"/>
    <p:sldId id="351" r:id="rId15"/>
    <p:sldId id="352" r:id="rId16"/>
    <p:sldId id="343" r:id="rId17"/>
    <p:sldId id="349" r:id="rId18"/>
    <p:sldId id="345" r:id="rId19"/>
    <p:sldId id="335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99FFCC"/>
    <a:srgbClr val="50C8A7"/>
    <a:srgbClr val="689DB0"/>
    <a:srgbClr val="3ADE7C"/>
    <a:srgbClr val="CCECFF"/>
    <a:srgbClr val="609ED2"/>
    <a:srgbClr val="CCFFFF"/>
    <a:srgbClr val="33AAB7"/>
    <a:srgbClr val="529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y Mellor" userId="cf7dc239-8a2a-4003-9ec2-6055564f2645" providerId="ADAL" clId="{21F02AFA-A232-4F6B-B947-99BD6F012153}"/>
    <pc:docChg chg="custSel modSld">
      <pc:chgData name="Mandy Mellor" userId="cf7dc239-8a2a-4003-9ec2-6055564f2645" providerId="ADAL" clId="{21F02AFA-A232-4F6B-B947-99BD6F012153}" dt="2022-06-15T13:55:56.990" v="0" actId="478"/>
      <pc:docMkLst>
        <pc:docMk/>
      </pc:docMkLst>
      <pc:sldChg chg="delSp mod delAnim">
        <pc:chgData name="Mandy Mellor" userId="cf7dc239-8a2a-4003-9ec2-6055564f2645" providerId="ADAL" clId="{21F02AFA-A232-4F6B-B947-99BD6F012153}" dt="2022-06-15T13:55:56.990" v="0" actId="478"/>
        <pc:sldMkLst>
          <pc:docMk/>
          <pc:sldMk cId="2104482523" sldId="349"/>
        </pc:sldMkLst>
        <pc:picChg chg="del">
          <ac:chgData name="Mandy Mellor" userId="cf7dc239-8a2a-4003-9ec2-6055564f2645" providerId="ADAL" clId="{21F02AFA-A232-4F6B-B947-99BD6F012153}" dt="2022-06-15T13:55:56.990" v="0" actId="478"/>
          <ac:picMkLst>
            <pc:docMk/>
            <pc:sldMk cId="2104482523" sldId="349"/>
            <ac:picMk id="4" creationId="{C002E8AF-B4B4-9CAD-EA1F-8811069E48C9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5EA92-5421-48C8-934A-0C49D4C760F1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7A452CA-FC8C-4D44-9F27-3469D2F640B2}">
      <dgm:prSet/>
      <dgm:spPr/>
      <dgm:t>
        <a:bodyPr/>
        <a:lstStyle/>
        <a:p>
          <a:r>
            <a:rPr lang="en-GB" dirty="0"/>
            <a:t>Understand what is meant by Safeguarding</a:t>
          </a:r>
          <a:endParaRPr lang="en-US" dirty="0"/>
        </a:p>
      </dgm:t>
    </dgm:pt>
    <dgm:pt modelId="{2D808D77-D437-4D12-B016-14F41B0C6652}" type="parTrans" cxnId="{8D610B5E-E195-4761-A4F1-21E7E9E32B50}">
      <dgm:prSet/>
      <dgm:spPr/>
      <dgm:t>
        <a:bodyPr/>
        <a:lstStyle/>
        <a:p>
          <a:endParaRPr lang="en-US"/>
        </a:p>
      </dgm:t>
    </dgm:pt>
    <dgm:pt modelId="{F1A41A0B-9D88-4263-AFA8-1E93610CE676}" type="sibTrans" cxnId="{8D610B5E-E195-4761-A4F1-21E7E9E32B50}">
      <dgm:prSet/>
      <dgm:spPr/>
      <dgm:t>
        <a:bodyPr/>
        <a:lstStyle/>
        <a:p>
          <a:endParaRPr lang="en-US"/>
        </a:p>
      </dgm:t>
    </dgm:pt>
    <dgm:pt modelId="{76A2AA35-6076-45A3-AF1E-FB3958685FB7}">
      <dgm:prSet/>
      <dgm:spPr/>
      <dgm:t>
        <a:bodyPr/>
        <a:lstStyle/>
        <a:p>
          <a:r>
            <a:rPr lang="en-GB"/>
            <a:t>Types of Safeguarding</a:t>
          </a:r>
          <a:endParaRPr lang="en-US"/>
        </a:p>
      </dgm:t>
    </dgm:pt>
    <dgm:pt modelId="{A3819C90-866F-42CD-BA33-FE25056CDA61}" type="parTrans" cxnId="{5A36E711-547B-4B18-827D-C8139A7978CB}">
      <dgm:prSet/>
      <dgm:spPr/>
      <dgm:t>
        <a:bodyPr/>
        <a:lstStyle/>
        <a:p>
          <a:endParaRPr lang="en-US"/>
        </a:p>
      </dgm:t>
    </dgm:pt>
    <dgm:pt modelId="{537A1E97-F77F-4218-87ED-56F1030A6DA5}" type="sibTrans" cxnId="{5A36E711-547B-4B18-827D-C8139A7978CB}">
      <dgm:prSet/>
      <dgm:spPr/>
      <dgm:t>
        <a:bodyPr/>
        <a:lstStyle/>
        <a:p>
          <a:endParaRPr lang="en-US"/>
        </a:p>
      </dgm:t>
    </dgm:pt>
    <dgm:pt modelId="{EFD50738-8DBF-40A9-842B-936231E4419D}">
      <dgm:prSet/>
      <dgm:spPr/>
      <dgm:t>
        <a:bodyPr/>
        <a:lstStyle/>
        <a:p>
          <a:r>
            <a:rPr lang="en-GB"/>
            <a:t>Know who to contact if you need support or have concern for others</a:t>
          </a:r>
          <a:endParaRPr lang="en-US"/>
        </a:p>
      </dgm:t>
    </dgm:pt>
    <dgm:pt modelId="{73528C2B-C598-492F-ACAF-4D2C979D5805}" type="parTrans" cxnId="{1169F3B1-A44A-46FF-B665-2AC7371FBD8A}">
      <dgm:prSet/>
      <dgm:spPr/>
      <dgm:t>
        <a:bodyPr/>
        <a:lstStyle/>
        <a:p>
          <a:endParaRPr lang="en-US"/>
        </a:p>
      </dgm:t>
    </dgm:pt>
    <dgm:pt modelId="{6F868F56-9D83-4CD0-85FD-5785A3CAA422}" type="sibTrans" cxnId="{1169F3B1-A44A-46FF-B665-2AC7371FBD8A}">
      <dgm:prSet/>
      <dgm:spPr/>
      <dgm:t>
        <a:bodyPr/>
        <a:lstStyle/>
        <a:p>
          <a:endParaRPr lang="en-US"/>
        </a:p>
      </dgm:t>
    </dgm:pt>
    <dgm:pt modelId="{39A0C587-9B76-403B-A60F-2D26A06DC5D6}">
      <dgm:prSet/>
      <dgm:spPr/>
      <dgm:t>
        <a:bodyPr/>
        <a:lstStyle/>
        <a:p>
          <a:r>
            <a:rPr lang="en-GB"/>
            <a:t>How to keep yourself safe</a:t>
          </a:r>
          <a:endParaRPr lang="en-US"/>
        </a:p>
      </dgm:t>
    </dgm:pt>
    <dgm:pt modelId="{C820C548-B378-4468-8A25-99139AADAE30}" type="parTrans" cxnId="{841D5353-5ACF-474F-8FBB-8122DF6A849B}">
      <dgm:prSet/>
      <dgm:spPr/>
      <dgm:t>
        <a:bodyPr/>
        <a:lstStyle/>
        <a:p>
          <a:endParaRPr lang="en-US"/>
        </a:p>
      </dgm:t>
    </dgm:pt>
    <dgm:pt modelId="{C94CE201-0BFF-4E28-8850-55943B1D893A}" type="sibTrans" cxnId="{841D5353-5ACF-474F-8FBB-8122DF6A849B}">
      <dgm:prSet/>
      <dgm:spPr/>
      <dgm:t>
        <a:bodyPr/>
        <a:lstStyle/>
        <a:p>
          <a:endParaRPr lang="en-US"/>
        </a:p>
      </dgm:t>
    </dgm:pt>
    <dgm:pt modelId="{E2B1A5C4-84A9-4776-A637-8734C71B4711}" type="pres">
      <dgm:prSet presAssocID="{72E5EA92-5421-48C8-934A-0C49D4C760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2D182C-B486-4C3F-AD90-A58274774C75}" type="pres">
      <dgm:prSet presAssocID="{39A0C587-9B76-403B-A60F-2D26A06DC5D6}" presName="boxAndChildren" presStyleCnt="0"/>
      <dgm:spPr/>
    </dgm:pt>
    <dgm:pt modelId="{B961A98C-6E9F-46CA-B377-F3AED62E6CE0}" type="pres">
      <dgm:prSet presAssocID="{39A0C587-9B76-403B-A60F-2D26A06DC5D6}" presName="parentTextBox" presStyleLbl="node1" presStyleIdx="0" presStyleCnt="4"/>
      <dgm:spPr/>
      <dgm:t>
        <a:bodyPr/>
        <a:lstStyle/>
        <a:p>
          <a:endParaRPr lang="en-US"/>
        </a:p>
      </dgm:t>
    </dgm:pt>
    <dgm:pt modelId="{B78AFA7F-CED8-4C9C-B9F3-B25F8647D663}" type="pres">
      <dgm:prSet presAssocID="{6F868F56-9D83-4CD0-85FD-5785A3CAA422}" presName="sp" presStyleCnt="0"/>
      <dgm:spPr/>
    </dgm:pt>
    <dgm:pt modelId="{80D19D84-B20D-45C6-854A-97393C121B50}" type="pres">
      <dgm:prSet presAssocID="{EFD50738-8DBF-40A9-842B-936231E4419D}" presName="arrowAndChildren" presStyleCnt="0"/>
      <dgm:spPr/>
    </dgm:pt>
    <dgm:pt modelId="{1E07CAA1-891C-456D-9FCD-C9DEE602861C}" type="pres">
      <dgm:prSet presAssocID="{EFD50738-8DBF-40A9-842B-936231E4419D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EE92937E-A281-45F4-BCA6-99375620927B}" type="pres">
      <dgm:prSet presAssocID="{537A1E97-F77F-4218-87ED-56F1030A6DA5}" presName="sp" presStyleCnt="0"/>
      <dgm:spPr/>
    </dgm:pt>
    <dgm:pt modelId="{C6984072-9C56-4232-AA3A-EF333A63DB45}" type="pres">
      <dgm:prSet presAssocID="{76A2AA35-6076-45A3-AF1E-FB3958685FB7}" presName="arrowAndChildren" presStyleCnt="0"/>
      <dgm:spPr/>
    </dgm:pt>
    <dgm:pt modelId="{79026206-639E-442D-B794-EF84581D62A9}" type="pres">
      <dgm:prSet presAssocID="{76A2AA35-6076-45A3-AF1E-FB3958685FB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5DDB1EDA-E455-4088-B7FD-CA7D9ABDACF3}" type="pres">
      <dgm:prSet presAssocID="{F1A41A0B-9D88-4263-AFA8-1E93610CE676}" presName="sp" presStyleCnt="0"/>
      <dgm:spPr/>
    </dgm:pt>
    <dgm:pt modelId="{2B77B615-CEFA-4094-B6CF-F8C1B6C9CAFB}" type="pres">
      <dgm:prSet presAssocID="{E7A452CA-FC8C-4D44-9F27-3469D2F640B2}" presName="arrowAndChildren" presStyleCnt="0"/>
      <dgm:spPr/>
    </dgm:pt>
    <dgm:pt modelId="{9F3C1402-BB56-4BEE-A3C0-D3F6F3109999}" type="pres">
      <dgm:prSet presAssocID="{E7A452CA-FC8C-4D44-9F27-3469D2F640B2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841D5353-5ACF-474F-8FBB-8122DF6A849B}" srcId="{72E5EA92-5421-48C8-934A-0C49D4C760F1}" destId="{39A0C587-9B76-403B-A60F-2D26A06DC5D6}" srcOrd="3" destOrd="0" parTransId="{C820C548-B378-4468-8A25-99139AADAE30}" sibTransId="{C94CE201-0BFF-4E28-8850-55943B1D893A}"/>
    <dgm:cxn modelId="{ADBD8DEE-0853-4F98-A446-7446AC16FFAB}" type="presOf" srcId="{76A2AA35-6076-45A3-AF1E-FB3958685FB7}" destId="{79026206-639E-442D-B794-EF84581D62A9}" srcOrd="0" destOrd="0" presId="urn:microsoft.com/office/officeart/2005/8/layout/process4"/>
    <dgm:cxn modelId="{4E5AE55E-2415-4919-ADC2-2E569563FA59}" type="presOf" srcId="{39A0C587-9B76-403B-A60F-2D26A06DC5D6}" destId="{B961A98C-6E9F-46CA-B377-F3AED62E6CE0}" srcOrd="0" destOrd="0" presId="urn:microsoft.com/office/officeart/2005/8/layout/process4"/>
    <dgm:cxn modelId="{1169F3B1-A44A-46FF-B665-2AC7371FBD8A}" srcId="{72E5EA92-5421-48C8-934A-0C49D4C760F1}" destId="{EFD50738-8DBF-40A9-842B-936231E4419D}" srcOrd="2" destOrd="0" parTransId="{73528C2B-C598-492F-ACAF-4D2C979D5805}" sibTransId="{6F868F56-9D83-4CD0-85FD-5785A3CAA422}"/>
    <dgm:cxn modelId="{8D610B5E-E195-4761-A4F1-21E7E9E32B50}" srcId="{72E5EA92-5421-48C8-934A-0C49D4C760F1}" destId="{E7A452CA-FC8C-4D44-9F27-3469D2F640B2}" srcOrd="0" destOrd="0" parTransId="{2D808D77-D437-4D12-B016-14F41B0C6652}" sibTransId="{F1A41A0B-9D88-4263-AFA8-1E93610CE676}"/>
    <dgm:cxn modelId="{659D101A-5B63-4FCF-B3BE-A3660053EB36}" type="presOf" srcId="{E7A452CA-FC8C-4D44-9F27-3469D2F640B2}" destId="{9F3C1402-BB56-4BEE-A3C0-D3F6F3109999}" srcOrd="0" destOrd="0" presId="urn:microsoft.com/office/officeart/2005/8/layout/process4"/>
    <dgm:cxn modelId="{5A36E711-547B-4B18-827D-C8139A7978CB}" srcId="{72E5EA92-5421-48C8-934A-0C49D4C760F1}" destId="{76A2AA35-6076-45A3-AF1E-FB3958685FB7}" srcOrd="1" destOrd="0" parTransId="{A3819C90-866F-42CD-BA33-FE25056CDA61}" sibTransId="{537A1E97-F77F-4218-87ED-56F1030A6DA5}"/>
    <dgm:cxn modelId="{ECED929B-0F34-4EFC-9791-E860B354A46D}" type="presOf" srcId="{72E5EA92-5421-48C8-934A-0C49D4C760F1}" destId="{E2B1A5C4-84A9-4776-A637-8734C71B4711}" srcOrd="0" destOrd="0" presId="urn:microsoft.com/office/officeart/2005/8/layout/process4"/>
    <dgm:cxn modelId="{C6A27100-8120-45B1-A28D-FF38DBEED3E7}" type="presOf" srcId="{EFD50738-8DBF-40A9-842B-936231E4419D}" destId="{1E07CAA1-891C-456D-9FCD-C9DEE602861C}" srcOrd="0" destOrd="0" presId="urn:microsoft.com/office/officeart/2005/8/layout/process4"/>
    <dgm:cxn modelId="{C36BA23F-8AF9-4198-AAED-1E3ACF4CA447}" type="presParOf" srcId="{E2B1A5C4-84A9-4776-A637-8734C71B4711}" destId="{C92D182C-B486-4C3F-AD90-A58274774C75}" srcOrd="0" destOrd="0" presId="urn:microsoft.com/office/officeart/2005/8/layout/process4"/>
    <dgm:cxn modelId="{7BBC6446-4C18-40F5-95EF-94846AF5097A}" type="presParOf" srcId="{C92D182C-B486-4C3F-AD90-A58274774C75}" destId="{B961A98C-6E9F-46CA-B377-F3AED62E6CE0}" srcOrd="0" destOrd="0" presId="urn:microsoft.com/office/officeart/2005/8/layout/process4"/>
    <dgm:cxn modelId="{F7B7C0D5-A7C4-4049-A92F-C96355D3823E}" type="presParOf" srcId="{E2B1A5C4-84A9-4776-A637-8734C71B4711}" destId="{B78AFA7F-CED8-4C9C-B9F3-B25F8647D663}" srcOrd="1" destOrd="0" presId="urn:microsoft.com/office/officeart/2005/8/layout/process4"/>
    <dgm:cxn modelId="{D13B59EB-CE90-48C8-9D06-61797A9B36F4}" type="presParOf" srcId="{E2B1A5C4-84A9-4776-A637-8734C71B4711}" destId="{80D19D84-B20D-45C6-854A-97393C121B50}" srcOrd="2" destOrd="0" presId="urn:microsoft.com/office/officeart/2005/8/layout/process4"/>
    <dgm:cxn modelId="{74F7D4AA-A49D-4DA2-829D-745589F21EB0}" type="presParOf" srcId="{80D19D84-B20D-45C6-854A-97393C121B50}" destId="{1E07CAA1-891C-456D-9FCD-C9DEE602861C}" srcOrd="0" destOrd="0" presId="urn:microsoft.com/office/officeart/2005/8/layout/process4"/>
    <dgm:cxn modelId="{B8B139CF-9267-4F1F-A1D0-9C72D925FFF0}" type="presParOf" srcId="{E2B1A5C4-84A9-4776-A637-8734C71B4711}" destId="{EE92937E-A281-45F4-BCA6-99375620927B}" srcOrd="3" destOrd="0" presId="urn:microsoft.com/office/officeart/2005/8/layout/process4"/>
    <dgm:cxn modelId="{51C09EEE-18C1-4562-9367-998CBD415F68}" type="presParOf" srcId="{E2B1A5C4-84A9-4776-A637-8734C71B4711}" destId="{C6984072-9C56-4232-AA3A-EF333A63DB45}" srcOrd="4" destOrd="0" presId="urn:microsoft.com/office/officeart/2005/8/layout/process4"/>
    <dgm:cxn modelId="{4DCFB2A3-8CB5-4AD2-A0FC-8066A97B6223}" type="presParOf" srcId="{C6984072-9C56-4232-AA3A-EF333A63DB45}" destId="{79026206-639E-442D-B794-EF84581D62A9}" srcOrd="0" destOrd="0" presId="urn:microsoft.com/office/officeart/2005/8/layout/process4"/>
    <dgm:cxn modelId="{D8F0122B-AE93-4C6D-A78C-788456D5DFC0}" type="presParOf" srcId="{E2B1A5C4-84A9-4776-A637-8734C71B4711}" destId="{5DDB1EDA-E455-4088-B7FD-CA7D9ABDACF3}" srcOrd="5" destOrd="0" presId="urn:microsoft.com/office/officeart/2005/8/layout/process4"/>
    <dgm:cxn modelId="{A43A0C6F-0970-4C69-B876-64BEAC65033B}" type="presParOf" srcId="{E2B1A5C4-84A9-4776-A637-8734C71B4711}" destId="{2B77B615-CEFA-4094-B6CF-F8C1B6C9CAFB}" srcOrd="6" destOrd="0" presId="urn:microsoft.com/office/officeart/2005/8/layout/process4"/>
    <dgm:cxn modelId="{2E5E83F8-9907-48BB-9F08-6ACD79D672F5}" type="presParOf" srcId="{2B77B615-CEFA-4094-B6CF-F8C1B6C9CAFB}" destId="{9F3C1402-BB56-4BEE-A3C0-D3F6F310999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348F7-60F3-4346-A4F3-320B43231EC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0E23A3-5F38-43CD-BE50-F36CAF63789A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Safeguarding is a term used to denote measures to protect the health, well-being and human rights of individuals, which allow people to live free from abuse, harm and neglect</a:t>
          </a:r>
          <a:endParaRPr lang="en-US" dirty="0"/>
        </a:p>
      </dgm:t>
    </dgm:pt>
    <dgm:pt modelId="{25869B36-831C-45C4-9D39-CA928BFF6CDE}" type="parTrans" cxnId="{ADBCAF00-2A5F-4E01-8363-6B9349A95CE1}">
      <dgm:prSet/>
      <dgm:spPr/>
      <dgm:t>
        <a:bodyPr/>
        <a:lstStyle/>
        <a:p>
          <a:endParaRPr lang="en-US"/>
        </a:p>
      </dgm:t>
    </dgm:pt>
    <dgm:pt modelId="{2B390991-4D33-4712-92BB-FA6B7FC29D9C}" type="sibTrans" cxnId="{ADBCAF00-2A5F-4E01-8363-6B9349A95CE1}">
      <dgm:prSet/>
      <dgm:spPr/>
      <dgm:t>
        <a:bodyPr/>
        <a:lstStyle/>
        <a:p>
          <a:endParaRPr lang="en-US"/>
        </a:p>
      </dgm:t>
    </dgm:pt>
    <dgm:pt modelId="{73C531BE-B7A4-4326-9840-461DCE849E5D}">
      <dgm:prSet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CDE60ED-ECF6-4FAC-AE9B-A33FC0AF1D29}" type="parTrans" cxnId="{0AE41F93-CD9F-4B01-AE30-961D2105BA3A}">
      <dgm:prSet/>
      <dgm:spPr/>
      <dgm:t>
        <a:bodyPr/>
        <a:lstStyle/>
        <a:p>
          <a:endParaRPr lang="en-US"/>
        </a:p>
      </dgm:t>
    </dgm:pt>
    <dgm:pt modelId="{FA20C513-DBEC-491D-9D5A-93083D74C7BE}" type="sibTrans" cxnId="{0AE41F93-CD9F-4B01-AE30-961D2105BA3A}">
      <dgm:prSet/>
      <dgm:spPr/>
      <dgm:t>
        <a:bodyPr/>
        <a:lstStyle/>
        <a:p>
          <a:endParaRPr lang="en-US"/>
        </a:p>
      </dgm:t>
    </dgm:pt>
    <dgm:pt modelId="{E20F4FC3-1115-4553-960E-D2BF0D0BF788}">
      <dgm:prSet/>
      <dgm:spPr>
        <a:solidFill>
          <a:srgbClr val="50C8A7"/>
        </a:solid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At college all staff have a duty of care to safeguard students</a:t>
          </a:r>
          <a:endParaRPr lang="en-US" dirty="0"/>
        </a:p>
      </dgm:t>
    </dgm:pt>
    <dgm:pt modelId="{3E17C5FB-2DC2-4135-8183-7324F0CBA5B9}" type="parTrans" cxnId="{CE291BC4-9F10-4FED-85F1-261B43362CC3}">
      <dgm:prSet/>
      <dgm:spPr/>
      <dgm:t>
        <a:bodyPr/>
        <a:lstStyle/>
        <a:p>
          <a:endParaRPr lang="en-US"/>
        </a:p>
      </dgm:t>
    </dgm:pt>
    <dgm:pt modelId="{66F8A7C3-C334-49B4-8A2A-10D97A00EEFF}" type="sibTrans" cxnId="{CE291BC4-9F10-4FED-85F1-261B43362CC3}">
      <dgm:prSet/>
      <dgm:spPr/>
      <dgm:t>
        <a:bodyPr/>
        <a:lstStyle/>
        <a:p>
          <a:endParaRPr lang="en-US"/>
        </a:p>
      </dgm:t>
    </dgm:pt>
    <dgm:pt modelId="{0A4E5CFA-D7DC-4670-AC85-AF081DA1A9CC}" type="pres">
      <dgm:prSet presAssocID="{ED6348F7-60F3-4346-A4F3-320B43231E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7BDF32-687D-4CFD-B1A5-D67C52C548FB}" type="pres">
      <dgm:prSet presAssocID="{D00E23A3-5F38-43CD-BE50-F36CAF63789A}" presName="node" presStyleLbl="node1" presStyleIdx="0" presStyleCnt="3" custScaleX="318012" custLinFactNeighborX="-348" custLinFactNeighborY="-24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BE72D-3DE5-40D2-A81A-C003E4CE8168}" type="pres">
      <dgm:prSet presAssocID="{2B390991-4D33-4712-92BB-FA6B7FC29D9C}" presName="sibTrans" presStyleCnt="0"/>
      <dgm:spPr/>
    </dgm:pt>
    <dgm:pt modelId="{380F259E-786E-48A0-9698-CDB6F7312482}" type="pres">
      <dgm:prSet presAssocID="{73C531BE-B7A4-4326-9840-461DCE849E5D}" presName="node" presStyleLbl="node1" presStyleIdx="1" presStyleCnt="3" custScaleX="86007" custScaleY="117028" custLinFactNeighborX="-5339" custLinFactNeighborY="-5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824EE-61FA-4CFB-A7E2-EBE05EA68D42}" type="pres">
      <dgm:prSet presAssocID="{FA20C513-DBEC-491D-9D5A-93083D74C7BE}" presName="sibTrans" presStyleCnt="0"/>
      <dgm:spPr/>
    </dgm:pt>
    <dgm:pt modelId="{F3CA2AD7-EF8C-48B5-B68E-D72007C0A23E}" type="pres">
      <dgm:prSet presAssocID="{E20F4FC3-1115-4553-960E-D2BF0D0BF788}" presName="node" presStyleLbl="node1" presStyleIdx="2" presStyleCnt="3" custScaleX="100308" custScaleY="119268" custLinFactNeighborX="1621" custLinFactNeighborY="-7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E41F93-CD9F-4B01-AE30-961D2105BA3A}" srcId="{ED6348F7-60F3-4346-A4F3-320B43231EC8}" destId="{73C531BE-B7A4-4326-9840-461DCE849E5D}" srcOrd="1" destOrd="0" parTransId="{6CDE60ED-ECF6-4FAC-AE9B-A33FC0AF1D29}" sibTransId="{FA20C513-DBEC-491D-9D5A-93083D74C7BE}"/>
    <dgm:cxn modelId="{35D6B0D9-E74C-4E15-83C8-F4AEB8F25FE2}" type="presOf" srcId="{D00E23A3-5F38-43CD-BE50-F36CAF63789A}" destId="{AD7BDF32-687D-4CFD-B1A5-D67C52C548FB}" srcOrd="0" destOrd="0" presId="urn:microsoft.com/office/officeart/2005/8/layout/default"/>
    <dgm:cxn modelId="{ADBCAF00-2A5F-4E01-8363-6B9349A95CE1}" srcId="{ED6348F7-60F3-4346-A4F3-320B43231EC8}" destId="{D00E23A3-5F38-43CD-BE50-F36CAF63789A}" srcOrd="0" destOrd="0" parTransId="{25869B36-831C-45C4-9D39-CA928BFF6CDE}" sibTransId="{2B390991-4D33-4712-92BB-FA6B7FC29D9C}"/>
    <dgm:cxn modelId="{CE291BC4-9F10-4FED-85F1-261B43362CC3}" srcId="{ED6348F7-60F3-4346-A4F3-320B43231EC8}" destId="{E20F4FC3-1115-4553-960E-D2BF0D0BF788}" srcOrd="2" destOrd="0" parTransId="{3E17C5FB-2DC2-4135-8183-7324F0CBA5B9}" sibTransId="{66F8A7C3-C334-49B4-8A2A-10D97A00EEFF}"/>
    <dgm:cxn modelId="{EA795F9F-0D8C-416C-9FF1-64C1BFAC377A}" type="presOf" srcId="{E20F4FC3-1115-4553-960E-D2BF0D0BF788}" destId="{F3CA2AD7-EF8C-48B5-B68E-D72007C0A23E}" srcOrd="0" destOrd="0" presId="urn:microsoft.com/office/officeart/2005/8/layout/default"/>
    <dgm:cxn modelId="{75C6D1BB-DE92-4395-A5CD-299A2E9038ED}" type="presOf" srcId="{73C531BE-B7A4-4326-9840-461DCE849E5D}" destId="{380F259E-786E-48A0-9698-CDB6F7312482}" srcOrd="0" destOrd="0" presId="urn:microsoft.com/office/officeart/2005/8/layout/default"/>
    <dgm:cxn modelId="{585AC3EE-B031-40FB-B9F6-74030DD77850}" type="presOf" srcId="{ED6348F7-60F3-4346-A4F3-320B43231EC8}" destId="{0A4E5CFA-D7DC-4670-AC85-AF081DA1A9CC}" srcOrd="0" destOrd="0" presId="urn:microsoft.com/office/officeart/2005/8/layout/default"/>
    <dgm:cxn modelId="{94274482-9865-4DF1-8115-F354110888E3}" type="presParOf" srcId="{0A4E5CFA-D7DC-4670-AC85-AF081DA1A9CC}" destId="{AD7BDF32-687D-4CFD-B1A5-D67C52C548FB}" srcOrd="0" destOrd="0" presId="urn:microsoft.com/office/officeart/2005/8/layout/default"/>
    <dgm:cxn modelId="{8125A669-FA1B-4F3C-8755-34D84DC87963}" type="presParOf" srcId="{0A4E5CFA-D7DC-4670-AC85-AF081DA1A9CC}" destId="{019BE72D-3DE5-40D2-A81A-C003E4CE8168}" srcOrd="1" destOrd="0" presId="urn:microsoft.com/office/officeart/2005/8/layout/default"/>
    <dgm:cxn modelId="{C32F8376-2DA9-49B7-BE26-4C21586F33FF}" type="presParOf" srcId="{0A4E5CFA-D7DC-4670-AC85-AF081DA1A9CC}" destId="{380F259E-786E-48A0-9698-CDB6F7312482}" srcOrd="2" destOrd="0" presId="urn:microsoft.com/office/officeart/2005/8/layout/default"/>
    <dgm:cxn modelId="{6F2CD6E9-7C79-429F-A50E-8572B1EEC193}" type="presParOf" srcId="{0A4E5CFA-D7DC-4670-AC85-AF081DA1A9CC}" destId="{2CC824EE-61FA-4CFB-A7E2-EBE05EA68D42}" srcOrd="3" destOrd="0" presId="urn:microsoft.com/office/officeart/2005/8/layout/default"/>
    <dgm:cxn modelId="{8C740D88-CA5C-4F00-9026-74C5B3F79F81}" type="presParOf" srcId="{0A4E5CFA-D7DC-4670-AC85-AF081DA1A9CC}" destId="{F3CA2AD7-EF8C-48B5-B68E-D72007C0A23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6348F7-60F3-4346-A4F3-320B43231EC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0E23A3-5F38-43CD-BE50-F36CAF63789A}">
      <dgm:prSet/>
      <dgm:spPr/>
      <dgm:t>
        <a:bodyPr/>
        <a:lstStyle/>
        <a:p>
          <a:r>
            <a:rPr lang="en-GB" dirty="0"/>
            <a:t>Sensitive issue-sensitive themes-sensitive response</a:t>
          </a:r>
          <a:endParaRPr lang="en-US" dirty="0"/>
        </a:p>
      </dgm:t>
    </dgm:pt>
    <dgm:pt modelId="{25869B36-831C-45C4-9D39-CA928BFF6CDE}" type="parTrans" cxnId="{ADBCAF00-2A5F-4E01-8363-6B9349A95CE1}">
      <dgm:prSet/>
      <dgm:spPr/>
      <dgm:t>
        <a:bodyPr/>
        <a:lstStyle/>
        <a:p>
          <a:endParaRPr lang="en-US"/>
        </a:p>
      </dgm:t>
    </dgm:pt>
    <dgm:pt modelId="{2B390991-4D33-4712-92BB-FA6B7FC29D9C}" type="sibTrans" cxnId="{ADBCAF00-2A5F-4E01-8363-6B9349A95CE1}">
      <dgm:prSet/>
      <dgm:spPr/>
      <dgm:t>
        <a:bodyPr/>
        <a:lstStyle/>
        <a:p>
          <a:endParaRPr lang="en-US"/>
        </a:p>
      </dgm:t>
    </dgm:pt>
    <dgm:pt modelId="{73C531BE-B7A4-4326-9840-461DCE849E5D}">
      <dgm:prSet/>
      <dgm:spPr/>
      <dgm:t>
        <a:bodyPr/>
        <a:lstStyle/>
        <a:p>
          <a:r>
            <a:rPr lang="en-GB" dirty="0"/>
            <a:t>We do not talk about individual people or use names</a:t>
          </a:r>
          <a:endParaRPr lang="en-US" dirty="0"/>
        </a:p>
      </dgm:t>
    </dgm:pt>
    <dgm:pt modelId="{6CDE60ED-ECF6-4FAC-AE9B-A33FC0AF1D29}" type="parTrans" cxnId="{0AE41F93-CD9F-4B01-AE30-961D2105BA3A}">
      <dgm:prSet/>
      <dgm:spPr/>
      <dgm:t>
        <a:bodyPr/>
        <a:lstStyle/>
        <a:p>
          <a:endParaRPr lang="en-US"/>
        </a:p>
      </dgm:t>
    </dgm:pt>
    <dgm:pt modelId="{FA20C513-DBEC-491D-9D5A-93083D74C7BE}" type="sibTrans" cxnId="{0AE41F93-CD9F-4B01-AE30-961D2105BA3A}">
      <dgm:prSet/>
      <dgm:spPr/>
      <dgm:t>
        <a:bodyPr/>
        <a:lstStyle/>
        <a:p>
          <a:endParaRPr lang="en-US"/>
        </a:p>
      </dgm:t>
    </dgm:pt>
    <dgm:pt modelId="{E20F4FC3-1115-4553-960E-D2BF0D0BF788}">
      <dgm:prSet/>
      <dgm:spPr/>
      <dgm:t>
        <a:bodyPr/>
        <a:lstStyle/>
        <a:p>
          <a:r>
            <a:rPr lang="en-GB"/>
            <a:t>The tutorial space is a ‘safe space’</a:t>
          </a:r>
          <a:endParaRPr lang="en-US"/>
        </a:p>
      </dgm:t>
    </dgm:pt>
    <dgm:pt modelId="{3E17C5FB-2DC2-4135-8183-7324F0CBA5B9}" type="parTrans" cxnId="{CE291BC4-9F10-4FED-85F1-261B43362CC3}">
      <dgm:prSet/>
      <dgm:spPr/>
      <dgm:t>
        <a:bodyPr/>
        <a:lstStyle/>
        <a:p>
          <a:endParaRPr lang="en-US"/>
        </a:p>
      </dgm:t>
    </dgm:pt>
    <dgm:pt modelId="{66F8A7C3-C334-49B4-8A2A-10D97A00EEFF}" type="sibTrans" cxnId="{CE291BC4-9F10-4FED-85F1-261B43362CC3}">
      <dgm:prSet/>
      <dgm:spPr/>
      <dgm:t>
        <a:bodyPr/>
        <a:lstStyle/>
        <a:p>
          <a:endParaRPr lang="en-US"/>
        </a:p>
      </dgm:t>
    </dgm:pt>
    <dgm:pt modelId="{3ED1E973-82C1-4E23-A23C-B321F3AE22E9}">
      <dgm:prSet/>
      <dgm:spPr/>
      <dgm:t>
        <a:bodyPr/>
        <a:lstStyle/>
        <a:p>
          <a:r>
            <a:rPr lang="en-GB" dirty="0"/>
            <a:t>We want to encourage questions</a:t>
          </a:r>
          <a:endParaRPr lang="en-US" dirty="0"/>
        </a:p>
      </dgm:t>
    </dgm:pt>
    <dgm:pt modelId="{C253CF8E-1C3A-4117-BA83-AC5E79B2ECDB}" type="parTrans" cxnId="{1EE42F33-C846-4EDA-BA09-A62D04059F41}">
      <dgm:prSet/>
      <dgm:spPr/>
      <dgm:t>
        <a:bodyPr/>
        <a:lstStyle/>
        <a:p>
          <a:endParaRPr lang="en-US"/>
        </a:p>
      </dgm:t>
    </dgm:pt>
    <dgm:pt modelId="{14AB5BF1-1AB5-48E1-A0DD-1B732A869B56}" type="sibTrans" cxnId="{1EE42F33-C846-4EDA-BA09-A62D04059F41}">
      <dgm:prSet/>
      <dgm:spPr/>
      <dgm:t>
        <a:bodyPr/>
        <a:lstStyle/>
        <a:p>
          <a:endParaRPr lang="en-US"/>
        </a:p>
      </dgm:t>
    </dgm:pt>
    <dgm:pt modelId="{A4B16015-F0F1-4B43-A2A6-D00FD10ECD64}">
      <dgm:prSet/>
      <dgm:spPr/>
      <dgm:t>
        <a:bodyPr/>
        <a:lstStyle/>
        <a:p>
          <a:r>
            <a:rPr lang="en-GB" dirty="0"/>
            <a:t>We want you to express opinions</a:t>
          </a:r>
          <a:endParaRPr lang="en-US" dirty="0"/>
        </a:p>
      </dgm:t>
    </dgm:pt>
    <dgm:pt modelId="{D304CDA9-5427-4195-946D-EF1C119769D6}" type="parTrans" cxnId="{6FE1BFEA-4E98-4B61-883A-7C4872883A7C}">
      <dgm:prSet/>
      <dgm:spPr/>
      <dgm:t>
        <a:bodyPr/>
        <a:lstStyle/>
        <a:p>
          <a:endParaRPr lang="en-US"/>
        </a:p>
      </dgm:t>
    </dgm:pt>
    <dgm:pt modelId="{8665AE80-4234-408A-BA35-4BCBEC5C1D00}" type="sibTrans" cxnId="{6FE1BFEA-4E98-4B61-883A-7C4872883A7C}">
      <dgm:prSet/>
      <dgm:spPr/>
      <dgm:t>
        <a:bodyPr/>
        <a:lstStyle/>
        <a:p>
          <a:endParaRPr lang="en-US"/>
        </a:p>
      </dgm:t>
    </dgm:pt>
    <dgm:pt modelId="{53604073-6DDD-4AE3-9094-2307F1D00671}">
      <dgm:prSet/>
      <dgm:spPr/>
      <dgm:t>
        <a:bodyPr/>
        <a:lstStyle/>
        <a:p>
          <a:r>
            <a:rPr lang="en-GB" dirty="0"/>
            <a:t>You need to be mindful of other people views</a:t>
          </a:r>
          <a:endParaRPr lang="en-US" dirty="0"/>
        </a:p>
      </dgm:t>
    </dgm:pt>
    <dgm:pt modelId="{C9CD453B-716D-4750-A008-1F82B141C586}" type="parTrans" cxnId="{863F7FD5-516C-4BDE-B145-2DC78C2D4220}">
      <dgm:prSet/>
      <dgm:spPr/>
      <dgm:t>
        <a:bodyPr/>
        <a:lstStyle/>
        <a:p>
          <a:endParaRPr lang="en-US"/>
        </a:p>
      </dgm:t>
    </dgm:pt>
    <dgm:pt modelId="{AE9D9A0A-D905-4955-9DA2-C5827F341A51}" type="sibTrans" cxnId="{863F7FD5-516C-4BDE-B145-2DC78C2D4220}">
      <dgm:prSet/>
      <dgm:spPr/>
      <dgm:t>
        <a:bodyPr/>
        <a:lstStyle/>
        <a:p>
          <a:endParaRPr lang="en-US"/>
        </a:p>
      </dgm:t>
    </dgm:pt>
    <dgm:pt modelId="{866C6EDB-28E5-4D55-9F87-8C8DC370D764}">
      <dgm:prSet/>
      <dgm:spPr/>
      <dgm:t>
        <a:bodyPr/>
        <a:lstStyle/>
        <a:p>
          <a:r>
            <a:rPr lang="en-GB" dirty="0"/>
            <a:t>You need to speak and act in a way which shows respect to others</a:t>
          </a:r>
          <a:endParaRPr lang="en-US" dirty="0"/>
        </a:p>
      </dgm:t>
    </dgm:pt>
    <dgm:pt modelId="{A32E8690-A574-4A14-BCCD-0D02700FA38E}" type="parTrans" cxnId="{63A60F23-4D28-4304-8A5A-A4A800D5F294}">
      <dgm:prSet/>
      <dgm:spPr/>
      <dgm:t>
        <a:bodyPr/>
        <a:lstStyle/>
        <a:p>
          <a:endParaRPr lang="en-US"/>
        </a:p>
      </dgm:t>
    </dgm:pt>
    <dgm:pt modelId="{BFC517A9-448C-478B-AE30-0948ADA6DA06}" type="sibTrans" cxnId="{63A60F23-4D28-4304-8A5A-A4A800D5F294}">
      <dgm:prSet/>
      <dgm:spPr/>
      <dgm:t>
        <a:bodyPr/>
        <a:lstStyle/>
        <a:p>
          <a:endParaRPr lang="en-US"/>
        </a:p>
      </dgm:t>
    </dgm:pt>
    <dgm:pt modelId="{0A4E5CFA-D7DC-4670-AC85-AF081DA1A9CC}" type="pres">
      <dgm:prSet presAssocID="{ED6348F7-60F3-4346-A4F3-320B43231E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7BDF32-687D-4CFD-B1A5-D67C52C548FB}" type="pres">
      <dgm:prSet presAssocID="{D00E23A3-5F38-43CD-BE50-F36CAF63789A}" presName="node" presStyleLbl="node1" presStyleIdx="0" presStyleCnt="7" custScaleX="104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BE72D-3DE5-40D2-A81A-C003E4CE8168}" type="pres">
      <dgm:prSet presAssocID="{2B390991-4D33-4712-92BB-FA6B7FC29D9C}" presName="sibTrans" presStyleCnt="0"/>
      <dgm:spPr/>
    </dgm:pt>
    <dgm:pt modelId="{380F259E-786E-48A0-9698-CDB6F7312482}" type="pres">
      <dgm:prSet presAssocID="{73C531BE-B7A4-4326-9840-461DCE849E5D}" presName="node" presStyleLbl="node1" presStyleIdx="1" presStyleCnt="7" custScaleX="103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C824EE-61FA-4CFB-A7E2-EBE05EA68D42}" type="pres">
      <dgm:prSet presAssocID="{FA20C513-DBEC-491D-9D5A-93083D74C7BE}" presName="sibTrans" presStyleCnt="0"/>
      <dgm:spPr/>
    </dgm:pt>
    <dgm:pt modelId="{F3CA2AD7-EF8C-48B5-B68E-D72007C0A23E}" type="pres">
      <dgm:prSet presAssocID="{E20F4FC3-1115-4553-960E-D2BF0D0BF788}" presName="node" presStyleLbl="node1" presStyleIdx="2" presStyleCnt="7" custScaleX="103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DE73A-E102-4365-B063-AE43038249F0}" type="pres">
      <dgm:prSet presAssocID="{66F8A7C3-C334-49B4-8A2A-10D97A00EEFF}" presName="sibTrans" presStyleCnt="0"/>
      <dgm:spPr/>
    </dgm:pt>
    <dgm:pt modelId="{A16417D2-BE39-4953-9AE1-D2A2A2D66545}" type="pres">
      <dgm:prSet presAssocID="{3ED1E973-82C1-4E23-A23C-B321F3AE22E9}" presName="node" presStyleLbl="node1" presStyleIdx="3" presStyleCnt="7" custScaleX="109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FF23A-5E2A-4A33-A047-CDD495FDE3D8}" type="pres">
      <dgm:prSet presAssocID="{14AB5BF1-1AB5-48E1-A0DD-1B732A869B56}" presName="sibTrans" presStyleCnt="0"/>
      <dgm:spPr/>
    </dgm:pt>
    <dgm:pt modelId="{AD1B278B-6B0E-4922-B181-70BC103BF8B4}" type="pres">
      <dgm:prSet presAssocID="{A4B16015-F0F1-4B43-A2A6-D00FD10ECD64}" presName="node" presStyleLbl="node1" presStyleIdx="4" presStyleCnt="7" custScaleX="103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2059D-A513-46BB-B8F3-0CADBDBF9417}" type="pres">
      <dgm:prSet presAssocID="{8665AE80-4234-408A-BA35-4BCBEC5C1D00}" presName="sibTrans" presStyleCnt="0"/>
      <dgm:spPr/>
    </dgm:pt>
    <dgm:pt modelId="{74308C08-844F-4BF6-9962-23B7425E4CF6}" type="pres">
      <dgm:prSet presAssocID="{53604073-6DDD-4AE3-9094-2307F1D00671}" presName="node" presStyleLbl="node1" presStyleIdx="5" presStyleCnt="7" custScaleX="108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8B859-8662-4D46-9243-D64CD99149E0}" type="pres">
      <dgm:prSet presAssocID="{AE9D9A0A-D905-4955-9DA2-C5827F341A51}" presName="sibTrans" presStyleCnt="0"/>
      <dgm:spPr/>
    </dgm:pt>
    <dgm:pt modelId="{66AFAAC0-90A4-4032-8502-68BDE6B89E17}" type="pres">
      <dgm:prSet presAssocID="{866C6EDB-28E5-4D55-9F87-8C8DC370D764}" presName="node" presStyleLbl="node1" presStyleIdx="6" presStyleCnt="7" custScaleX="1063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089562-63C0-4DEA-9734-315B46188028}" type="presOf" srcId="{53604073-6DDD-4AE3-9094-2307F1D00671}" destId="{74308C08-844F-4BF6-9962-23B7425E4CF6}" srcOrd="0" destOrd="0" presId="urn:microsoft.com/office/officeart/2005/8/layout/default"/>
    <dgm:cxn modelId="{63A60F23-4D28-4304-8A5A-A4A800D5F294}" srcId="{ED6348F7-60F3-4346-A4F3-320B43231EC8}" destId="{866C6EDB-28E5-4D55-9F87-8C8DC370D764}" srcOrd="6" destOrd="0" parTransId="{A32E8690-A574-4A14-BCCD-0D02700FA38E}" sibTransId="{BFC517A9-448C-478B-AE30-0948ADA6DA06}"/>
    <dgm:cxn modelId="{ADBCAF00-2A5F-4E01-8363-6B9349A95CE1}" srcId="{ED6348F7-60F3-4346-A4F3-320B43231EC8}" destId="{D00E23A3-5F38-43CD-BE50-F36CAF63789A}" srcOrd="0" destOrd="0" parTransId="{25869B36-831C-45C4-9D39-CA928BFF6CDE}" sibTransId="{2B390991-4D33-4712-92BB-FA6B7FC29D9C}"/>
    <dgm:cxn modelId="{0AE41F93-CD9F-4B01-AE30-961D2105BA3A}" srcId="{ED6348F7-60F3-4346-A4F3-320B43231EC8}" destId="{73C531BE-B7A4-4326-9840-461DCE849E5D}" srcOrd="1" destOrd="0" parTransId="{6CDE60ED-ECF6-4FAC-AE9B-A33FC0AF1D29}" sibTransId="{FA20C513-DBEC-491D-9D5A-93083D74C7BE}"/>
    <dgm:cxn modelId="{A6B33F18-912F-46F3-BF2D-8C58A0F41F4A}" type="presOf" srcId="{A4B16015-F0F1-4B43-A2A6-D00FD10ECD64}" destId="{AD1B278B-6B0E-4922-B181-70BC103BF8B4}" srcOrd="0" destOrd="0" presId="urn:microsoft.com/office/officeart/2005/8/layout/default"/>
    <dgm:cxn modelId="{E148EBEC-B37E-4A57-BE14-35104F8CC3F6}" type="presOf" srcId="{E20F4FC3-1115-4553-960E-D2BF0D0BF788}" destId="{F3CA2AD7-EF8C-48B5-B68E-D72007C0A23E}" srcOrd="0" destOrd="0" presId="urn:microsoft.com/office/officeart/2005/8/layout/default"/>
    <dgm:cxn modelId="{7462109F-CEF2-4D6F-B7BE-42425B070E87}" type="presOf" srcId="{D00E23A3-5F38-43CD-BE50-F36CAF63789A}" destId="{AD7BDF32-687D-4CFD-B1A5-D67C52C548FB}" srcOrd="0" destOrd="0" presId="urn:microsoft.com/office/officeart/2005/8/layout/default"/>
    <dgm:cxn modelId="{85CABDE2-BE57-4F0B-9D0A-57789BD31CC2}" type="presOf" srcId="{ED6348F7-60F3-4346-A4F3-320B43231EC8}" destId="{0A4E5CFA-D7DC-4670-AC85-AF081DA1A9CC}" srcOrd="0" destOrd="0" presId="urn:microsoft.com/office/officeart/2005/8/layout/default"/>
    <dgm:cxn modelId="{BB71F9BF-38DB-4912-9F56-2E2D9610CFF4}" type="presOf" srcId="{73C531BE-B7A4-4326-9840-461DCE849E5D}" destId="{380F259E-786E-48A0-9698-CDB6F7312482}" srcOrd="0" destOrd="0" presId="urn:microsoft.com/office/officeart/2005/8/layout/default"/>
    <dgm:cxn modelId="{1EE42F33-C846-4EDA-BA09-A62D04059F41}" srcId="{ED6348F7-60F3-4346-A4F3-320B43231EC8}" destId="{3ED1E973-82C1-4E23-A23C-B321F3AE22E9}" srcOrd="3" destOrd="0" parTransId="{C253CF8E-1C3A-4117-BA83-AC5E79B2ECDB}" sibTransId="{14AB5BF1-1AB5-48E1-A0DD-1B732A869B56}"/>
    <dgm:cxn modelId="{8CEEDDD1-243C-4FB0-BFA1-C633193CAC56}" type="presOf" srcId="{3ED1E973-82C1-4E23-A23C-B321F3AE22E9}" destId="{A16417D2-BE39-4953-9AE1-D2A2A2D66545}" srcOrd="0" destOrd="0" presId="urn:microsoft.com/office/officeart/2005/8/layout/default"/>
    <dgm:cxn modelId="{CE291BC4-9F10-4FED-85F1-261B43362CC3}" srcId="{ED6348F7-60F3-4346-A4F3-320B43231EC8}" destId="{E20F4FC3-1115-4553-960E-D2BF0D0BF788}" srcOrd="2" destOrd="0" parTransId="{3E17C5FB-2DC2-4135-8183-7324F0CBA5B9}" sibTransId="{66F8A7C3-C334-49B4-8A2A-10D97A00EEFF}"/>
    <dgm:cxn modelId="{6993E794-BF8D-4608-9DFD-6E9858CC619A}" type="presOf" srcId="{866C6EDB-28E5-4D55-9F87-8C8DC370D764}" destId="{66AFAAC0-90A4-4032-8502-68BDE6B89E17}" srcOrd="0" destOrd="0" presId="urn:microsoft.com/office/officeart/2005/8/layout/default"/>
    <dgm:cxn modelId="{6FE1BFEA-4E98-4B61-883A-7C4872883A7C}" srcId="{ED6348F7-60F3-4346-A4F3-320B43231EC8}" destId="{A4B16015-F0F1-4B43-A2A6-D00FD10ECD64}" srcOrd="4" destOrd="0" parTransId="{D304CDA9-5427-4195-946D-EF1C119769D6}" sibTransId="{8665AE80-4234-408A-BA35-4BCBEC5C1D00}"/>
    <dgm:cxn modelId="{863F7FD5-516C-4BDE-B145-2DC78C2D4220}" srcId="{ED6348F7-60F3-4346-A4F3-320B43231EC8}" destId="{53604073-6DDD-4AE3-9094-2307F1D00671}" srcOrd="5" destOrd="0" parTransId="{C9CD453B-716D-4750-A008-1F82B141C586}" sibTransId="{AE9D9A0A-D905-4955-9DA2-C5827F341A51}"/>
    <dgm:cxn modelId="{60BCBA2C-9CB1-4A16-9E3D-145BB5F2CF2F}" type="presParOf" srcId="{0A4E5CFA-D7DC-4670-AC85-AF081DA1A9CC}" destId="{AD7BDF32-687D-4CFD-B1A5-D67C52C548FB}" srcOrd="0" destOrd="0" presId="urn:microsoft.com/office/officeart/2005/8/layout/default"/>
    <dgm:cxn modelId="{C7D31B53-B989-4D84-BAE9-6ACF413BE431}" type="presParOf" srcId="{0A4E5CFA-D7DC-4670-AC85-AF081DA1A9CC}" destId="{019BE72D-3DE5-40D2-A81A-C003E4CE8168}" srcOrd="1" destOrd="0" presId="urn:microsoft.com/office/officeart/2005/8/layout/default"/>
    <dgm:cxn modelId="{D53DD185-D77E-4991-A1C5-989916ECBE99}" type="presParOf" srcId="{0A4E5CFA-D7DC-4670-AC85-AF081DA1A9CC}" destId="{380F259E-786E-48A0-9698-CDB6F7312482}" srcOrd="2" destOrd="0" presId="urn:microsoft.com/office/officeart/2005/8/layout/default"/>
    <dgm:cxn modelId="{86F3927A-C470-4A4C-98C9-EBA5B6FD1168}" type="presParOf" srcId="{0A4E5CFA-D7DC-4670-AC85-AF081DA1A9CC}" destId="{2CC824EE-61FA-4CFB-A7E2-EBE05EA68D42}" srcOrd="3" destOrd="0" presId="urn:microsoft.com/office/officeart/2005/8/layout/default"/>
    <dgm:cxn modelId="{592BFF76-8DE8-4AA9-BE91-F3005CAF8D41}" type="presParOf" srcId="{0A4E5CFA-D7DC-4670-AC85-AF081DA1A9CC}" destId="{F3CA2AD7-EF8C-48B5-B68E-D72007C0A23E}" srcOrd="4" destOrd="0" presId="urn:microsoft.com/office/officeart/2005/8/layout/default"/>
    <dgm:cxn modelId="{CD0D0D07-8721-4FAA-983D-BB66BF10A453}" type="presParOf" srcId="{0A4E5CFA-D7DC-4670-AC85-AF081DA1A9CC}" destId="{63DDE73A-E102-4365-B063-AE43038249F0}" srcOrd="5" destOrd="0" presId="urn:microsoft.com/office/officeart/2005/8/layout/default"/>
    <dgm:cxn modelId="{76F666A4-6B13-4DDA-8C5A-4E9D8C37ADDD}" type="presParOf" srcId="{0A4E5CFA-D7DC-4670-AC85-AF081DA1A9CC}" destId="{A16417D2-BE39-4953-9AE1-D2A2A2D66545}" srcOrd="6" destOrd="0" presId="urn:microsoft.com/office/officeart/2005/8/layout/default"/>
    <dgm:cxn modelId="{6D67F686-B0F3-4C7C-A656-C74E90002B40}" type="presParOf" srcId="{0A4E5CFA-D7DC-4670-AC85-AF081DA1A9CC}" destId="{918FF23A-5E2A-4A33-A047-CDD495FDE3D8}" srcOrd="7" destOrd="0" presId="urn:microsoft.com/office/officeart/2005/8/layout/default"/>
    <dgm:cxn modelId="{5198E6DD-97A3-4A41-8F11-B88ADF56D82C}" type="presParOf" srcId="{0A4E5CFA-D7DC-4670-AC85-AF081DA1A9CC}" destId="{AD1B278B-6B0E-4922-B181-70BC103BF8B4}" srcOrd="8" destOrd="0" presId="urn:microsoft.com/office/officeart/2005/8/layout/default"/>
    <dgm:cxn modelId="{2FDB3F07-1F96-431F-848E-749F23BC51AC}" type="presParOf" srcId="{0A4E5CFA-D7DC-4670-AC85-AF081DA1A9CC}" destId="{6852059D-A513-46BB-B8F3-0CADBDBF9417}" srcOrd="9" destOrd="0" presId="urn:microsoft.com/office/officeart/2005/8/layout/default"/>
    <dgm:cxn modelId="{5B6244AE-A08A-4FF0-8C37-7F5466ACF33D}" type="presParOf" srcId="{0A4E5CFA-D7DC-4670-AC85-AF081DA1A9CC}" destId="{74308C08-844F-4BF6-9962-23B7425E4CF6}" srcOrd="10" destOrd="0" presId="urn:microsoft.com/office/officeart/2005/8/layout/default"/>
    <dgm:cxn modelId="{64A8BC5A-BC5A-4A9E-95EB-9CBE9C19FFA8}" type="presParOf" srcId="{0A4E5CFA-D7DC-4670-AC85-AF081DA1A9CC}" destId="{7F28B859-8662-4D46-9243-D64CD99149E0}" srcOrd="11" destOrd="0" presId="urn:microsoft.com/office/officeart/2005/8/layout/default"/>
    <dgm:cxn modelId="{994B0246-7000-4DB7-9E83-31F0F73BB06C}" type="presParOf" srcId="{0A4E5CFA-D7DC-4670-AC85-AF081DA1A9CC}" destId="{66AFAAC0-90A4-4032-8502-68BDE6B89E1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6FF7D0-886B-451C-B99C-87C3D72A26D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BFBB88-427E-4486-B96A-54190B1D4D9B}">
      <dgm:prSet custT="1"/>
      <dgm:spPr/>
      <dgm:t>
        <a:bodyPr/>
        <a:lstStyle/>
        <a:p>
          <a:r>
            <a:rPr lang="en-GB" sz="2000" dirty="0"/>
            <a:t>Abuse – Domestic, Physical, Emotional, Sexual, Neglect, Financial</a:t>
          </a:r>
          <a:endParaRPr lang="en-US" sz="2000" dirty="0"/>
        </a:p>
      </dgm:t>
    </dgm:pt>
    <dgm:pt modelId="{B9F30D02-4ED4-4EB6-8FCC-C3DAB6B62451}" type="parTrans" cxnId="{1CE10FF2-8845-4E0F-B4A8-8629A555DC93}">
      <dgm:prSet/>
      <dgm:spPr/>
      <dgm:t>
        <a:bodyPr/>
        <a:lstStyle/>
        <a:p>
          <a:endParaRPr lang="en-US"/>
        </a:p>
      </dgm:t>
    </dgm:pt>
    <dgm:pt modelId="{956B5B15-54E1-4D73-8340-A256F4859A93}" type="sibTrans" cxnId="{1CE10FF2-8845-4E0F-B4A8-8629A555DC93}">
      <dgm:prSet/>
      <dgm:spPr/>
      <dgm:t>
        <a:bodyPr/>
        <a:lstStyle/>
        <a:p>
          <a:endParaRPr lang="en-US"/>
        </a:p>
      </dgm:t>
    </dgm:pt>
    <dgm:pt modelId="{7CCB7D0E-9A44-4B71-B5AB-09571A876F21}">
      <dgm:prSet custT="1"/>
      <dgm:spPr/>
      <dgm:t>
        <a:bodyPr/>
        <a:lstStyle/>
        <a:p>
          <a:r>
            <a:rPr lang="en-GB" sz="2000" dirty="0"/>
            <a:t>Self-Harm, Suicide Ideation</a:t>
          </a:r>
          <a:endParaRPr lang="en-US" sz="2000" dirty="0"/>
        </a:p>
      </dgm:t>
    </dgm:pt>
    <dgm:pt modelId="{E938FFB8-5B08-4970-8466-8FA250D2252C}" type="parTrans" cxnId="{93184F9B-D5ED-4607-BD04-423CA27D561C}">
      <dgm:prSet/>
      <dgm:spPr/>
      <dgm:t>
        <a:bodyPr/>
        <a:lstStyle/>
        <a:p>
          <a:endParaRPr lang="en-US"/>
        </a:p>
      </dgm:t>
    </dgm:pt>
    <dgm:pt modelId="{46A9CCD7-9A33-4453-B4D7-9FF0AD04FA77}" type="sibTrans" cxnId="{93184F9B-D5ED-4607-BD04-423CA27D561C}">
      <dgm:prSet/>
      <dgm:spPr/>
      <dgm:t>
        <a:bodyPr/>
        <a:lstStyle/>
        <a:p>
          <a:endParaRPr lang="en-US"/>
        </a:p>
      </dgm:t>
    </dgm:pt>
    <dgm:pt modelId="{4EDAB1D0-DEFF-4705-9319-FE03D3F47DA8}">
      <dgm:prSet custT="1"/>
      <dgm:spPr/>
      <dgm:t>
        <a:bodyPr/>
        <a:lstStyle/>
        <a:p>
          <a:r>
            <a:rPr lang="en-GB" sz="2000" dirty="0"/>
            <a:t>Bullying Harassment, Cyberbullying</a:t>
          </a:r>
          <a:endParaRPr lang="en-US" sz="2000" dirty="0"/>
        </a:p>
      </dgm:t>
    </dgm:pt>
    <dgm:pt modelId="{2A99DB42-8699-4E11-B77E-728660A748C4}" type="parTrans" cxnId="{2743AB52-A200-4665-BD0B-DBE275BEEFAA}">
      <dgm:prSet/>
      <dgm:spPr/>
      <dgm:t>
        <a:bodyPr/>
        <a:lstStyle/>
        <a:p>
          <a:endParaRPr lang="en-US"/>
        </a:p>
      </dgm:t>
    </dgm:pt>
    <dgm:pt modelId="{88ACEE6E-37F9-4034-909C-A7F653D79D0E}" type="sibTrans" cxnId="{2743AB52-A200-4665-BD0B-DBE275BEEFAA}">
      <dgm:prSet/>
      <dgm:spPr/>
      <dgm:t>
        <a:bodyPr/>
        <a:lstStyle/>
        <a:p>
          <a:endParaRPr lang="en-US"/>
        </a:p>
      </dgm:t>
    </dgm:pt>
    <dgm:pt modelId="{DF9E4436-E8A3-4D98-A694-3FB52C1D33C9}">
      <dgm:prSet custT="1"/>
      <dgm:spPr/>
      <dgm:t>
        <a:bodyPr/>
        <a:lstStyle/>
        <a:p>
          <a:r>
            <a:rPr lang="en-GB" sz="2000" dirty="0"/>
            <a:t>Grooming, Radicalisation</a:t>
          </a:r>
          <a:endParaRPr lang="en-US" sz="2000" dirty="0"/>
        </a:p>
      </dgm:t>
    </dgm:pt>
    <dgm:pt modelId="{EC91C5BA-8C99-4FFC-85C4-E8A4166ECDFC}" type="parTrans" cxnId="{EC4BFB38-DAAB-494B-8662-EA260DD88353}">
      <dgm:prSet/>
      <dgm:spPr/>
      <dgm:t>
        <a:bodyPr/>
        <a:lstStyle/>
        <a:p>
          <a:endParaRPr lang="en-US"/>
        </a:p>
      </dgm:t>
    </dgm:pt>
    <dgm:pt modelId="{E78FEFC8-24E3-452B-9455-F3ED6D0BB148}" type="sibTrans" cxnId="{EC4BFB38-DAAB-494B-8662-EA260DD88353}">
      <dgm:prSet/>
      <dgm:spPr/>
      <dgm:t>
        <a:bodyPr/>
        <a:lstStyle/>
        <a:p>
          <a:endParaRPr lang="en-US"/>
        </a:p>
      </dgm:t>
    </dgm:pt>
    <dgm:pt modelId="{230AD80E-562B-4FE9-956F-7EF7949D6201}">
      <dgm:prSet custT="1"/>
      <dgm:spPr/>
      <dgm:t>
        <a:bodyPr/>
        <a:lstStyle/>
        <a:p>
          <a:r>
            <a:rPr lang="en-GB" sz="1900" dirty="0"/>
            <a:t>Child Trafficking for Sexual Exploitation, Domestic Slavery, Committing crimes, Benefit Fraud</a:t>
          </a:r>
          <a:endParaRPr lang="en-US" sz="1900" dirty="0"/>
        </a:p>
      </dgm:t>
    </dgm:pt>
    <dgm:pt modelId="{076DAE26-B5B6-4ED0-9AA1-8120B47AC123}" type="parTrans" cxnId="{F5C941A4-D201-43C9-9041-08C2963686D5}">
      <dgm:prSet/>
      <dgm:spPr/>
      <dgm:t>
        <a:bodyPr/>
        <a:lstStyle/>
        <a:p>
          <a:endParaRPr lang="en-US"/>
        </a:p>
      </dgm:t>
    </dgm:pt>
    <dgm:pt modelId="{12B841C0-A217-48D2-8843-0ECC9A7CB41F}" type="sibTrans" cxnId="{F5C941A4-D201-43C9-9041-08C2963686D5}">
      <dgm:prSet/>
      <dgm:spPr/>
      <dgm:t>
        <a:bodyPr/>
        <a:lstStyle/>
        <a:p>
          <a:endParaRPr lang="en-US"/>
        </a:p>
      </dgm:t>
    </dgm:pt>
    <dgm:pt modelId="{318C1CA3-B826-4E6E-A5D6-DB15FCF8C92B}">
      <dgm:prSet custT="1"/>
      <dgm:spPr/>
      <dgm:t>
        <a:bodyPr/>
        <a:lstStyle/>
        <a:p>
          <a:r>
            <a:rPr lang="en-GB" sz="2000" dirty="0"/>
            <a:t>Female Genital Mutilation, Forced Marriage</a:t>
          </a:r>
          <a:endParaRPr lang="en-US" sz="2000" dirty="0"/>
        </a:p>
      </dgm:t>
    </dgm:pt>
    <dgm:pt modelId="{413B8788-0318-4542-A9D6-882322F54BEA}" type="parTrans" cxnId="{710B5B2E-A3B4-4F40-81EB-23FB35848FCA}">
      <dgm:prSet/>
      <dgm:spPr/>
      <dgm:t>
        <a:bodyPr/>
        <a:lstStyle/>
        <a:p>
          <a:endParaRPr lang="en-US"/>
        </a:p>
      </dgm:t>
    </dgm:pt>
    <dgm:pt modelId="{860CB40B-743E-4556-A283-9A708A75C2C4}" type="sibTrans" cxnId="{710B5B2E-A3B4-4F40-81EB-23FB35848FCA}">
      <dgm:prSet/>
      <dgm:spPr/>
      <dgm:t>
        <a:bodyPr/>
        <a:lstStyle/>
        <a:p>
          <a:endParaRPr lang="en-US"/>
        </a:p>
      </dgm:t>
    </dgm:pt>
    <dgm:pt modelId="{B7970CC2-5257-496C-8C6D-D04B9BDDD672}">
      <dgm:prSet custT="1"/>
      <dgm:spPr/>
      <dgm:t>
        <a:bodyPr/>
        <a:lstStyle/>
        <a:p>
          <a:r>
            <a:rPr lang="en-GB" sz="1900" dirty="0"/>
            <a:t>Rape, Non-consensual Sex, Inappropriate sexual activity with a child/vulnerable adult</a:t>
          </a:r>
          <a:endParaRPr lang="en-US" sz="1900" dirty="0"/>
        </a:p>
      </dgm:t>
    </dgm:pt>
    <dgm:pt modelId="{9EDA8005-FAB6-4AE4-8D81-F63D7D44FF8B}" type="parTrans" cxnId="{D2CEF043-4856-427F-B86B-4A1663D23798}">
      <dgm:prSet/>
      <dgm:spPr/>
      <dgm:t>
        <a:bodyPr/>
        <a:lstStyle/>
        <a:p>
          <a:endParaRPr lang="en-US"/>
        </a:p>
      </dgm:t>
    </dgm:pt>
    <dgm:pt modelId="{9364EB25-DC11-47F6-BF44-A8059FC21907}" type="sibTrans" cxnId="{D2CEF043-4856-427F-B86B-4A1663D23798}">
      <dgm:prSet/>
      <dgm:spPr/>
      <dgm:t>
        <a:bodyPr/>
        <a:lstStyle/>
        <a:p>
          <a:endParaRPr lang="en-US"/>
        </a:p>
      </dgm:t>
    </dgm:pt>
    <dgm:pt modelId="{285644AE-520E-44D3-9ED3-A383DD880BCA}">
      <dgm:prSet custT="1"/>
      <dgm:spPr/>
      <dgm:t>
        <a:bodyPr/>
        <a:lstStyle/>
        <a:p>
          <a:r>
            <a:rPr lang="en-GB" sz="2000" dirty="0"/>
            <a:t>Sexual Exploitation, Sexting</a:t>
          </a:r>
          <a:endParaRPr lang="en-US" sz="2000" dirty="0"/>
        </a:p>
      </dgm:t>
    </dgm:pt>
    <dgm:pt modelId="{09B24341-8D4A-4A71-B892-5C5CAAF6C4F9}" type="parTrans" cxnId="{EE929BB8-D1FC-4B5C-869B-9237001F4BE3}">
      <dgm:prSet/>
      <dgm:spPr/>
      <dgm:t>
        <a:bodyPr/>
        <a:lstStyle/>
        <a:p>
          <a:endParaRPr lang="en-US"/>
        </a:p>
      </dgm:t>
    </dgm:pt>
    <dgm:pt modelId="{C0343189-6259-47F4-8C78-9A35BA4E4E11}" type="sibTrans" cxnId="{EE929BB8-D1FC-4B5C-869B-9237001F4BE3}">
      <dgm:prSet/>
      <dgm:spPr/>
      <dgm:t>
        <a:bodyPr/>
        <a:lstStyle/>
        <a:p>
          <a:endParaRPr lang="en-US"/>
        </a:p>
      </dgm:t>
    </dgm:pt>
    <dgm:pt modelId="{C7C59C67-90A4-4909-B5BF-07B2DBAF447F}" type="pres">
      <dgm:prSet presAssocID="{AA6FF7D0-886B-451C-B99C-87C3D72A26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B1D42C-EC17-4921-9AAC-DCA6148C19EA}" type="pres">
      <dgm:prSet presAssocID="{87BFBB88-427E-4486-B96A-54190B1D4D9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67606-0648-46D5-A483-9BF3A35C2905}" type="pres">
      <dgm:prSet presAssocID="{956B5B15-54E1-4D73-8340-A256F4859A93}" presName="sibTrans" presStyleCnt="0"/>
      <dgm:spPr/>
    </dgm:pt>
    <dgm:pt modelId="{6E8BE3EF-D976-471B-8167-A29C1CB1C9E9}" type="pres">
      <dgm:prSet presAssocID="{7CCB7D0E-9A44-4B71-B5AB-09571A876F21}" presName="node" presStyleLbl="node1" presStyleIdx="1" presStyleCnt="8" custLinFactNeighborX="1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3F899-6B85-47BB-9DD4-71208DD88A30}" type="pres">
      <dgm:prSet presAssocID="{46A9CCD7-9A33-4453-B4D7-9FF0AD04FA77}" presName="sibTrans" presStyleCnt="0"/>
      <dgm:spPr/>
    </dgm:pt>
    <dgm:pt modelId="{9004F42B-F95B-411E-BCCF-202D97580127}" type="pres">
      <dgm:prSet presAssocID="{4EDAB1D0-DEFF-4705-9319-FE03D3F47DA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BDF9E-4C6E-42EC-89C0-E6F6C80D0F26}" type="pres">
      <dgm:prSet presAssocID="{88ACEE6E-37F9-4034-909C-A7F653D79D0E}" presName="sibTrans" presStyleCnt="0"/>
      <dgm:spPr/>
    </dgm:pt>
    <dgm:pt modelId="{1EB17BAE-D9D8-42B1-9E22-22A2A63D257F}" type="pres">
      <dgm:prSet presAssocID="{DF9E4436-E8A3-4D98-A694-3FB52C1D33C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9C355-D20D-4F03-9DFA-09DE044A982C}" type="pres">
      <dgm:prSet presAssocID="{E78FEFC8-24E3-452B-9455-F3ED6D0BB148}" presName="sibTrans" presStyleCnt="0"/>
      <dgm:spPr/>
    </dgm:pt>
    <dgm:pt modelId="{0F9A078A-AF6E-445F-95F7-771CE8C5EBED}" type="pres">
      <dgm:prSet presAssocID="{230AD80E-562B-4FE9-956F-7EF7949D620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3C5E2-94E4-4727-A750-E64C4793C3C1}" type="pres">
      <dgm:prSet presAssocID="{12B841C0-A217-48D2-8843-0ECC9A7CB41F}" presName="sibTrans" presStyleCnt="0"/>
      <dgm:spPr/>
    </dgm:pt>
    <dgm:pt modelId="{8777C226-571A-45AB-BC5F-335C0183A3EC}" type="pres">
      <dgm:prSet presAssocID="{318C1CA3-B826-4E6E-A5D6-DB15FCF8C92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E4DB5-4249-45EA-A96D-DE2AFB49F488}" type="pres">
      <dgm:prSet presAssocID="{860CB40B-743E-4556-A283-9A708A75C2C4}" presName="sibTrans" presStyleCnt="0"/>
      <dgm:spPr/>
    </dgm:pt>
    <dgm:pt modelId="{58A0E62F-A53C-4BAA-9248-16C602DC823F}" type="pres">
      <dgm:prSet presAssocID="{B7970CC2-5257-496C-8C6D-D04B9BDDD672}" presName="node" presStyleLbl="node1" presStyleIdx="6" presStyleCnt="8" custScaleX="111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1D1C4-E1D9-4F55-9A0B-B94D37756BF9}" type="pres">
      <dgm:prSet presAssocID="{9364EB25-DC11-47F6-BF44-A8059FC21907}" presName="sibTrans" presStyleCnt="0"/>
      <dgm:spPr/>
    </dgm:pt>
    <dgm:pt modelId="{BA518E85-8EFE-4F2E-B581-00175D56DFBF}" type="pres">
      <dgm:prSet presAssocID="{285644AE-520E-44D3-9ED3-A383DD880BCA}" presName="node" presStyleLbl="node1" presStyleIdx="7" presStyleCnt="8" custLinFactNeighborX="-1275" custLinFactNeighborY="-1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D85D63-6AEA-4283-82AA-CC7D40B79341}" type="presOf" srcId="{318C1CA3-B826-4E6E-A5D6-DB15FCF8C92B}" destId="{8777C226-571A-45AB-BC5F-335C0183A3EC}" srcOrd="0" destOrd="0" presId="urn:microsoft.com/office/officeart/2005/8/layout/default"/>
    <dgm:cxn modelId="{B5A6094F-E46C-4320-A174-6E2F56A19094}" type="presOf" srcId="{DF9E4436-E8A3-4D98-A694-3FB52C1D33C9}" destId="{1EB17BAE-D9D8-42B1-9E22-22A2A63D257F}" srcOrd="0" destOrd="0" presId="urn:microsoft.com/office/officeart/2005/8/layout/default"/>
    <dgm:cxn modelId="{37C69B34-3B3B-4519-A333-9C4D7E93C92C}" type="presOf" srcId="{87BFBB88-427E-4486-B96A-54190B1D4D9B}" destId="{BFB1D42C-EC17-4921-9AAC-DCA6148C19EA}" srcOrd="0" destOrd="0" presId="urn:microsoft.com/office/officeart/2005/8/layout/default"/>
    <dgm:cxn modelId="{12155920-BCEE-47F2-9AB1-5DB39C54584A}" type="presOf" srcId="{AA6FF7D0-886B-451C-B99C-87C3D72A26DA}" destId="{C7C59C67-90A4-4909-B5BF-07B2DBAF447F}" srcOrd="0" destOrd="0" presId="urn:microsoft.com/office/officeart/2005/8/layout/default"/>
    <dgm:cxn modelId="{EE929BB8-D1FC-4B5C-869B-9237001F4BE3}" srcId="{AA6FF7D0-886B-451C-B99C-87C3D72A26DA}" destId="{285644AE-520E-44D3-9ED3-A383DD880BCA}" srcOrd="7" destOrd="0" parTransId="{09B24341-8D4A-4A71-B892-5C5CAAF6C4F9}" sibTransId="{C0343189-6259-47F4-8C78-9A35BA4E4E11}"/>
    <dgm:cxn modelId="{A07C6590-E3F9-48C3-A428-394EB4B23981}" type="presOf" srcId="{230AD80E-562B-4FE9-956F-7EF7949D6201}" destId="{0F9A078A-AF6E-445F-95F7-771CE8C5EBED}" srcOrd="0" destOrd="0" presId="urn:microsoft.com/office/officeart/2005/8/layout/default"/>
    <dgm:cxn modelId="{D2CEF043-4856-427F-B86B-4A1663D23798}" srcId="{AA6FF7D0-886B-451C-B99C-87C3D72A26DA}" destId="{B7970CC2-5257-496C-8C6D-D04B9BDDD672}" srcOrd="6" destOrd="0" parTransId="{9EDA8005-FAB6-4AE4-8D81-F63D7D44FF8B}" sibTransId="{9364EB25-DC11-47F6-BF44-A8059FC21907}"/>
    <dgm:cxn modelId="{1CE10FF2-8845-4E0F-B4A8-8629A555DC93}" srcId="{AA6FF7D0-886B-451C-B99C-87C3D72A26DA}" destId="{87BFBB88-427E-4486-B96A-54190B1D4D9B}" srcOrd="0" destOrd="0" parTransId="{B9F30D02-4ED4-4EB6-8FCC-C3DAB6B62451}" sibTransId="{956B5B15-54E1-4D73-8340-A256F4859A93}"/>
    <dgm:cxn modelId="{8EF15113-F1BA-4A51-AF2D-D47EC0DF2EB7}" type="presOf" srcId="{4EDAB1D0-DEFF-4705-9319-FE03D3F47DA8}" destId="{9004F42B-F95B-411E-BCCF-202D97580127}" srcOrd="0" destOrd="0" presId="urn:microsoft.com/office/officeart/2005/8/layout/default"/>
    <dgm:cxn modelId="{EC4BFB38-DAAB-494B-8662-EA260DD88353}" srcId="{AA6FF7D0-886B-451C-B99C-87C3D72A26DA}" destId="{DF9E4436-E8A3-4D98-A694-3FB52C1D33C9}" srcOrd="3" destOrd="0" parTransId="{EC91C5BA-8C99-4FFC-85C4-E8A4166ECDFC}" sibTransId="{E78FEFC8-24E3-452B-9455-F3ED6D0BB148}"/>
    <dgm:cxn modelId="{2F5D09B9-4B68-4C73-8725-E91BE6412335}" type="presOf" srcId="{285644AE-520E-44D3-9ED3-A383DD880BCA}" destId="{BA518E85-8EFE-4F2E-B581-00175D56DFBF}" srcOrd="0" destOrd="0" presId="urn:microsoft.com/office/officeart/2005/8/layout/default"/>
    <dgm:cxn modelId="{93184F9B-D5ED-4607-BD04-423CA27D561C}" srcId="{AA6FF7D0-886B-451C-B99C-87C3D72A26DA}" destId="{7CCB7D0E-9A44-4B71-B5AB-09571A876F21}" srcOrd="1" destOrd="0" parTransId="{E938FFB8-5B08-4970-8466-8FA250D2252C}" sibTransId="{46A9CCD7-9A33-4453-B4D7-9FF0AD04FA77}"/>
    <dgm:cxn modelId="{710B5B2E-A3B4-4F40-81EB-23FB35848FCA}" srcId="{AA6FF7D0-886B-451C-B99C-87C3D72A26DA}" destId="{318C1CA3-B826-4E6E-A5D6-DB15FCF8C92B}" srcOrd="5" destOrd="0" parTransId="{413B8788-0318-4542-A9D6-882322F54BEA}" sibTransId="{860CB40B-743E-4556-A283-9A708A75C2C4}"/>
    <dgm:cxn modelId="{F5C941A4-D201-43C9-9041-08C2963686D5}" srcId="{AA6FF7D0-886B-451C-B99C-87C3D72A26DA}" destId="{230AD80E-562B-4FE9-956F-7EF7949D6201}" srcOrd="4" destOrd="0" parTransId="{076DAE26-B5B6-4ED0-9AA1-8120B47AC123}" sibTransId="{12B841C0-A217-48D2-8843-0ECC9A7CB41F}"/>
    <dgm:cxn modelId="{2743AB52-A200-4665-BD0B-DBE275BEEFAA}" srcId="{AA6FF7D0-886B-451C-B99C-87C3D72A26DA}" destId="{4EDAB1D0-DEFF-4705-9319-FE03D3F47DA8}" srcOrd="2" destOrd="0" parTransId="{2A99DB42-8699-4E11-B77E-728660A748C4}" sibTransId="{88ACEE6E-37F9-4034-909C-A7F653D79D0E}"/>
    <dgm:cxn modelId="{3B51E8B4-E4D8-4DF3-86E0-9A755910A2A6}" type="presOf" srcId="{7CCB7D0E-9A44-4B71-B5AB-09571A876F21}" destId="{6E8BE3EF-D976-471B-8167-A29C1CB1C9E9}" srcOrd="0" destOrd="0" presId="urn:microsoft.com/office/officeart/2005/8/layout/default"/>
    <dgm:cxn modelId="{2C6DBB75-339C-494F-A77A-7268545029E8}" type="presOf" srcId="{B7970CC2-5257-496C-8C6D-D04B9BDDD672}" destId="{58A0E62F-A53C-4BAA-9248-16C602DC823F}" srcOrd="0" destOrd="0" presId="urn:microsoft.com/office/officeart/2005/8/layout/default"/>
    <dgm:cxn modelId="{5B969C9A-E648-4253-9B67-151EFB30772E}" type="presParOf" srcId="{C7C59C67-90A4-4909-B5BF-07B2DBAF447F}" destId="{BFB1D42C-EC17-4921-9AAC-DCA6148C19EA}" srcOrd="0" destOrd="0" presId="urn:microsoft.com/office/officeart/2005/8/layout/default"/>
    <dgm:cxn modelId="{0AED572B-DB5F-47DD-A560-11D4AB677926}" type="presParOf" srcId="{C7C59C67-90A4-4909-B5BF-07B2DBAF447F}" destId="{E9167606-0648-46D5-A483-9BF3A35C2905}" srcOrd="1" destOrd="0" presId="urn:microsoft.com/office/officeart/2005/8/layout/default"/>
    <dgm:cxn modelId="{BC37FDCD-9EFC-4E4B-8B35-5F15EB1D95AC}" type="presParOf" srcId="{C7C59C67-90A4-4909-B5BF-07B2DBAF447F}" destId="{6E8BE3EF-D976-471B-8167-A29C1CB1C9E9}" srcOrd="2" destOrd="0" presId="urn:microsoft.com/office/officeart/2005/8/layout/default"/>
    <dgm:cxn modelId="{BD78C533-7A06-4C6A-8CC0-D9E38094D393}" type="presParOf" srcId="{C7C59C67-90A4-4909-B5BF-07B2DBAF447F}" destId="{83B3F899-6B85-47BB-9DD4-71208DD88A30}" srcOrd="3" destOrd="0" presId="urn:microsoft.com/office/officeart/2005/8/layout/default"/>
    <dgm:cxn modelId="{0D0E2B6C-24BA-4147-8019-7245828297E0}" type="presParOf" srcId="{C7C59C67-90A4-4909-B5BF-07B2DBAF447F}" destId="{9004F42B-F95B-411E-BCCF-202D97580127}" srcOrd="4" destOrd="0" presId="urn:microsoft.com/office/officeart/2005/8/layout/default"/>
    <dgm:cxn modelId="{04346502-0092-4B81-B812-10B62ED9EA8B}" type="presParOf" srcId="{C7C59C67-90A4-4909-B5BF-07B2DBAF447F}" destId="{4C9BDF9E-4C6E-42EC-89C0-E6F6C80D0F26}" srcOrd="5" destOrd="0" presId="urn:microsoft.com/office/officeart/2005/8/layout/default"/>
    <dgm:cxn modelId="{48E947F5-4E84-45EF-85C3-7E50339C532B}" type="presParOf" srcId="{C7C59C67-90A4-4909-B5BF-07B2DBAF447F}" destId="{1EB17BAE-D9D8-42B1-9E22-22A2A63D257F}" srcOrd="6" destOrd="0" presId="urn:microsoft.com/office/officeart/2005/8/layout/default"/>
    <dgm:cxn modelId="{473D610D-6C7B-43F2-843A-375C85FC4FC1}" type="presParOf" srcId="{C7C59C67-90A4-4909-B5BF-07B2DBAF447F}" destId="{7B69C355-D20D-4F03-9DFA-09DE044A982C}" srcOrd="7" destOrd="0" presId="urn:microsoft.com/office/officeart/2005/8/layout/default"/>
    <dgm:cxn modelId="{0A245764-234B-46D2-9F93-AC9C374B1E97}" type="presParOf" srcId="{C7C59C67-90A4-4909-B5BF-07B2DBAF447F}" destId="{0F9A078A-AF6E-445F-95F7-771CE8C5EBED}" srcOrd="8" destOrd="0" presId="urn:microsoft.com/office/officeart/2005/8/layout/default"/>
    <dgm:cxn modelId="{6AAC6918-F35C-48F2-BB80-7A93BB3A8386}" type="presParOf" srcId="{C7C59C67-90A4-4909-B5BF-07B2DBAF447F}" destId="{A633C5E2-94E4-4727-A750-E64C4793C3C1}" srcOrd="9" destOrd="0" presId="urn:microsoft.com/office/officeart/2005/8/layout/default"/>
    <dgm:cxn modelId="{4D158BD9-74AC-4C3C-A27E-6EA00E7F2F42}" type="presParOf" srcId="{C7C59C67-90A4-4909-B5BF-07B2DBAF447F}" destId="{8777C226-571A-45AB-BC5F-335C0183A3EC}" srcOrd="10" destOrd="0" presId="urn:microsoft.com/office/officeart/2005/8/layout/default"/>
    <dgm:cxn modelId="{E313D5FE-7558-4A90-A267-2E4CC15E019A}" type="presParOf" srcId="{C7C59C67-90A4-4909-B5BF-07B2DBAF447F}" destId="{E49E4DB5-4249-45EA-A96D-DE2AFB49F488}" srcOrd="11" destOrd="0" presId="urn:microsoft.com/office/officeart/2005/8/layout/default"/>
    <dgm:cxn modelId="{221D7C43-3C41-40DE-A701-F8DE2C38EDEB}" type="presParOf" srcId="{C7C59C67-90A4-4909-B5BF-07B2DBAF447F}" destId="{58A0E62F-A53C-4BAA-9248-16C602DC823F}" srcOrd="12" destOrd="0" presId="urn:microsoft.com/office/officeart/2005/8/layout/default"/>
    <dgm:cxn modelId="{4FCB28E0-5026-463D-BA05-88A647216698}" type="presParOf" srcId="{C7C59C67-90A4-4909-B5BF-07B2DBAF447F}" destId="{E781D1C4-E1D9-4F55-9A0B-B94D37756BF9}" srcOrd="13" destOrd="0" presId="urn:microsoft.com/office/officeart/2005/8/layout/default"/>
    <dgm:cxn modelId="{D7CA852A-F655-46BC-A523-BC559D157A55}" type="presParOf" srcId="{C7C59C67-90A4-4909-B5BF-07B2DBAF447F}" destId="{BA518E85-8EFE-4F2E-B581-00175D56DFB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1BF4C7-57BC-4DBA-8DFF-0CBB48965491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58DC15-3EEB-458A-953F-F7206BCCA4C7}">
      <dgm:prSet custT="1"/>
      <dgm:spPr>
        <a:solidFill>
          <a:srgbClr val="347BB6"/>
        </a:solidFill>
      </dgm:spPr>
      <dgm:t>
        <a:bodyPr/>
        <a:lstStyle/>
        <a:p>
          <a:r>
            <a:rPr lang="en-GB" sz="20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If you are under 18 years of age or a vulnerable adult and you disclose an issue that involves any form of abuse to yourself</a:t>
          </a:r>
          <a:r>
            <a:rPr lang="en-GB" sz="18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1800" dirty="0"/>
        </a:p>
      </dgm:t>
    </dgm:pt>
    <dgm:pt modelId="{FF4C154F-915C-482F-9AD2-917C1B7CA7FD}" type="parTrans" cxnId="{91168B93-C4D5-4FAB-857E-558D366B9AA1}">
      <dgm:prSet/>
      <dgm:spPr/>
      <dgm:t>
        <a:bodyPr/>
        <a:lstStyle/>
        <a:p>
          <a:endParaRPr lang="en-US"/>
        </a:p>
      </dgm:t>
    </dgm:pt>
    <dgm:pt modelId="{CC6855CE-55A7-419C-B01E-46577FD846D0}" type="sibTrans" cxnId="{91168B93-C4D5-4FAB-857E-558D366B9AA1}">
      <dgm:prSet phldrT="1"/>
      <dgm:spPr/>
      <dgm:t>
        <a:bodyPr/>
        <a:lstStyle/>
        <a:p>
          <a:endParaRPr lang="en-US"/>
        </a:p>
      </dgm:t>
    </dgm:pt>
    <dgm:pt modelId="{F2D73161-CDF8-41A1-8F49-06350BAF857B}">
      <dgm:prSet/>
      <dgm:spPr/>
      <dgm:t>
        <a:bodyPr/>
        <a:lstStyle/>
        <a:p>
          <a:endParaRPr lang="en-US" dirty="0"/>
        </a:p>
      </dgm:t>
    </dgm:pt>
    <dgm:pt modelId="{0E295524-AA96-48C7-A914-398893DFFBB9}" type="parTrans" cxnId="{7E1C75E1-A7FB-4CB9-A016-86BC8DA837F9}">
      <dgm:prSet/>
      <dgm:spPr/>
      <dgm:t>
        <a:bodyPr/>
        <a:lstStyle/>
        <a:p>
          <a:endParaRPr lang="en-US"/>
        </a:p>
      </dgm:t>
    </dgm:pt>
    <dgm:pt modelId="{D75C429A-3246-4A7D-8DB8-E2493D7FBBFC}" type="sibTrans" cxnId="{7E1C75E1-A7FB-4CB9-A016-86BC8DA837F9}">
      <dgm:prSet/>
      <dgm:spPr/>
      <dgm:t>
        <a:bodyPr/>
        <a:lstStyle/>
        <a:p>
          <a:endParaRPr lang="en-US"/>
        </a:p>
      </dgm:t>
    </dgm:pt>
    <dgm:pt modelId="{23C0A1D0-7F8C-487E-B529-D8EDB5B1127C}">
      <dgm:prSet custT="1"/>
      <dgm:spPr>
        <a:solidFill>
          <a:srgbClr val="609ED2"/>
        </a:solidFill>
      </dgm:spPr>
      <dgm:t>
        <a:bodyPr/>
        <a:lstStyle/>
        <a:p>
          <a:r>
            <a:rPr lang="en-GB" sz="20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If you disclose an issue that involves abuse of any person under the age of 18 years or any person who is considered a vulnerable adult.</a:t>
          </a:r>
          <a:endParaRPr lang="en-US" sz="2000" dirty="0"/>
        </a:p>
      </dgm:t>
    </dgm:pt>
    <dgm:pt modelId="{EFAE77C6-079D-4DFC-812E-0F9EF5DD3D7B}" type="parTrans" cxnId="{FA19F98D-24BC-4B3B-A26F-EA5BFDDEACA2}">
      <dgm:prSet/>
      <dgm:spPr/>
      <dgm:t>
        <a:bodyPr/>
        <a:lstStyle/>
        <a:p>
          <a:endParaRPr lang="en-US"/>
        </a:p>
      </dgm:t>
    </dgm:pt>
    <dgm:pt modelId="{1DA0E1E8-74D2-4E1D-872D-28DA9C95E028}" type="sibTrans" cxnId="{FA19F98D-24BC-4B3B-A26F-EA5BFDDEACA2}">
      <dgm:prSet phldrT="2"/>
      <dgm:spPr/>
      <dgm:t>
        <a:bodyPr/>
        <a:lstStyle/>
        <a:p>
          <a:endParaRPr lang="en-US"/>
        </a:p>
      </dgm:t>
    </dgm:pt>
    <dgm:pt modelId="{D8BDA6AA-A9E9-4661-9FB4-48FF43DDBF69}">
      <dgm:prSet/>
      <dgm:spPr/>
      <dgm:t>
        <a:bodyPr/>
        <a:lstStyle/>
        <a:p>
          <a:endParaRPr lang="en-US" dirty="0"/>
        </a:p>
      </dgm:t>
    </dgm:pt>
    <dgm:pt modelId="{8D3B3ABA-BA82-48B6-AA9A-C07EF0B0079D}" type="parTrans" cxnId="{6DF26C15-4C7F-4FD9-B23D-876EBB64A897}">
      <dgm:prSet/>
      <dgm:spPr/>
      <dgm:t>
        <a:bodyPr/>
        <a:lstStyle/>
        <a:p>
          <a:endParaRPr lang="en-US"/>
        </a:p>
      </dgm:t>
    </dgm:pt>
    <dgm:pt modelId="{DB027CEB-43B2-4852-BFDD-9ED0FFF56394}" type="sibTrans" cxnId="{6DF26C15-4C7F-4FD9-B23D-876EBB64A897}">
      <dgm:prSet/>
      <dgm:spPr/>
      <dgm:t>
        <a:bodyPr/>
        <a:lstStyle/>
        <a:p>
          <a:endParaRPr lang="en-US"/>
        </a:p>
      </dgm:t>
    </dgm:pt>
    <dgm:pt modelId="{11A233F1-1CFD-4DD2-873C-7A86BE4030E3}">
      <dgm:prSet custT="1"/>
      <dgm:spPr>
        <a:solidFill>
          <a:srgbClr val="529FC6"/>
        </a:solidFill>
      </dgm:spPr>
      <dgm:t>
        <a:bodyPr/>
        <a:lstStyle/>
        <a:p>
          <a:r>
            <a:rPr lang="en-GB" sz="20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Where the Safeguarding team believes there is a significant risk of harm to you or others.</a:t>
          </a:r>
          <a:endParaRPr lang="en-US" sz="2000" dirty="0"/>
        </a:p>
      </dgm:t>
    </dgm:pt>
    <dgm:pt modelId="{43271A06-576B-4068-80B5-BB382E2F6349}" type="parTrans" cxnId="{AEE156F3-4161-4442-AA5F-6EE0D55C014F}">
      <dgm:prSet/>
      <dgm:spPr/>
      <dgm:t>
        <a:bodyPr/>
        <a:lstStyle/>
        <a:p>
          <a:endParaRPr lang="en-US"/>
        </a:p>
      </dgm:t>
    </dgm:pt>
    <dgm:pt modelId="{E0D299F0-FF35-4097-8B91-C440C2CC065D}" type="sibTrans" cxnId="{AEE156F3-4161-4442-AA5F-6EE0D55C014F}">
      <dgm:prSet phldrT="3"/>
      <dgm:spPr/>
      <dgm:t>
        <a:bodyPr/>
        <a:lstStyle/>
        <a:p>
          <a:endParaRPr lang="en-US"/>
        </a:p>
      </dgm:t>
    </dgm:pt>
    <dgm:pt modelId="{574F3B57-5B29-4718-8647-2D3223A322A3}">
      <dgm:prSet/>
      <dgm:spPr/>
      <dgm:t>
        <a:bodyPr/>
        <a:lstStyle/>
        <a:p>
          <a:endParaRPr lang="en-US" dirty="0"/>
        </a:p>
      </dgm:t>
    </dgm:pt>
    <dgm:pt modelId="{1F5DAAA7-F11D-4E78-A301-02D460EA2A47}" type="parTrans" cxnId="{27FD048E-FDCD-48AC-937F-F3C0FA198F22}">
      <dgm:prSet/>
      <dgm:spPr/>
      <dgm:t>
        <a:bodyPr/>
        <a:lstStyle/>
        <a:p>
          <a:endParaRPr lang="en-US"/>
        </a:p>
      </dgm:t>
    </dgm:pt>
    <dgm:pt modelId="{A05D45B8-2F43-4315-88C9-9F0158635719}" type="sibTrans" cxnId="{27FD048E-FDCD-48AC-937F-F3C0FA198F22}">
      <dgm:prSet/>
      <dgm:spPr/>
      <dgm:t>
        <a:bodyPr/>
        <a:lstStyle/>
        <a:p>
          <a:endParaRPr lang="en-US"/>
        </a:p>
      </dgm:t>
    </dgm:pt>
    <dgm:pt modelId="{D9995004-A49F-4F33-A13B-6AB8E5D9011E}">
      <dgm:prSet custT="1"/>
      <dgm:spPr/>
      <dgm:t>
        <a:bodyPr/>
        <a:lstStyle/>
        <a:p>
          <a:r>
            <a:rPr lang="en-GB" sz="20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If you disclose information that involves acts of terrorism</a:t>
          </a:r>
          <a:r>
            <a:rPr lang="en-GB" sz="18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1800" dirty="0"/>
        </a:p>
      </dgm:t>
    </dgm:pt>
    <dgm:pt modelId="{AA24A9D8-A879-45A8-8296-E1EFDB94C87D}" type="parTrans" cxnId="{EDEC094D-B564-460B-A32D-5D21714AFF79}">
      <dgm:prSet/>
      <dgm:spPr/>
      <dgm:t>
        <a:bodyPr/>
        <a:lstStyle/>
        <a:p>
          <a:endParaRPr lang="en-US"/>
        </a:p>
      </dgm:t>
    </dgm:pt>
    <dgm:pt modelId="{0F64C56B-7657-4EAD-B578-5123AFEA1C36}" type="sibTrans" cxnId="{EDEC094D-B564-460B-A32D-5D21714AFF79}">
      <dgm:prSet phldrT="4"/>
      <dgm:spPr/>
      <dgm:t>
        <a:bodyPr/>
        <a:lstStyle/>
        <a:p>
          <a:endParaRPr lang="en-US"/>
        </a:p>
      </dgm:t>
    </dgm:pt>
    <dgm:pt modelId="{26F6BA1B-6DFC-46B3-8C45-F2BA5C30F018}">
      <dgm:prSet/>
      <dgm:spPr/>
      <dgm:t>
        <a:bodyPr/>
        <a:lstStyle/>
        <a:p>
          <a:endParaRPr lang="en-US" dirty="0"/>
        </a:p>
      </dgm:t>
    </dgm:pt>
    <dgm:pt modelId="{87549937-97FE-42B3-8C96-7DE7C6D972CC}" type="parTrans" cxnId="{4BAE6782-9B13-49CE-98E6-4E0FFE92E85A}">
      <dgm:prSet/>
      <dgm:spPr/>
      <dgm:t>
        <a:bodyPr/>
        <a:lstStyle/>
        <a:p>
          <a:endParaRPr lang="en-US"/>
        </a:p>
      </dgm:t>
    </dgm:pt>
    <dgm:pt modelId="{30F7E688-1BAB-4205-BFFE-9394A65571A5}" type="sibTrans" cxnId="{4BAE6782-9B13-49CE-98E6-4E0FFE92E85A}">
      <dgm:prSet/>
      <dgm:spPr/>
      <dgm:t>
        <a:bodyPr/>
        <a:lstStyle/>
        <a:p>
          <a:endParaRPr lang="en-US"/>
        </a:p>
      </dgm:t>
    </dgm:pt>
    <dgm:pt modelId="{E0133B26-8ABA-46AA-B373-A59D03EF0E4D}">
      <dgm:prSet custT="1"/>
      <dgm:spPr/>
      <dgm:t>
        <a:bodyPr/>
        <a:lstStyle/>
        <a:p>
          <a:r>
            <a:rPr lang="en-GB" sz="20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If a member of the Safeguarding team is summoned to court</a:t>
          </a:r>
          <a:endParaRPr lang="en-US" sz="2000" dirty="0"/>
        </a:p>
      </dgm:t>
    </dgm:pt>
    <dgm:pt modelId="{B22C8F9B-2082-4391-96B0-8FD84A9C083D}" type="parTrans" cxnId="{4D71FC9D-632C-4C99-9CB0-B11F9DEBBE34}">
      <dgm:prSet/>
      <dgm:spPr/>
      <dgm:t>
        <a:bodyPr/>
        <a:lstStyle/>
        <a:p>
          <a:endParaRPr lang="en-GB"/>
        </a:p>
      </dgm:t>
    </dgm:pt>
    <dgm:pt modelId="{B28E9FD6-711E-466C-A4DF-13676281A2CB}" type="sibTrans" cxnId="{4D71FC9D-632C-4C99-9CB0-B11F9DEBBE34}">
      <dgm:prSet/>
      <dgm:spPr/>
      <dgm:t>
        <a:bodyPr/>
        <a:lstStyle/>
        <a:p>
          <a:endParaRPr lang="en-GB"/>
        </a:p>
      </dgm:t>
    </dgm:pt>
    <dgm:pt modelId="{2FE19D20-FD6F-4787-AD48-883F33A212F3}">
      <dgm:prSet custT="1"/>
      <dgm:spPr/>
      <dgm:t>
        <a:bodyPr/>
        <a:lstStyle/>
        <a:p>
          <a:r>
            <a:rPr lang="en-GB" sz="20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If you disclose information that involves acts of drug trafficking</a:t>
          </a:r>
          <a:r>
            <a:rPr lang="en-GB" sz="18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1800" dirty="0"/>
        </a:p>
      </dgm:t>
    </dgm:pt>
    <dgm:pt modelId="{2B8B9277-9F6F-441D-BC9A-B9AC1C6AA413}" type="parTrans" cxnId="{CB88EEA8-E496-4134-9BE4-3AEF8A16E922}">
      <dgm:prSet/>
      <dgm:spPr/>
      <dgm:t>
        <a:bodyPr/>
        <a:lstStyle/>
        <a:p>
          <a:endParaRPr lang="en-GB"/>
        </a:p>
      </dgm:t>
    </dgm:pt>
    <dgm:pt modelId="{38DC48A0-9F74-4A02-B09D-8700C67E180C}" type="sibTrans" cxnId="{CB88EEA8-E496-4134-9BE4-3AEF8A16E922}">
      <dgm:prSet/>
      <dgm:spPr/>
      <dgm:t>
        <a:bodyPr/>
        <a:lstStyle/>
        <a:p>
          <a:endParaRPr lang="en-GB"/>
        </a:p>
      </dgm:t>
    </dgm:pt>
    <dgm:pt modelId="{FE893BAA-02CD-4546-B87C-E22D3D1B225F}" type="pres">
      <dgm:prSet presAssocID="{DA1BF4C7-57BC-4DBA-8DFF-0CBB489654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95E381-1BA1-4374-AADD-D315C412295A}" type="pres">
      <dgm:prSet presAssocID="{AA58DC15-3EEB-458A-953F-F7206BCCA4C7}" presName="parentText" presStyleLbl="node1" presStyleIdx="0" presStyleCnt="6" custScaleY="1347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29EF0-25D3-4D52-84A9-B48F064EABE1}" type="pres">
      <dgm:prSet presAssocID="{AA58DC15-3EEB-458A-953F-F7206BCCA4C7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4365F-B506-46FC-89E5-105BF702A263}" type="pres">
      <dgm:prSet presAssocID="{23C0A1D0-7F8C-487E-B529-D8EDB5B1127C}" presName="parentText" presStyleLbl="node1" presStyleIdx="1" presStyleCnt="6" custScaleY="126697" custLinFactNeighborX="0" custLinFactNeighborY="845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3B65E-F087-4042-82A6-C7165B07E56C}" type="pres">
      <dgm:prSet presAssocID="{23C0A1D0-7F8C-487E-B529-D8EDB5B1127C}" presName="childText" presStyleLbl="revTx" presStyleIdx="1" presStyleCnt="4" custLinFactNeighborX="-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8883A-5445-4EA7-A0AC-FA176A53B6B6}" type="pres">
      <dgm:prSet presAssocID="{11A233F1-1CFD-4DD2-873C-7A86BE4030E3}" presName="parentText" presStyleLbl="node1" presStyleIdx="2" presStyleCnt="6" custLinFactY="2091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44EC8-C4F5-496F-89B8-C16F211C1988}" type="pres">
      <dgm:prSet presAssocID="{11A233F1-1CFD-4DD2-873C-7A86BE4030E3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D5F1F-D0F9-40BD-87E9-65DC46D27DE3}" type="pres">
      <dgm:prSet presAssocID="{D9995004-A49F-4F33-A13B-6AB8E5D9011E}" presName="parentText" presStyleLbl="node1" presStyleIdx="3" presStyleCnt="6" custLinFactY="7083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02DF5-CFF7-4DB3-9CA7-87DEAA6C7A54}" type="pres">
      <dgm:prSet presAssocID="{D9995004-A49F-4F33-A13B-6AB8E5D9011E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511D9-A6BF-4482-BD34-81D74CBFAA4E}" type="pres">
      <dgm:prSet presAssocID="{E0133B26-8ABA-46AA-B373-A59D03EF0E4D}" presName="parentText" presStyleLbl="node1" presStyleIdx="4" presStyleCnt="6" custLinFactY="23546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138E3-0F68-450A-B2AA-10773FF4C4AF}" type="pres">
      <dgm:prSet presAssocID="{B28E9FD6-711E-466C-A4DF-13676281A2CB}" presName="spacer" presStyleCnt="0"/>
      <dgm:spPr/>
    </dgm:pt>
    <dgm:pt modelId="{8C8F3C28-2D93-4D08-83D4-002A08B342B3}" type="pres">
      <dgm:prSet presAssocID="{2FE19D20-FD6F-4787-AD48-883F33A212F3}" presName="parentText" presStyleLbl="node1" presStyleIdx="5" presStyleCnt="6" custLinFactY="33250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168B93-C4D5-4FAB-857E-558D366B9AA1}" srcId="{DA1BF4C7-57BC-4DBA-8DFF-0CBB48965491}" destId="{AA58DC15-3EEB-458A-953F-F7206BCCA4C7}" srcOrd="0" destOrd="0" parTransId="{FF4C154F-915C-482F-9AD2-917C1B7CA7FD}" sibTransId="{CC6855CE-55A7-419C-B01E-46577FD846D0}"/>
    <dgm:cxn modelId="{ADF6E227-7292-4D1D-A3BC-CF26AB4889FE}" type="presOf" srcId="{E0133B26-8ABA-46AA-B373-A59D03EF0E4D}" destId="{05B511D9-A6BF-4482-BD34-81D74CBFAA4E}" srcOrd="0" destOrd="0" presId="urn:microsoft.com/office/officeart/2005/8/layout/vList2"/>
    <dgm:cxn modelId="{45623914-3818-42BC-B2AC-D225ECE794D9}" type="presOf" srcId="{D8BDA6AA-A9E9-4661-9FB4-48FF43DDBF69}" destId="{C7A3B65E-F087-4042-82A6-C7165B07E56C}" srcOrd="0" destOrd="0" presId="urn:microsoft.com/office/officeart/2005/8/layout/vList2"/>
    <dgm:cxn modelId="{4D71FC9D-632C-4C99-9CB0-B11F9DEBBE34}" srcId="{DA1BF4C7-57BC-4DBA-8DFF-0CBB48965491}" destId="{E0133B26-8ABA-46AA-B373-A59D03EF0E4D}" srcOrd="4" destOrd="0" parTransId="{B22C8F9B-2082-4391-96B0-8FD84A9C083D}" sibTransId="{B28E9FD6-711E-466C-A4DF-13676281A2CB}"/>
    <dgm:cxn modelId="{1CAD1EC9-087B-4A3D-A885-6D1216157D97}" type="presOf" srcId="{23C0A1D0-7F8C-487E-B529-D8EDB5B1127C}" destId="{7CB4365F-B506-46FC-89E5-105BF702A263}" srcOrd="0" destOrd="0" presId="urn:microsoft.com/office/officeart/2005/8/layout/vList2"/>
    <dgm:cxn modelId="{CE64AA30-AEC0-4DF4-9F30-2572890A21D7}" type="presOf" srcId="{11A233F1-1CFD-4DD2-873C-7A86BE4030E3}" destId="{6098883A-5445-4EA7-A0AC-FA176A53B6B6}" srcOrd="0" destOrd="0" presId="urn:microsoft.com/office/officeart/2005/8/layout/vList2"/>
    <dgm:cxn modelId="{AEE156F3-4161-4442-AA5F-6EE0D55C014F}" srcId="{DA1BF4C7-57BC-4DBA-8DFF-0CBB48965491}" destId="{11A233F1-1CFD-4DD2-873C-7A86BE4030E3}" srcOrd="2" destOrd="0" parTransId="{43271A06-576B-4068-80B5-BB382E2F6349}" sibTransId="{E0D299F0-FF35-4097-8B91-C440C2CC065D}"/>
    <dgm:cxn modelId="{EDEC094D-B564-460B-A32D-5D21714AFF79}" srcId="{DA1BF4C7-57BC-4DBA-8DFF-0CBB48965491}" destId="{D9995004-A49F-4F33-A13B-6AB8E5D9011E}" srcOrd="3" destOrd="0" parTransId="{AA24A9D8-A879-45A8-8296-E1EFDB94C87D}" sibTransId="{0F64C56B-7657-4EAD-B578-5123AFEA1C36}"/>
    <dgm:cxn modelId="{BF9A8240-B5A7-4D8A-B93B-2B504A249ABB}" type="presOf" srcId="{574F3B57-5B29-4718-8647-2D3223A322A3}" destId="{84144EC8-C4F5-496F-89B8-C16F211C1988}" srcOrd="0" destOrd="0" presId="urn:microsoft.com/office/officeart/2005/8/layout/vList2"/>
    <dgm:cxn modelId="{865CFE41-FED2-45C8-BC3D-ACDB87D6DE59}" type="presOf" srcId="{F2D73161-CDF8-41A1-8F49-06350BAF857B}" destId="{96529EF0-25D3-4D52-84A9-B48F064EABE1}" srcOrd="0" destOrd="0" presId="urn:microsoft.com/office/officeart/2005/8/layout/vList2"/>
    <dgm:cxn modelId="{27FD048E-FDCD-48AC-937F-F3C0FA198F22}" srcId="{11A233F1-1CFD-4DD2-873C-7A86BE4030E3}" destId="{574F3B57-5B29-4718-8647-2D3223A322A3}" srcOrd="0" destOrd="0" parTransId="{1F5DAAA7-F11D-4E78-A301-02D460EA2A47}" sibTransId="{A05D45B8-2F43-4315-88C9-9F0158635719}"/>
    <dgm:cxn modelId="{4BAE6782-9B13-49CE-98E6-4E0FFE92E85A}" srcId="{D9995004-A49F-4F33-A13B-6AB8E5D9011E}" destId="{26F6BA1B-6DFC-46B3-8C45-F2BA5C30F018}" srcOrd="0" destOrd="0" parTransId="{87549937-97FE-42B3-8C96-7DE7C6D972CC}" sibTransId="{30F7E688-1BAB-4205-BFFE-9394A65571A5}"/>
    <dgm:cxn modelId="{FA19F98D-24BC-4B3B-A26F-EA5BFDDEACA2}" srcId="{DA1BF4C7-57BC-4DBA-8DFF-0CBB48965491}" destId="{23C0A1D0-7F8C-487E-B529-D8EDB5B1127C}" srcOrd="1" destOrd="0" parTransId="{EFAE77C6-079D-4DFC-812E-0F9EF5DD3D7B}" sibTransId="{1DA0E1E8-74D2-4E1D-872D-28DA9C95E028}"/>
    <dgm:cxn modelId="{40A0CEDF-9F70-4D65-8E4F-88F9773DBA3A}" type="presOf" srcId="{26F6BA1B-6DFC-46B3-8C45-F2BA5C30F018}" destId="{D8B02DF5-CFF7-4DB3-9CA7-87DEAA6C7A54}" srcOrd="0" destOrd="0" presId="urn:microsoft.com/office/officeart/2005/8/layout/vList2"/>
    <dgm:cxn modelId="{68D78FF4-1482-406B-BB3C-D3713D34230B}" type="presOf" srcId="{D9995004-A49F-4F33-A13B-6AB8E5D9011E}" destId="{7A2D5F1F-D0F9-40BD-87E9-65DC46D27DE3}" srcOrd="0" destOrd="0" presId="urn:microsoft.com/office/officeart/2005/8/layout/vList2"/>
    <dgm:cxn modelId="{6DF26C15-4C7F-4FD9-B23D-876EBB64A897}" srcId="{23C0A1D0-7F8C-487E-B529-D8EDB5B1127C}" destId="{D8BDA6AA-A9E9-4661-9FB4-48FF43DDBF69}" srcOrd="0" destOrd="0" parTransId="{8D3B3ABA-BA82-48B6-AA9A-C07EF0B0079D}" sibTransId="{DB027CEB-43B2-4852-BFDD-9ED0FFF56394}"/>
    <dgm:cxn modelId="{CB88EEA8-E496-4134-9BE4-3AEF8A16E922}" srcId="{DA1BF4C7-57BC-4DBA-8DFF-0CBB48965491}" destId="{2FE19D20-FD6F-4787-AD48-883F33A212F3}" srcOrd="5" destOrd="0" parTransId="{2B8B9277-9F6F-441D-BC9A-B9AC1C6AA413}" sibTransId="{38DC48A0-9F74-4A02-B09D-8700C67E180C}"/>
    <dgm:cxn modelId="{BE0F9CA9-FB78-42E4-AA6A-C6187875CB85}" type="presOf" srcId="{AA58DC15-3EEB-458A-953F-F7206BCCA4C7}" destId="{0D95E381-1BA1-4374-AADD-D315C412295A}" srcOrd="0" destOrd="0" presId="urn:microsoft.com/office/officeart/2005/8/layout/vList2"/>
    <dgm:cxn modelId="{BD29C032-A304-466C-A86C-64E4B80FB19E}" type="presOf" srcId="{2FE19D20-FD6F-4787-AD48-883F33A212F3}" destId="{8C8F3C28-2D93-4D08-83D4-002A08B342B3}" srcOrd="0" destOrd="0" presId="urn:microsoft.com/office/officeart/2005/8/layout/vList2"/>
    <dgm:cxn modelId="{51CBDD11-8A8B-4CE5-93E7-CE8EA03BBF6B}" type="presOf" srcId="{DA1BF4C7-57BC-4DBA-8DFF-0CBB48965491}" destId="{FE893BAA-02CD-4546-B87C-E22D3D1B225F}" srcOrd="0" destOrd="0" presId="urn:microsoft.com/office/officeart/2005/8/layout/vList2"/>
    <dgm:cxn modelId="{7E1C75E1-A7FB-4CB9-A016-86BC8DA837F9}" srcId="{AA58DC15-3EEB-458A-953F-F7206BCCA4C7}" destId="{F2D73161-CDF8-41A1-8F49-06350BAF857B}" srcOrd="0" destOrd="0" parTransId="{0E295524-AA96-48C7-A914-398893DFFBB9}" sibTransId="{D75C429A-3246-4A7D-8DB8-E2493D7FBBFC}"/>
    <dgm:cxn modelId="{C2F30FFB-EEBD-49EA-A096-1CBD2876150C}" type="presParOf" srcId="{FE893BAA-02CD-4546-B87C-E22D3D1B225F}" destId="{0D95E381-1BA1-4374-AADD-D315C412295A}" srcOrd="0" destOrd="0" presId="urn:microsoft.com/office/officeart/2005/8/layout/vList2"/>
    <dgm:cxn modelId="{6F3EFDA2-1577-44B5-A36E-01E37E798942}" type="presParOf" srcId="{FE893BAA-02CD-4546-B87C-E22D3D1B225F}" destId="{96529EF0-25D3-4D52-84A9-B48F064EABE1}" srcOrd="1" destOrd="0" presId="urn:microsoft.com/office/officeart/2005/8/layout/vList2"/>
    <dgm:cxn modelId="{1FF1F3FD-F06E-4BBC-8B3B-F1E8D4D90B7C}" type="presParOf" srcId="{FE893BAA-02CD-4546-B87C-E22D3D1B225F}" destId="{7CB4365F-B506-46FC-89E5-105BF702A263}" srcOrd="2" destOrd="0" presId="urn:microsoft.com/office/officeart/2005/8/layout/vList2"/>
    <dgm:cxn modelId="{26169569-D216-4DC6-91AC-C6901A8ACD1F}" type="presParOf" srcId="{FE893BAA-02CD-4546-B87C-E22D3D1B225F}" destId="{C7A3B65E-F087-4042-82A6-C7165B07E56C}" srcOrd="3" destOrd="0" presId="urn:microsoft.com/office/officeart/2005/8/layout/vList2"/>
    <dgm:cxn modelId="{25FEC3A8-5C47-4559-8239-DB809AAC1F00}" type="presParOf" srcId="{FE893BAA-02CD-4546-B87C-E22D3D1B225F}" destId="{6098883A-5445-4EA7-A0AC-FA176A53B6B6}" srcOrd="4" destOrd="0" presId="urn:microsoft.com/office/officeart/2005/8/layout/vList2"/>
    <dgm:cxn modelId="{5E4B4352-A105-4FA0-97C5-0154A6BCB179}" type="presParOf" srcId="{FE893BAA-02CD-4546-B87C-E22D3D1B225F}" destId="{84144EC8-C4F5-496F-89B8-C16F211C1988}" srcOrd="5" destOrd="0" presId="urn:microsoft.com/office/officeart/2005/8/layout/vList2"/>
    <dgm:cxn modelId="{B532916D-BE4D-496F-A54F-E1C1AA27162D}" type="presParOf" srcId="{FE893BAA-02CD-4546-B87C-E22D3D1B225F}" destId="{7A2D5F1F-D0F9-40BD-87E9-65DC46D27DE3}" srcOrd="6" destOrd="0" presId="urn:microsoft.com/office/officeart/2005/8/layout/vList2"/>
    <dgm:cxn modelId="{9E2FA5E6-B182-4BF1-9B9C-DD2757F9E329}" type="presParOf" srcId="{FE893BAA-02CD-4546-B87C-E22D3D1B225F}" destId="{D8B02DF5-CFF7-4DB3-9CA7-87DEAA6C7A54}" srcOrd="7" destOrd="0" presId="urn:microsoft.com/office/officeart/2005/8/layout/vList2"/>
    <dgm:cxn modelId="{95C8D973-4555-42EE-BF7B-F4B8BCF3F0DC}" type="presParOf" srcId="{FE893BAA-02CD-4546-B87C-E22D3D1B225F}" destId="{05B511D9-A6BF-4482-BD34-81D74CBFAA4E}" srcOrd="8" destOrd="0" presId="urn:microsoft.com/office/officeart/2005/8/layout/vList2"/>
    <dgm:cxn modelId="{194D9C33-BE94-468A-A9A7-28439C7710BF}" type="presParOf" srcId="{FE893BAA-02CD-4546-B87C-E22D3D1B225F}" destId="{E9D138E3-0F68-450A-B2AA-10773FF4C4AF}" srcOrd="9" destOrd="0" presId="urn:microsoft.com/office/officeart/2005/8/layout/vList2"/>
    <dgm:cxn modelId="{2F4BA813-8EC7-489E-B5CF-58EF0A670311}" type="presParOf" srcId="{FE893BAA-02CD-4546-B87C-E22D3D1B225F}" destId="{8C8F3C28-2D93-4D08-83D4-002A08B342B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40865E-CBB2-4F25-AC41-85F389E57B73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C88469-60CF-49CA-8951-E761F8FBF244}">
      <dgm:prSet/>
      <dgm:spPr>
        <a:solidFill>
          <a:srgbClr val="0070C0"/>
        </a:solidFill>
      </dgm:spPr>
      <dgm:t>
        <a:bodyPr/>
        <a:lstStyle/>
        <a:p>
          <a:r>
            <a:rPr lang="en-US" b="1" dirty="0"/>
            <a:t>Speak to your tutor</a:t>
          </a:r>
        </a:p>
      </dgm:t>
    </dgm:pt>
    <dgm:pt modelId="{F0B51333-0EF3-438F-B05D-33FB7E80C9DF}" type="parTrans" cxnId="{BC76CFC2-426F-4754-B404-F37814082F71}">
      <dgm:prSet/>
      <dgm:spPr/>
      <dgm:t>
        <a:bodyPr/>
        <a:lstStyle/>
        <a:p>
          <a:endParaRPr lang="en-US"/>
        </a:p>
      </dgm:t>
    </dgm:pt>
    <dgm:pt modelId="{406A0159-E315-4706-B923-7F354A737AFC}" type="sibTrans" cxnId="{BC76CFC2-426F-4754-B404-F37814082F71}">
      <dgm:prSet/>
      <dgm:spPr/>
      <dgm:t>
        <a:bodyPr/>
        <a:lstStyle/>
        <a:p>
          <a:endParaRPr lang="en-US"/>
        </a:p>
      </dgm:t>
    </dgm:pt>
    <dgm:pt modelId="{64ACA2B7-006E-45CC-80EF-3029ADD3AB48}">
      <dgm:prSet/>
      <dgm:spPr/>
      <dgm:t>
        <a:bodyPr/>
        <a:lstStyle/>
        <a:p>
          <a:endParaRPr lang="en-US" dirty="0"/>
        </a:p>
      </dgm:t>
    </dgm:pt>
    <dgm:pt modelId="{4D9538E1-E18F-460F-A8A6-EF3F343963FA}" type="parTrans" cxnId="{8F6F88CA-35B3-4C6D-B0D9-E4FAF566CB20}">
      <dgm:prSet/>
      <dgm:spPr/>
      <dgm:t>
        <a:bodyPr/>
        <a:lstStyle/>
        <a:p>
          <a:endParaRPr lang="en-US"/>
        </a:p>
      </dgm:t>
    </dgm:pt>
    <dgm:pt modelId="{77148819-306E-4B5B-95B5-186A9ECFBFDF}" type="sibTrans" cxnId="{8F6F88CA-35B3-4C6D-B0D9-E4FAF566CB20}">
      <dgm:prSet/>
      <dgm:spPr/>
      <dgm:t>
        <a:bodyPr/>
        <a:lstStyle/>
        <a:p>
          <a:endParaRPr lang="en-US"/>
        </a:p>
      </dgm:t>
    </dgm:pt>
    <dgm:pt modelId="{0B600877-1C46-4A8F-9DF1-626679417F2E}">
      <dgm:prSet/>
      <dgm:spPr>
        <a:solidFill>
          <a:srgbClr val="689DB0"/>
        </a:solidFill>
      </dgm:spPr>
      <dgm:t>
        <a:bodyPr/>
        <a:lstStyle/>
        <a:p>
          <a:r>
            <a:rPr lang="en-US" b="1" dirty="0"/>
            <a:t>Speak to a member of staff wearing a yellow lanyard</a:t>
          </a:r>
        </a:p>
      </dgm:t>
    </dgm:pt>
    <dgm:pt modelId="{3FE408FA-6171-4497-812D-5732F3D41982}" type="parTrans" cxnId="{50F7ABA2-C8FF-42E8-B332-68792179281A}">
      <dgm:prSet/>
      <dgm:spPr/>
      <dgm:t>
        <a:bodyPr/>
        <a:lstStyle/>
        <a:p>
          <a:endParaRPr lang="en-US"/>
        </a:p>
      </dgm:t>
    </dgm:pt>
    <dgm:pt modelId="{F8B621A8-6FA9-4FF2-8E54-1A44D6C1BC52}" type="sibTrans" cxnId="{50F7ABA2-C8FF-42E8-B332-68792179281A}">
      <dgm:prSet/>
      <dgm:spPr/>
      <dgm:t>
        <a:bodyPr/>
        <a:lstStyle/>
        <a:p>
          <a:endParaRPr lang="en-US"/>
        </a:p>
      </dgm:t>
    </dgm:pt>
    <dgm:pt modelId="{69690BFE-71D9-4791-97D4-A6CE00E2F1C6}">
      <dgm:prSet/>
      <dgm:spPr/>
      <dgm:t>
        <a:bodyPr/>
        <a:lstStyle/>
        <a:p>
          <a:endParaRPr lang="en-US" dirty="0"/>
        </a:p>
      </dgm:t>
    </dgm:pt>
    <dgm:pt modelId="{2E8BF53D-3808-448E-BC40-55D030983785}" type="parTrans" cxnId="{20C4D2F8-5241-480C-8EE4-DAA0A6F411AD}">
      <dgm:prSet/>
      <dgm:spPr/>
      <dgm:t>
        <a:bodyPr/>
        <a:lstStyle/>
        <a:p>
          <a:endParaRPr lang="en-US"/>
        </a:p>
      </dgm:t>
    </dgm:pt>
    <dgm:pt modelId="{0C751BE1-AF38-4AD8-8E33-865D33A23535}" type="sibTrans" cxnId="{20C4D2F8-5241-480C-8EE4-DAA0A6F411AD}">
      <dgm:prSet/>
      <dgm:spPr/>
      <dgm:t>
        <a:bodyPr/>
        <a:lstStyle/>
        <a:p>
          <a:endParaRPr lang="en-US"/>
        </a:p>
      </dgm:t>
    </dgm:pt>
    <dgm:pt modelId="{BB2746BC-21B2-410B-A4D0-D9D3403D4974}">
      <dgm:prSet/>
      <dgm:spPr>
        <a:solidFill>
          <a:srgbClr val="50C8A7"/>
        </a:solidFill>
      </dgm:spPr>
      <dgm:t>
        <a:bodyPr/>
        <a:lstStyle/>
        <a:p>
          <a:r>
            <a:rPr lang="en-US" b="1" dirty="0"/>
            <a:t>Email: safeguarding@nptcgroup.ac.uk</a:t>
          </a:r>
        </a:p>
      </dgm:t>
    </dgm:pt>
    <dgm:pt modelId="{78C67585-595D-4213-8FD2-2111FA096D16}" type="parTrans" cxnId="{B65962DC-664F-4136-BA46-159723BABF61}">
      <dgm:prSet/>
      <dgm:spPr/>
      <dgm:t>
        <a:bodyPr/>
        <a:lstStyle/>
        <a:p>
          <a:endParaRPr lang="en-US"/>
        </a:p>
      </dgm:t>
    </dgm:pt>
    <dgm:pt modelId="{80DBFD6E-A9A0-48E3-A478-7A063254365B}" type="sibTrans" cxnId="{B65962DC-664F-4136-BA46-159723BABF61}">
      <dgm:prSet/>
      <dgm:spPr/>
      <dgm:t>
        <a:bodyPr/>
        <a:lstStyle/>
        <a:p>
          <a:endParaRPr lang="en-US"/>
        </a:p>
      </dgm:t>
    </dgm:pt>
    <dgm:pt modelId="{F23E1ED5-68BF-4170-85DE-BE3467272DE3}">
      <dgm:prSet/>
      <dgm:spPr/>
      <dgm:t>
        <a:bodyPr/>
        <a:lstStyle/>
        <a:p>
          <a:endParaRPr lang="en-US" dirty="0"/>
        </a:p>
      </dgm:t>
    </dgm:pt>
    <dgm:pt modelId="{ECFD8F45-B7A5-4283-9B95-C7E60F1ADB03}" type="parTrans" cxnId="{8ED4C58E-F06B-4027-A115-95D41107D58E}">
      <dgm:prSet/>
      <dgm:spPr/>
      <dgm:t>
        <a:bodyPr/>
        <a:lstStyle/>
        <a:p>
          <a:endParaRPr lang="en-US"/>
        </a:p>
      </dgm:t>
    </dgm:pt>
    <dgm:pt modelId="{508D9C08-F98F-4F40-B4F2-B23F9F2FD31F}" type="sibTrans" cxnId="{8ED4C58E-F06B-4027-A115-95D41107D58E}">
      <dgm:prSet/>
      <dgm:spPr/>
      <dgm:t>
        <a:bodyPr/>
        <a:lstStyle/>
        <a:p>
          <a:endParaRPr lang="en-US"/>
        </a:p>
      </dgm:t>
    </dgm:pt>
    <dgm:pt modelId="{10E69121-3013-4D22-A200-28D7006482C1}">
      <dgm:prSet/>
      <dgm:spPr>
        <a:solidFill>
          <a:srgbClr val="00FFCC"/>
        </a:solidFill>
      </dgm:spPr>
      <dgm:t>
        <a:bodyPr/>
        <a:lstStyle/>
        <a:p>
          <a:r>
            <a:rPr lang="en-US" b="1" dirty="0"/>
            <a:t>Call to Student Support</a:t>
          </a:r>
        </a:p>
      </dgm:t>
    </dgm:pt>
    <dgm:pt modelId="{96B81209-27CB-4A26-ABFD-D0E19DDF138D}" type="parTrans" cxnId="{DDFCBF46-9D1D-45C4-9627-259F41B02EC1}">
      <dgm:prSet/>
      <dgm:spPr/>
      <dgm:t>
        <a:bodyPr/>
        <a:lstStyle/>
        <a:p>
          <a:endParaRPr lang="en-US"/>
        </a:p>
      </dgm:t>
    </dgm:pt>
    <dgm:pt modelId="{FC50BC2B-3464-4CB6-85C2-7C26B595948B}" type="sibTrans" cxnId="{DDFCBF46-9D1D-45C4-9627-259F41B02EC1}">
      <dgm:prSet/>
      <dgm:spPr/>
      <dgm:t>
        <a:bodyPr/>
        <a:lstStyle/>
        <a:p>
          <a:endParaRPr lang="en-US"/>
        </a:p>
      </dgm:t>
    </dgm:pt>
    <dgm:pt modelId="{31FB512E-881C-4406-BFF0-33808ADB31FF}">
      <dgm:prSet/>
      <dgm:spPr/>
      <dgm:t>
        <a:bodyPr/>
        <a:lstStyle/>
        <a:p>
          <a:endParaRPr lang="en-US" dirty="0"/>
        </a:p>
      </dgm:t>
    </dgm:pt>
    <dgm:pt modelId="{8F56648D-3B87-4BEC-949B-1FE92A431ABF}" type="parTrans" cxnId="{51268343-0C54-436F-8E3B-EE44CABCAF9A}">
      <dgm:prSet/>
      <dgm:spPr/>
      <dgm:t>
        <a:bodyPr/>
        <a:lstStyle/>
        <a:p>
          <a:endParaRPr lang="en-US"/>
        </a:p>
      </dgm:t>
    </dgm:pt>
    <dgm:pt modelId="{72391760-0DAB-4A3F-B630-2A5BD23099C5}" type="sibTrans" cxnId="{51268343-0C54-436F-8E3B-EE44CABCAF9A}">
      <dgm:prSet/>
      <dgm:spPr/>
      <dgm:t>
        <a:bodyPr/>
        <a:lstStyle/>
        <a:p>
          <a:endParaRPr lang="en-US"/>
        </a:p>
      </dgm:t>
    </dgm:pt>
    <dgm:pt modelId="{36F2655E-6A01-410A-BAA5-27F3BCEDDB97}" type="pres">
      <dgm:prSet presAssocID="{9D40865E-CBB2-4F25-AC41-85F389E57B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306305-3A0E-4C5D-B051-E4B79EADCB6B}" type="pres">
      <dgm:prSet presAssocID="{3FC88469-60CF-49CA-8951-E761F8FBF244}" presName="parentText" presStyleLbl="node1" presStyleIdx="0" presStyleCnt="4" custLinFactNeighborX="1365" custLinFactNeighborY="90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070ADA-8DAE-401E-A86E-B3870C7BC66D}" type="pres">
      <dgm:prSet presAssocID="{3FC88469-60CF-49CA-8951-E761F8FBF244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694D7-A6B3-4BC9-A4C4-F50813AC5A1A}" type="pres">
      <dgm:prSet presAssocID="{0B600877-1C46-4A8F-9DF1-626679417F2E}" presName="parentText" presStyleLbl="node1" presStyleIdx="1" presStyleCnt="4" custScaleX="97056" custLinFactNeighborX="-763" custLinFactNeighborY="-169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FAA65-03BF-4AEF-82C7-45A9423B5C1D}" type="pres">
      <dgm:prSet presAssocID="{0B600877-1C46-4A8F-9DF1-626679417F2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0A8D8-B85C-4486-82BF-09A95A57B1B1}" type="pres">
      <dgm:prSet presAssocID="{BB2746BC-21B2-410B-A4D0-D9D3403D497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6EBCB-4FBA-4C1E-8AA8-2F26FB3847A9}" type="pres">
      <dgm:prSet presAssocID="{BB2746BC-21B2-410B-A4D0-D9D3403D4974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FF551-BFDA-4C63-BAB7-F0F2D241DC2C}" type="pres">
      <dgm:prSet presAssocID="{10E69121-3013-4D22-A200-28D7006482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66C31-B3DC-44ED-AF26-34236A44AEE9}" type="pres">
      <dgm:prSet presAssocID="{10E69121-3013-4D22-A200-28D7006482C1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EA12B1-4FC3-4CB2-A739-1C51ADCAD2CB}" type="presOf" srcId="{10E69121-3013-4D22-A200-28D7006482C1}" destId="{26AFF551-BFDA-4C63-BAB7-F0F2D241DC2C}" srcOrd="0" destOrd="0" presId="urn:microsoft.com/office/officeart/2005/8/layout/vList2"/>
    <dgm:cxn modelId="{35F67C4C-E292-4E5D-921D-6F933CED35BD}" type="presOf" srcId="{69690BFE-71D9-4791-97D4-A6CE00E2F1C6}" destId="{F0BFAA65-03BF-4AEF-82C7-45A9423B5C1D}" srcOrd="0" destOrd="0" presId="urn:microsoft.com/office/officeart/2005/8/layout/vList2"/>
    <dgm:cxn modelId="{DDFCBF46-9D1D-45C4-9627-259F41B02EC1}" srcId="{9D40865E-CBB2-4F25-AC41-85F389E57B73}" destId="{10E69121-3013-4D22-A200-28D7006482C1}" srcOrd="3" destOrd="0" parTransId="{96B81209-27CB-4A26-ABFD-D0E19DDF138D}" sibTransId="{FC50BC2B-3464-4CB6-85C2-7C26B595948B}"/>
    <dgm:cxn modelId="{8F6F88CA-35B3-4C6D-B0D9-E4FAF566CB20}" srcId="{3FC88469-60CF-49CA-8951-E761F8FBF244}" destId="{64ACA2B7-006E-45CC-80EF-3029ADD3AB48}" srcOrd="0" destOrd="0" parTransId="{4D9538E1-E18F-460F-A8A6-EF3F343963FA}" sibTransId="{77148819-306E-4B5B-95B5-186A9ECFBFDF}"/>
    <dgm:cxn modelId="{20C4D2F8-5241-480C-8EE4-DAA0A6F411AD}" srcId="{0B600877-1C46-4A8F-9DF1-626679417F2E}" destId="{69690BFE-71D9-4791-97D4-A6CE00E2F1C6}" srcOrd="0" destOrd="0" parTransId="{2E8BF53D-3808-448E-BC40-55D030983785}" sibTransId="{0C751BE1-AF38-4AD8-8E33-865D33A23535}"/>
    <dgm:cxn modelId="{8ED4C58E-F06B-4027-A115-95D41107D58E}" srcId="{BB2746BC-21B2-410B-A4D0-D9D3403D4974}" destId="{F23E1ED5-68BF-4170-85DE-BE3467272DE3}" srcOrd="0" destOrd="0" parTransId="{ECFD8F45-B7A5-4283-9B95-C7E60F1ADB03}" sibTransId="{508D9C08-F98F-4F40-B4F2-B23F9F2FD31F}"/>
    <dgm:cxn modelId="{0D85049F-BAFC-4121-AF3C-4342B46401F4}" type="presOf" srcId="{BB2746BC-21B2-410B-A4D0-D9D3403D4974}" destId="{10F0A8D8-B85C-4486-82BF-09A95A57B1B1}" srcOrd="0" destOrd="0" presId="urn:microsoft.com/office/officeart/2005/8/layout/vList2"/>
    <dgm:cxn modelId="{67929DED-9FE6-4DD2-88F4-3ED0AEE1EF6A}" type="presOf" srcId="{3FC88469-60CF-49CA-8951-E761F8FBF244}" destId="{C0306305-3A0E-4C5D-B051-E4B79EADCB6B}" srcOrd="0" destOrd="0" presId="urn:microsoft.com/office/officeart/2005/8/layout/vList2"/>
    <dgm:cxn modelId="{8925ECC9-F494-4E80-99A9-F17D94F500A0}" type="presOf" srcId="{0B600877-1C46-4A8F-9DF1-626679417F2E}" destId="{CAC694D7-A6B3-4BC9-A4C4-F50813AC5A1A}" srcOrd="0" destOrd="0" presId="urn:microsoft.com/office/officeart/2005/8/layout/vList2"/>
    <dgm:cxn modelId="{7632A825-4831-4D32-B5A3-FFE4D1C17609}" type="presOf" srcId="{64ACA2B7-006E-45CC-80EF-3029ADD3AB48}" destId="{7E070ADA-8DAE-401E-A86E-B3870C7BC66D}" srcOrd="0" destOrd="0" presId="urn:microsoft.com/office/officeart/2005/8/layout/vList2"/>
    <dgm:cxn modelId="{24807BB9-A59E-4869-A2D3-46B7B1B445A6}" type="presOf" srcId="{F23E1ED5-68BF-4170-85DE-BE3467272DE3}" destId="{A1A6EBCB-4FBA-4C1E-8AA8-2F26FB3847A9}" srcOrd="0" destOrd="0" presId="urn:microsoft.com/office/officeart/2005/8/layout/vList2"/>
    <dgm:cxn modelId="{7DFDD593-97D1-4741-B47F-6429B5022E32}" type="presOf" srcId="{31FB512E-881C-4406-BFF0-33808ADB31FF}" destId="{43F66C31-B3DC-44ED-AF26-34236A44AEE9}" srcOrd="0" destOrd="0" presId="urn:microsoft.com/office/officeart/2005/8/layout/vList2"/>
    <dgm:cxn modelId="{DE3B7482-DCC8-404B-93B7-A3AA01E534F2}" type="presOf" srcId="{9D40865E-CBB2-4F25-AC41-85F389E57B73}" destId="{36F2655E-6A01-410A-BAA5-27F3BCEDDB97}" srcOrd="0" destOrd="0" presId="urn:microsoft.com/office/officeart/2005/8/layout/vList2"/>
    <dgm:cxn modelId="{BC76CFC2-426F-4754-B404-F37814082F71}" srcId="{9D40865E-CBB2-4F25-AC41-85F389E57B73}" destId="{3FC88469-60CF-49CA-8951-E761F8FBF244}" srcOrd="0" destOrd="0" parTransId="{F0B51333-0EF3-438F-B05D-33FB7E80C9DF}" sibTransId="{406A0159-E315-4706-B923-7F354A737AFC}"/>
    <dgm:cxn modelId="{50F7ABA2-C8FF-42E8-B332-68792179281A}" srcId="{9D40865E-CBB2-4F25-AC41-85F389E57B73}" destId="{0B600877-1C46-4A8F-9DF1-626679417F2E}" srcOrd="1" destOrd="0" parTransId="{3FE408FA-6171-4497-812D-5732F3D41982}" sibTransId="{F8B621A8-6FA9-4FF2-8E54-1A44D6C1BC52}"/>
    <dgm:cxn modelId="{51268343-0C54-436F-8E3B-EE44CABCAF9A}" srcId="{10E69121-3013-4D22-A200-28D7006482C1}" destId="{31FB512E-881C-4406-BFF0-33808ADB31FF}" srcOrd="0" destOrd="0" parTransId="{8F56648D-3B87-4BEC-949B-1FE92A431ABF}" sibTransId="{72391760-0DAB-4A3F-B630-2A5BD23099C5}"/>
    <dgm:cxn modelId="{B65962DC-664F-4136-BA46-159723BABF61}" srcId="{9D40865E-CBB2-4F25-AC41-85F389E57B73}" destId="{BB2746BC-21B2-410B-A4D0-D9D3403D4974}" srcOrd="2" destOrd="0" parTransId="{78C67585-595D-4213-8FD2-2111FA096D16}" sibTransId="{80DBFD6E-A9A0-48E3-A478-7A063254365B}"/>
    <dgm:cxn modelId="{602B4DC8-2241-4055-8D7F-48DF6E090CE4}" type="presParOf" srcId="{36F2655E-6A01-410A-BAA5-27F3BCEDDB97}" destId="{C0306305-3A0E-4C5D-B051-E4B79EADCB6B}" srcOrd="0" destOrd="0" presId="urn:microsoft.com/office/officeart/2005/8/layout/vList2"/>
    <dgm:cxn modelId="{2588CC8B-31D4-4128-9B50-4B1538B14B0E}" type="presParOf" srcId="{36F2655E-6A01-410A-BAA5-27F3BCEDDB97}" destId="{7E070ADA-8DAE-401E-A86E-B3870C7BC66D}" srcOrd="1" destOrd="0" presId="urn:microsoft.com/office/officeart/2005/8/layout/vList2"/>
    <dgm:cxn modelId="{3C57A77B-61E5-455D-BAF7-754156C38AB2}" type="presParOf" srcId="{36F2655E-6A01-410A-BAA5-27F3BCEDDB97}" destId="{CAC694D7-A6B3-4BC9-A4C4-F50813AC5A1A}" srcOrd="2" destOrd="0" presId="urn:microsoft.com/office/officeart/2005/8/layout/vList2"/>
    <dgm:cxn modelId="{B289DCCD-9E77-4790-BD9B-8F6BB0E96698}" type="presParOf" srcId="{36F2655E-6A01-410A-BAA5-27F3BCEDDB97}" destId="{F0BFAA65-03BF-4AEF-82C7-45A9423B5C1D}" srcOrd="3" destOrd="0" presId="urn:microsoft.com/office/officeart/2005/8/layout/vList2"/>
    <dgm:cxn modelId="{42BDD41A-4A90-4641-847F-1BA9A41F8BCC}" type="presParOf" srcId="{36F2655E-6A01-410A-BAA5-27F3BCEDDB97}" destId="{10F0A8D8-B85C-4486-82BF-09A95A57B1B1}" srcOrd="4" destOrd="0" presId="urn:microsoft.com/office/officeart/2005/8/layout/vList2"/>
    <dgm:cxn modelId="{FC3CEE83-8B37-4CA5-A456-F7B4897C31D8}" type="presParOf" srcId="{36F2655E-6A01-410A-BAA5-27F3BCEDDB97}" destId="{A1A6EBCB-4FBA-4C1E-8AA8-2F26FB3847A9}" srcOrd="5" destOrd="0" presId="urn:microsoft.com/office/officeart/2005/8/layout/vList2"/>
    <dgm:cxn modelId="{6EC2082F-DA90-4DD9-B6CA-1BCC0A5846EF}" type="presParOf" srcId="{36F2655E-6A01-410A-BAA5-27F3BCEDDB97}" destId="{26AFF551-BFDA-4C63-BAB7-F0F2D241DC2C}" srcOrd="6" destOrd="0" presId="urn:microsoft.com/office/officeart/2005/8/layout/vList2"/>
    <dgm:cxn modelId="{B7FBB6B0-1372-4317-97EB-D1C0ADCC86A2}" type="presParOf" srcId="{36F2655E-6A01-410A-BAA5-27F3BCEDDB97}" destId="{43F66C31-B3DC-44ED-AF26-34236A44AEE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1A98C-6E9F-46CA-B377-F3AED62E6CE0}">
      <dsp:nvSpPr>
        <dsp:cNvPr id="0" name=""/>
        <dsp:cNvSpPr/>
      </dsp:nvSpPr>
      <dsp:spPr>
        <a:xfrm>
          <a:off x="0" y="4836606"/>
          <a:ext cx="5430033" cy="10581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How to keep yourself safe</a:t>
          </a:r>
          <a:endParaRPr lang="en-US" sz="2500" kern="1200"/>
        </a:p>
      </dsp:txBody>
      <dsp:txXfrm>
        <a:off x="0" y="4836606"/>
        <a:ext cx="5430033" cy="1058131"/>
      </dsp:txXfrm>
    </dsp:sp>
    <dsp:sp modelId="{1E07CAA1-891C-456D-9FCD-C9DEE602861C}">
      <dsp:nvSpPr>
        <dsp:cNvPr id="0" name=""/>
        <dsp:cNvSpPr/>
      </dsp:nvSpPr>
      <dsp:spPr>
        <a:xfrm rot="10800000">
          <a:off x="0" y="3225072"/>
          <a:ext cx="5430033" cy="1627406"/>
        </a:xfrm>
        <a:prstGeom prst="upArrowCallou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Know who to contact if you need support or have concern for others</a:t>
          </a:r>
          <a:endParaRPr lang="en-US" sz="2500" kern="1200"/>
        </a:p>
      </dsp:txBody>
      <dsp:txXfrm rot="10800000">
        <a:off x="0" y="3225072"/>
        <a:ext cx="5430033" cy="1057440"/>
      </dsp:txXfrm>
    </dsp:sp>
    <dsp:sp modelId="{79026206-639E-442D-B794-EF84581D62A9}">
      <dsp:nvSpPr>
        <dsp:cNvPr id="0" name=""/>
        <dsp:cNvSpPr/>
      </dsp:nvSpPr>
      <dsp:spPr>
        <a:xfrm rot="10800000">
          <a:off x="0" y="1613538"/>
          <a:ext cx="5430033" cy="1627406"/>
        </a:xfrm>
        <a:prstGeom prst="upArrowCallou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Types of Safeguarding</a:t>
          </a:r>
          <a:endParaRPr lang="en-US" sz="2500" kern="1200"/>
        </a:p>
      </dsp:txBody>
      <dsp:txXfrm rot="10800000">
        <a:off x="0" y="1613538"/>
        <a:ext cx="5430033" cy="1057440"/>
      </dsp:txXfrm>
    </dsp:sp>
    <dsp:sp modelId="{9F3C1402-BB56-4BEE-A3C0-D3F6F3109999}">
      <dsp:nvSpPr>
        <dsp:cNvPr id="0" name=""/>
        <dsp:cNvSpPr/>
      </dsp:nvSpPr>
      <dsp:spPr>
        <a:xfrm rot="10800000">
          <a:off x="0" y="2004"/>
          <a:ext cx="5430033" cy="1627406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Understand what is meant by Safeguarding</a:t>
          </a:r>
          <a:endParaRPr lang="en-US" sz="2500" kern="1200" dirty="0"/>
        </a:p>
      </dsp:txBody>
      <dsp:txXfrm rot="10800000">
        <a:off x="0" y="2004"/>
        <a:ext cx="5430033" cy="1057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BDF32-687D-4CFD-B1A5-D67C52C548FB}">
      <dsp:nvSpPr>
        <dsp:cNvPr id="0" name=""/>
        <dsp:cNvSpPr/>
      </dsp:nvSpPr>
      <dsp:spPr>
        <a:xfrm>
          <a:off x="0" y="0"/>
          <a:ext cx="8195860" cy="15463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Safeguarding is a term used to denote measures to protect the health, well-being and human rights of individuals, which allow people to live free from abuse, harm and neglect</a:t>
          </a:r>
          <a:endParaRPr lang="en-US" sz="2400" kern="1200" dirty="0"/>
        </a:p>
      </dsp:txBody>
      <dsp:txXfrm>
        <a:off x="0" y="0"/>
        <a:ext cx="8195860" cy="1546330"/>
      </dsp:txXfrm>
    </dsp:sp>
    <dsp:sp modelId="{380F259E-786E-48A0-9698-CDB6F7312482}">
      <dsp:nvSpPr>
        <dsp:cNvPr id="0" name=""/>
        <dsp:cNvSpPr/>
      </dsp:nvSpPr>
      <dsp:spPr>
        <a:xfrm>
          <a:off x="1430605" y="2103630"/>
          <a:ext cx="2216587" cy="1809639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1430605" y="2103630"/>
        <a:ext cx="2216587" cy="1809639"/>
      </dsp:txXfrm>
    </dsp:sp>
    <dsp:sp modelId="{F3CA2AD7-EF8C-48B5-B68E-D72007C0A23E}">
      <dsp:nvSpPr>
        <dsp:cNvPr id="0" name=""/>
        <dsp:cNvSpPr/>
      </dsp:nvSpPr>
      <dsp:spPr>
        <a:xfrm>
          <a:off x="4084289" y="2056668"/>
          <a:ext cx="2585155" cy="1844277"/>
        </a:xfrm>
        <a:prstGeom prst="rect">
          <a:avLst/>
        </a:prstGeom>
        <a:solidFill>
          <a:srgbClr val="50C8A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solidFill>
                <a:schemeClr val="bg1"/>
              </a:solidFill>
            </a:rPr>
            <a:t>At college all staff have a duty of care to safeguard students</a:t>
          </a:r>
          <a:endParaRPr lang="en-US" sz="2400" kern="1200" dirty="0"/>
        </a:p>
      </dsp:txBody>
      <dsp:txXfrm>
        <a:off x="4084289" y="2056668"/>
        <a:ext cx="2585155" cy="1844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BDF32-687D-4CFD-B1A5-D67C52C548FB}">
      <dsp:nvSpPr>
        <dsp:cNvPr id="0" name=""/>
        <dsp:cNvSpPr/>
      </dsp:nvSpPr>
      <dsp:spPr>
        <a:xfrm>
          <a:off x="473015" y="1248"/>
          <a:ext cx="2288678" cy="13134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Sensitive issue-sensitive themes-sensitive response</a:t>
          </a:r>
          <a:endParaRPr lang="en-US" sz="2000" kern="1200" dirty="0"/>
        </a:p>
      </dsp:txBody>
      <dsp:txXfrm>
        <a:off x="473015" y="1248"/>
        <a:ext cx="2288678" cy="1313420"/>
      </dsp:txXfrm>
    </dsp:sp>
    <dsp:sp modelId="{380F259E-786E-48A0-9698-CDB6F7312482}">
      <dsp:nvSpPr>
        <dsp:cNvPr id="0" name=""/>
        <dsp:cNvSpPr/>
      </dsp:nvSpPr>
      <dsp:spPr>
        <a:xfrm>
          <a:off x="2980597" y="1248"/>
          <a:ext cx="2257988" cy="1313420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We do not talk about individual people or use names</a:t>
          </a:r>
          <a:endParaRPr lang="en-US" sz="2000" kern="1200" dirty="0"/>
        </a:p>
      </dsp:txBody>
      <dsp:txXfrm>
        <a:off x="2980597" y="1248"/>
        <a:ext cx="2257988" cy="1313420"/>
      </dsp:txXfrm>
    </dsp:sp>
    <dsp:sp modelId="{F3CA2AD7-EF8C-48B5-B68E-D72007C0A23E}">
      <dsp:nvSpPr>
        <dsp:cNvPr id="0" name=""/>
        <dsp:cNvSpPr/>
      </dsp:nvSpPr>
      <dsp:spPr>
        <a:xfrm>
          <a:off x="5457489" y="1248"/>
          <a:ext cx="2265365" cy="1313420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/>
            <a:t>The tutorial space is a ‘safe space’</a:t>
          </a:r>
          <a:endParaRPr lang="en-US" sz="2000" kern="1200"/>
        </a:p>
      </dsp:txBody>
      <dsp:txXfrm>
        <a:off x="5457489" y="1248"/>
        <a:ext cx="2265365" cy="1313420"/>
      </dsp:txXfrm>
    </dsp:sp>
    <dsp:sp modelId="{A16417D2-BE39-4953-9AE1-D2A2A2D66545}">
      <dsp:nvSpPr>
        <dsp:cNvPr id="0" name=""/>
        <dsp:cNvSpPr/>
      </dsp:nvSpPr>
      <dsp:spPr>
        <a:xfrm>
          <a:off x="358376" y="1533571"/>
          <a:ext cx="2394080" cy="131342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We want to encourage questions</a:t>
          </a:r>
          <a:endParaRPr lang="en-US" sz="2000" kern="1200" dirty="0"/>
        </a:p>
      </dsp:txBody>
      <dsp:txXfrm>
        <a:off x="358376" y="1533571"/>
        <a:ext cx="2394080" cy="1313420"/>
      </dsp:txXfrm>
    </dsp:sp>
    <dsp:sp modelId="{AD1B278B-6B0E-4922-B181-70BC103BF8B4}">
      <dsp:nvSpPr>
        <dsp:cNvPr id="0" name=""/>
        <dsp:cNvSpPr/>
      </dsp:nvSpPr>
      <dsp:spPr>
        <a:xfrm>
          <a:off x="2971360" y="1533571"/>
          <a:ext cx="2272436" cy="1313420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We want you to express opinions</a:t>
          </a:r>
          <a:endParaRPr lang="en-US" sz="2000" kern="1200" dirty="0"/>
        </a:p>
      </dsp:txBody>
      <dsp:txXfrm>
        <a:off x="2971360" y="1533571"/>
        <a:ext cx="2272436" cy="1313420"/>
      </dsp:txXfrm>
    </dsp:sp>
    <dsp:sp modelId="{74308C08-844F-4BF6-9962-23B7425E4CF6}">
      <dsp:nvSpPr>
        <dsp:cNvPr id="0" name=""/>
        <dsp:cNvSpPr/>
      </dsp:nvSpPr>
      <dsp:spPr>
        <a:xfrm>
          <a:off x="5462699" y="1533571"/>
          <a:ext cx="2374795" cy="1313420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You need to be mindful of other people views</a:t>
          </a:r>
          <a:endParaRPr lang="en-US" sz="2000" kern="1200" dirty="0"/>
        </a:p>
      </dsp:txBody>
      <dsp:txXfrm>
        <a:off x="5462699" y="1533571"/>
        <a:ext cx="2374795" cy="1313420"/>
      </dsp:txXfrm>
    </dsp:sp>
    <dsp:sp modelId="{66AFAAC0-90A4-4032-8502-68BDE6B89E17}">
      <dsp:nvSpPr>
        <dsp:cNvPr id="0" name=""/>
        <dsp:cNvSpPr/>
      </dsp:nvSpPr>
      <dsp:spPr>
        <a:xfrm>
          <a:off x="2933894" y="3065895"/>
          <a:ext cx="2328081" cy="131342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You need to speak and act in a way which shows respect to others</a:t>
          </a:r>
          <a:endParaRPr lang="en-US" sz="2000" kern="1200" dirty="0"/>
        </a:p>
      </dsp:txBody>
      <dsp:txXfrm>
        <a:off x="2933894" y="3065895"/>
        <a:ext cx="2328081" cy="13134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1D42C-EC17-4921-9AAC-DCA6148C19EA}">
      <dsp:nvSpPr>
        <dsp:cNvPr id="0" name=""/>
        <dsp:cNvSpPr/>
      </dsp:nvSpPr>
      <dsp:spPr>
        <a:xfrm>
          <a:off x="966634" y="1011"/>
          <a:ext cx="2218143" cy="13308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Abuse – Domestic, Physical, Emotional, Sexual, Neglect, Financial</a:t>
          </a:r>
          <a:endParaRPr lang="en-US" sz="2000" kern="1200" dirty="0"/>
        </a:p>
      </dsp:txBody>
      <dsp:txXfrm>
        <a:off x="966634" y="1011"/>
        <a:ext cx="2218143" cy="1330885"/>
      </dsp:txXfrm>
    </dsp:sp>
    <dsp:sp modelId="{6E8BE3EF-D976-471B-8167-A29C1CB1C9E9}">
      <dsp:nvSpPr>
        <dsp:cNvPr id="0" name=""/>
        <dsp:cNvSpPr/>
      </dsp:nvSpPr>
      <dsp:spPr>
        <a:xfrm>
          <a:off x="3434873" y="1011"/>
          <a:ext cx="2218143" cy="1330885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Self-Harm, Suicide Ideation</a:t>
          </a:r>
          <a:endParaRPr lang="en-US" sz="2000" kern="1200" dirty="0"/>
        </a:p>
      </dsp:txBody>
      <dsp:txXfrm>
        <a:off x="3434873" y="1011"/>
        <a:ext cx="2218143" cy="1330885"/>
      </dsp:txXfrm>
    </dsp:sp>
    <dsp:sp modelId="{9004F42B-F95B-411E-BCCF-202D97580127}">
      <dsp:nvSpPr>
        <dsp:cNvPr id="0" name=""/>
        <dsp:cNvSpPr/>
      </dsp:nvSpPr>
      <dsp:spPr>
        <a:xfrm>
          <a:off x="5846549" y="1011"/>
          <a:ext cx="2218143" cy="1330885"/>
        </a:xfrm>
        <a:prstGeom prst="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Bullying Harassment, Cyberbullying</a:t>
          </a:r>
          <a:endParaRPr lang="en-US" sz="2000" kern="1200" dirty="0"/>
        </a:p>
      </dsp:txBody>
      <dsp:txXfrm>
        <a:off x="5846549" y="1011"/>
        <a:ext cx="2218143" cy="1330885"/>
      </dsp:txXfrm>
    </dsp:sp>
    <dsp:sp modelId="{1EB17BAE-D9D8-42B1-9E22-22A2A63D257F}">
      <dsp:nvSpPr>
        <dsp:cNvPr id="0" name=""/>
        <dsp:cNvSpPr/>
      </dsp:nvSpPr>
      <dsp:spPr>
        <a:xfrm>
          <a:off x="966634" y="1553712"/>
          <a:ext cx="2218143" cy="1330885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Grooming, Radicalisation</a:t>
          </a:r>
          <a:endParaRPr lang="en-US" sz="2000" kern="1200" dirty="0"/>
        </a:p>
      </dsp:txBody>
      <dsp:txXfrm>
        <a:off x="966634" y="1553712"/>
        <a:ext cx="2218143" cy="1330885"/>
      </dsp:txXfrm>
    </dsp:sp>
    <dsp:sp modelId="{0F9A078A-AF6E-445F-95F7-771CE8C5EBED}">
      <dsp:nvSpPr>
        <dsp:cNvPr id="0" name=""/>
        <dsp:cNvSpPr/>
      </dsp:nvSpPr>
      <dsp:spPr>
        <a:xfrm>
          <a:off x="3406591" y="1553712"/>
          <a:ext cx="2218143" cy="1330885"/>
        </a:xfrm>
        <a:prstGeom prst="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Child Trafficking for Sexual Exploitation, Domestic Slavery, Committing crimes, Benefit Fraud</a:t>
          </a:r>
          <a:endParaRPr lang="en-US" sz="1900" kern="1200" dirty="0"/>
        </a:p>
      </dsp:txBody>
      <dsp:txXfrm>
        <a:off x="3406591" y="1553712"/>
        <a:ext cx="2218143" cy="1330885"/>
      </dsp:txXfrm>
    </dsp:sp>
    <dsp:sp modelId="{8777C226-571A-45AB-BC5F-335C0183A3EC}">
      <dsp:nvSpPr>
        <dsp:cNvPr id="0" name=""/>
        <dsp:cNvSpPr/>
      </dsp:nvSpPr>
      <dsp:spPr>
        <a:xfrm>
          <a:off x="5846549" y="1553712"/>
          <a:ext cx="2218143" cy="1330885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Female Genital Mutilation, Forced Marriage</a:t>
          </a:r>
          <a:endParaRPr lang="en-US" sz="2000" kern="1200" dirty="0"/>
        </a:p>
      </dsp:txBody>
      <dsp:txXfrm>
        <a:off x="5846549" y="1553712"/>
        <a:ext cx="2218143" cy="1330885"/>
      </dsp:txXfrm>
    </dsp:sp>
    <dsp:sp modelId="{58A0E62F-A53C-4BAA-9248-16C602DC823F}">
      <dsp:nvSpPr>
        <dsp:cNvPr id="0" name=""/>
        <dsp:cNvSpPr/>
      </dsp:nvSpPr>
      <dsp:spPr>
        <a:xfrm>
          <a:off x="2064470" y="3106412"/>
          <a:ext cx="2462427" cy="1330885"/>
        </a:xfrm>
        <a:prstGeom prst="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/>
            <a:t>Rape, Non-consensual Sex, Inappropriate sexual activity with a child/vulnerable adult</a:t>
          </a:r>
          <a:endParaRPr lang="en-US" sz="1900" kern="1200" dirty="0"/>
        </a:p>
      </dsp:txBody>
      <dsp:txXfrm>
        <a:off x="2064470" y="3106412"/>
        <a:ext cx="2462427" cy="1330885"/>
      </dsp:txXfrm>
    </dsp:sp>
    <dsp:sp modelId="{BA518E85-8EFE-4F2E-B581-00175D56DFBF}">
      <dsp:nvSpPr>
        <dsp:cNvPr id="0" name=""/>
        <dsp:cNvSpPr/>
      </dsp:nvSpPr>
      <dsp:spPr>
        <a:xfrm>
          <a:off x="4720431" y="3087553"/>
          <a:ext cx="2218143" cy="133088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Sexual Exploitation, Sexting</a:t>
          </a:r>
          <a:endParaRPr lang="en-US" sz="2000" kern="1200" dirty="0"/>
        </a:p>
      </dsp:txBody>
      <dsp:txXfrm>
        <a:off x="4720431" y="3087553"/>
        <a:ext cx="2218143" cy="13308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5E381-1BA1-4374-AADD-D315C412295A}">
      <dsp:nvSpPr>
        <dsp:cNvPr id="0" name=""/>
        <dsp:cNvSpPr/>
      </dsp:nvSpPr>
      <dsp:spPr>
        <a:xfrm>
          <a:off x="0" y="582016"/>
          <a:ext cx="5693791" cy="888412"/>
        </a:xfrm>
        <a:prstGeom prst="roundRect">
          <a:avLst/>
        </a:prstGeom>
        <a:solidFill>
          <a:srgbClr val="347BB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If you are under 18 years of age or a vulnerable adult and you disclose an issue that involves any form of abuse to yourself</a:t>
          </a:r>
          <a:r>
            <a:rPr lang="en-GB" sz="18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1800" kern="1200" dirty="0"/>
        </a:p>
      </dsp:txBody>
      <dsp:txXfrm>
        <a:off x="43369" y="625385"/>
        <a:ext cx="5607053" cy="801674"/>
      </dsp:txXfrm>
    </dsp:sp>
    <dsp:sp modelId="{96529EF0-25D3-4D52-84A9-B48F064EABE1}">
      <dsp:nvSpPr>
        <dsp:cNvPr id="0" name=""/>
        <dsp:cNvSpPr/>
      </dsp:nvSpPr>
      <dsp:spPr>
        <a:xfrm>
          <a:off x="0" y="1470428"/>
          <a:ext cx="5693791" cy="60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778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/>
        </a:p>
      </dsp:txBody>
      <dsp:txXfrm>
        <a:off x="0" y="1470428"/>
        <a:ext cx="5693791" cy="60967"/>
      </dsp:txXfrm>
    </dsp:sp>
    <dsp:sp modelId="{7CB4365F-B506-46FC-89E5-105BF702A263}">
      <dsp:nvSpPr>
        <dsp:cNvPr id="0" name=""/>
        <dsp:cNvSpPr/>
      </dsp:nvSpPr>
      <dsp:spPr>
        <a:xfrm>
          <a:off x="0" y="1582943"/>
          <a:ext cx="5693791" cy="835120"/>
        </a:xfrm>
        <a:prstGeom prst="roundRect">
          <a:avLst/>
        </a:prstGeom>
        <a:solidFill>
          <a:srgbClr val="609ED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If you disclose an issue that involves abuse of any person under the age of 18 years or any person who is considered a vulnerable adult.</a:t>
          </a:r>
          <a:endParaRPr lang="en-US" sz="2000" kern="1200" dirty="0"/>
        </a:p>
      </dsp:txBody>
      <dsp:txXfrm>
        <a:off x="40767" y="1623710"/>
        <a:ext cx="5612257" cy="753586"/>
      </dsp:txXfrm>
    </dsp:sp>
    <dsp:sp modelId="{C7A3B65E-F087-4042-82A6-C7165B07E56C}">
      <dsp:nvSpPr>
        <dsp:cNvPr id="0" name=""/>
        <dsp:cNvSpPr/>
      </dsp:nvSpPr>
      <dsp:spPr>
        <a:xfrm>
          <a:off x="0" y="2366516"/>
          <a:ext cx="5693791" cy="60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778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/>
        </a:p>
      </dsp:txBody>
      <dsp:txXfrm>
        <a:off x="0" y="2366516"/>
        <a:ext cx="5693791" cy="60967"/>
      </dsp:txXfrm>
    </dsp:sp>
    <dsp:sp modelId="{6098883A-5445-4EA7-A0AC-FA176A53B6B6}">
      <dsp:nvSpPr>
        <dsp:cNvPr id="0" name=""/>
        <dsp:cNvSpPr/>
      </dsp:nvSpPr>
      <dsp:spPr>
        <a:xfrm>
          <a:off x="0" y="2502235"/>
          <a:ext cx="5693791" cy="659147"/>
        </a:xfrm>
        <a:prstGeom prst="roundRect">
          <a:avLst/>
        </a:prstGeom>
        <a:solidFill>
          <a:srgbClr val="529FC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Where the Safeguarding team believes there is a significant risk of harm to you or others.</a:t>
          </a:r>
          <a:endParaRPr lang="en-US" sz="2000" kern="1200" dirty="0"/>
        </a:p>
      </dsp:txBody>
      <dsp:txXfrm>
        <a:off x="32177" y="2534412"/>
        <a:ext cx="5629437" cy="594793"/>
      </dsp:txXfrm>
    </dsp:sp>
    <dsp:sp modelId="{84144EC8-C4F5-496F-89B8-C16F211C1988}">
      <dsp:nvSpPr>
        <dsp:cNvPr id="0" name=""/>
        <dsp:cNvSpPr/>
      </dsp:nvSpPr>
      <dsp:spPr>
        <a:xfrm>
          <a:off x="0" y="3086632"/>
          <a:ext cx="5693791" cy="60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778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/>
        </a:p>
      </dsp:txBody>
      <dsp:txXfrm>
        <a:off x="0" y="3086632"/>
        <a:ext cx="5693791" cy="60967"/>
      </dsp:txXfrm>
    </dsp:sp>
    <dsp:sp modelId="{7A2D5F1F-D0F9-40BD-87E9-65DC46D27DE3}">
      <dsp:nvSpPr>
        <dsp:cNvPr id="0" name=""/>
        <dsp:cNvSpPr/>
      </dsp:nvSpPr>
      <dsp:spPr>
        <a:xfrm>
          <a:off x="0" y="3255256"/>
          <a:ext cx="5693791" cy="659147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If you disclose information that involves acts of terrorism</a:t>
          </a:r>
          <a:r>
            <a:rPr lang="en-GB" sz="18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1800" kern="1200" dirty="0"/>
        </a:p>
      </dsp:txBody>
      <dsp:txXfrm>
        <a:off x="32177" y="3287433"/>
        <a:ext cx="5629437" cy="594793"/>
      </dsp:txXfrm>
    </dsp:sp>
    <dsp:sp modelId="{D8B02DF5-CFF7-4DB3-9CA7-87DEAA6C7A54}">
      <dsp:nvSpPr>
        <dsp:cNvPr id="0" name=""/>
        <dsp:cNvSpPr/>
      </dsp:nvSpPr>
      <dsp:spPr>
        <a:xfrm>
          <a:off x="0" y="3806748"/>
          <a:ext cx="5693791" cy="60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778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/>
        </a:p>
      </dsp:txBody>
      <dsp:txXfrm>
        <a:off x="0" y="3806748"/>
        <a:ext cx="5693791" cy="60967"/>
      </dsp:txXfrm>
    </dsp:sp>
    <dsp:sp modelId="{05B511D9-A6BF-4482-BD34-81D74CBFAA4E}">
      <dsp:nvSpPr>
        <dsp:cNvPr id="0" name=""/>
        <dsp:cNvSpPr/>
      </dsp:nvSpPr>
      <dsp:spPr>
        <a:xfrm>
          <a:off x="0" y="4033522"/>
          <a:ext cx="5693791" cy="659147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If a member of the Safeguarding team is summoned to court</a:t>
          </a:r>
          <a:endParaRPr lang="en-US" sz="2000" kern="1200" dirty="0"/>
        </a:p>
      </dsp:txBody>
      <dsp:txXfrm>
        <a:off x="32177" y="4065699"/>
        <a:ext cx="5629437" cy="594793"/>
      </dsp:txXfrm>
    </dsp:sp>
    <dsp:sp modelId="{8C8F3C28-2D93-4D08-83D4-002A08B342B3}">
      <dsp:nvSpPr>
        <dsp:cNvPr id="0" name=""/>
        <dsp:cNvSpPr/>
      </dsp:nvSpPr>
      <dsp:spPr>
        <a:xfrm>
          <a:off x="0" y="4767236"/>
          <a:ext cx="5693791" cy="65914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If you disclose information that involves acts of drug trafficking</a:t>
          </a:r>
          <a:r>
            <a:rPr lang="en-GB" sz="18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1800" kern="1200" dirty="0"/>
        </a:p>
      </dsp:txBody>
      <dsp:txXfrm>
        <a:off x="32177" y="4799413"/>
        <a:ext cx="5629437" cy="5947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06305-3A0E-4C5D-B051-E4B79EADCB6B}">
      <dsp:nvSpPr>
        <dsp:cNvPr id="0" name=""/>
        <dsp:cNvSpPr/>
      </dsp:nvSpPr>
      <dsp:spPr>
        <a:xfrm>
          <a:off x="0" y="358364"/>
          <a:ext cx="5997757" cy="479700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Speak to your tutor</a:t>
          </a:r>
        </a:p>
      </dsp:txBody>
      <dsp:txXfrm>
        <a:off x="23417" y="381781"/>
        <a:ext cx="5950923" cy="432866"/>
      </dsp:txXfrm>
    </dsp:sp>
    <dsp:sp modelId="{7E070ADA-8DAE-401E-A86E-B3870C7BC66D}">
      <dsp:nvSpPr>
        <dsp:cNvPr id="0" name=""/>
        <dsp:cNvSpPr/>
      </dsp:nvSpPr>
      <dsp:spPr>
        <a:xfrm>
          <a:off x="0" y="808163"/>
          <a:ext cx="599775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42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/>
        </a:p>
      </dsp:txBody>
      <dsp:txXfrm>
        <a:off x="0" y="808163"/>
        <a:ext cx="5997757" cy="331200"/>
      </dsp:txXfrm>
    </dsp:sp>
    <dsp:sp modelId="{CAC694D7-A6B3-4BC9-A4C4-F50813AC5A1A}">
      <dsp:nvSpPr>
        <dsp:cNvPr id="0" name=""/>
        <dsp:cNvSpPr/>
      </dsp:nvSpPr>
      <dsp:spPr>
        <a:xfrm>
          <a:off x="42524" y="1083093"/>
          <a:ext cx="5821183" cy="479700"/>
        </a:xfrm>
        <a:prstGeom prst="roundRect">
          <a:avLst/>
        </a:prstGeom>
        <a:solidFill>
          <a:srgbClr val="689DB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Speak to a member of staff wearing a yellow lanyard</a:t>
          </a:r>
        </a:p>
      </dsp:txBody>
      <dsp:txXfrm>
        <a:off x="65941" y="1106510"/>
        <a:ext cx="5774349" cy="432866"/>
      </dsp:txXfrm>
    </dsp:sp>
    <dsp:sp modelId="{F0BFAA65-03BF-4AEF-82C7-45A9423B5C1D}">
      <dsp:nvSpPr>
        <dsp:cNvPr id="0" name=""/>
        <dsp:cNvSpPr/>
      </dsp:nvSpPr>
      <dsp:spPr>
        <a:xfrm>
          <a:off x="0" y="1619063"/>
          <a:ext cx="599775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42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/>
        </a:p>
      </dsp:txBody>
      <dsp:txXfrm>
        <a:off x="0" y="1619063"/>
        <a:ext cx="5997757" cy="331200"/>
      </dsp:txXfrm>
    </dsp:sp>
    <dsp:sp modelId="{10F0A8D8-B85C-4486-82BF-09A95A57B1B1}">
      <dsp:nvSpPr>
        <dsp:cNvPr id="0" name=""/>
        <dsp:cNvSpPr/>
      </dsp:nvSpPr>
      <dsp:spPr>
        <a:xfrm>
          <a:off x="0" y="1950264"/>
          <a:ext cx="5997757" cy="479700"/>
        </a:xfrm>
        <a:prstGeom prst="roundRect">
          <a:avLst/>
        </a:prstGeom>
        <a:solidFill>
          <a:srgbClr val="50C8A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Email: safeguarding@nptcgroup.ac.uk</a:t>
          </a:r>
        </a:p>
      </dsp:txBody>
      <dsp:txXfrm>
        <a:off x="23417" y="1973681"/>
        <a:ext cx="5950923" cy="432866"/>
      </dsp:txXfrm>
    </dsp:sp>
    <dsp:sp modelId="{A1A6EBCB-4FBA-4C1E-8AA8-2F26FB3847A9}">
      <dsp:nvSpPr>
        <dsp:cNvPr id="0" name=""/>
        <dsp:cNvSpPr/>
      </dsp:nvSpPr>
      <dsp:spPr>
        <a:xfrm>
          <a:off x="0" y="2429964"/>
          <a:ext cx="599775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42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/>
        </a:p>
      </dsp:txBody>
      <dsp:txXfrm>
        <a:off x="0" y="2429964"/>
        <a:ext cx="5997757" cy="331200"/>
      </dsp:txXfrm>
    </dsp:sp>
    <dsp:sp modelId="{26AFF551-BFDA-4C63-BAB7-F0F2D241DC2C}">
      <dsp:nvSpPr>
        <dsp:cNvPr id="0" name=""/>
        <dsp:cNvSpPr/>
      </dsp:nvSpPr>
      <dsp:spPr>
        <a:xfrm>
          <a:off x="0" y="2761164"/>
          <a:ext cx="5997757" cy="479700"/>
        </a:xfrm>
        <a:prstGeom prst="roundRect">
          <a:avLst/>
        </a:prstGeom>
        <a:solidFill>
          <a:srgbClr val="00FF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Call to Student Support</a:t>
          </a:r>
        </a:p>
      </dsp:txBody>
      <dsp:txXfrm>
        <a:off x="23417" y="2784581"/>
        <a:ext cx="5950923" cy="432866"/>
      </dsp:txXfrm>
    </dsp:sp>
    <dsp:sp modelId="{43F66C31-B3DC-44ED-AF26-34236A44AEE9}">
      <dsp:nvSpPr>
        <dsp:cNvPr id="0" name=""/>
        <dsp:cNvSpPr/>
      </dsp:nvSpPr>
      <dsp:spPr>
        <a:xfrm>
          <a:off x="0" y="3240864"/>
          <a:ext cx="599775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42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/>
        </a:p>
      </dsp:txBody>
      <dsp:txXfrm>
        <a:off x="0" y="3240864"/>
        <a:ext cx="5997757" cy="33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53CB-31A5-463F-A36F-ECFDDA69E247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4A743-8193-4951-B54E-2E9E8FAC8A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042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273DC-3666-481A-9865-D482FA5A735B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4BD7E-7053-44D9-9E65-445BBC407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86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information has been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compiled by the Safeguarding team to ensure student safety at college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BD7E-7053-44D9-9E65-445BBC407E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963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There</a:t>
            </a:r>
            <a:r>
              <a:rPr lang="en-GB" baseline="0" dirty="0"/>
              <a:t> are c</a:t>
            </a:r>
            <a:r>
              <a:rPr lang="en-GB" dirty="0"/>
              <a:t>urrently 8025 students enrolled across all sites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Specialised team of 20+ trained staff dedicated to look after the welfare of students who present safeguarding concerns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Work with local authorities,</a:t>
            </a:r>
            <a:r>
              <a:rPr lang="en-GB" baseline="0" dirty="0"/>
              <a:t> GPS’s, police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BD7E-7053-44D9-9E65-445BBC407E0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78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Look for Safeguarding</a:t>
            </a:r>
            <a:r>
              <a:rPr lang="en-GB" baseline="0" dirty="0"/>
              <a:t> Poster around college and further information on </a:t>
            </a:r>
            <a:r>
              <a:rPr lang="en-GB" baseline="0" dirty="0" err="1"/>
              <a:t>moodle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BD7E-7053-44D9-9E65-445BBC407E0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742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Look for Safeguarding</a:t>
            </a:r>
            <a:r>
              <a:rPr lang="en-GB" baseline="0" dirty="0"/>
              <a:t> Poster around college and </a:t>
            </a:r>
            <a:r>
              <a:rPr lang="en-GB" baseline="0" dirty="0" err="1"/>
              <a:t>futher</a:t>
            </a:r>
            <a:r>
              <a:rPr lang="en-GB" baseline="0" dirty="0"/>
              <a:t> information on </a:t>
            </a:r>
            <a:r>
              <a:rPr lang="en-GB" baseline="0" dirty="0" err="1"/>
              <a:t>moodle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BD7E-7053-44D9-9E65-445BBC407E0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33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Did you realise there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are 8 different lanyards worn by staff/students/visitors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– it is for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your own safety that you MUST wear your lanyard and ID badge whilst on site</a:t>
            </a:r>
            <a:endParaRPr lang="en-GB" sz="7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taff are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now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proactive in ensuring students wear their lanyard and ID badge – so you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will be approached if you are not wearing your lanyard!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BD7E-7053-44D9-9E65-445BBC407E0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06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take steps to protect yourself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consider social networking media and how we interact in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virtual world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consider social networking media and how we interact with students and trainees in the virtual world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polices, procedures and codes of conduct make sure you know where to find the up to date copies -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BD7E-7053-44D9-9E65-445BBC407E0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10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BD7E-7053-44D9-9E65-445BBC407E0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992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further information contact</a:t>
            </a:r>
            <a:r>
              <a:rPr lang="en-GB" baseline="0" dirty="0"/>
              <a:t> Assistant Manager for Safeguarding and Resilience, Mandy Mellor email: mandy.mellor@nptcgroup.ac.uk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BD7E-7053-44D9-9E65-445BBC407E0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2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BD7E-7053-44D9-9E65-445BBC407E0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9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Discussion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Consider how you would feel</a:t>
            </a:r>
            <a:r>
              <a:rPr lang="en-GB" baseline="0" dirty="0"/>
              <a:t> if someone was talking about you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Please feel free to leave if you feel upset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Speak to your tutor</a:t>
            </a:r>
            <a:r>
              <a:rPr lang="en-GB" baseline="0" dirty="0"/>
              <a:t> or member of safeguarding team if you are concerned or wish to share anything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Part of this tutorial is to understand the correct ways to raise concerns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BD7E-7053-44D9-9E65-445BBC407E0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056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Discussion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Consider how you would feel</a:t>
            </a:r>
            <a:r>
              <a:rPr lang="en-GB" baseline="0" dirty="0"/>
              <a:t> if someone was talking about you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Please feel free to leave if you feel upset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Speak to your tutor</a:t>
            </a:r>
            <a:r>
              <a:rPr lang="en-GB" baseline="0" dirty="0"/>
              <a:t> or member of safeguarding team if you are concerned or wish to share anything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Part of this tutorial is to understand the correct ways to raise concerns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BD7E-7053-44D9-9E65-445BBC407E0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34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</a:t>
            </a:r>
            <a:r>
              <a:rPr lang="en-GB" sz="14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colleges main values is to keep you safe, treat you with respect and offer you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4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College has a legal duty and this is 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 in:</a:t>
            </a:r>
          </a:p>
          <a:p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Wales procedures and codes of practice that relate to those defined children and vulnerable adults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College also has its own</a:t>
            </a:r>
            <a:r>
              <a:rPr lang="en-GB" sz="14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policies which include Safeguarding, Anti bullying, Equality and Diversity </a:t>
            </a:r>
            <a:r>
              <a:rPr lang="en-GB" sz="1400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sz="14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4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sz="14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 all staff receive safeguarding training at induction and annual refresher courses</a:t>
            </a:r>
            <a:endParaRPr lang="en-GB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BD7E-7053-44D9-9E65-445BBC407E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308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/>
              <a:t>In</a:t>
            </a:r>
            <a:r>
              <a:rPr lang="en-GB" sz="1400" baseline="0" dirty="0"/>
              <a:t> 2015 the Prevent Duty was included as part of Safeguarding and as part of the Counter Terrorism Act.  This is covered in more detail in the Prevent tutorial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BD7E-7053-44D9-9E65-445BBC407E0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257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College Safeguarding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policy was put in place to ensure vulnerable people are not abused in any way.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makes it clear what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College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do to keep students safe.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Policy is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updated annually and available on SharePoint and Moodle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BD7E-7053-44D9-9E65-445BBC407E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279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</a:t>
            </a:r>
            <a:r>
              <a:rPr lang="en-GB" baseline="0" dirty="0"/>
              <a:t> many different types of Safeguarding Concerns can you list?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BD7E-7053-44D9-9E65-445BBC407E0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816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Discussion – what would you think would be the main concerns students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come to the wellbeing team?</a:t>
            </a:r>
          </a:p>
          <a:p>
            <a:endParaRPr lang="en-GB" sz="1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and panic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Suicidal ideation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Self harm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4BD7E-7053-44D9-9E65-445BBC407E0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15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ADF21-68BE-436B-9A30-224755F43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D7FA4-A7C5-4078-B665-C6FE2FE55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0FAF3-02AA-4E38-A796-8FFF2305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BC8F-BA84-4D59-A399-6A891E9DD250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D4308-749E-4A52-B3C5-E393A61F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32400-D543-4543-BE6D-9D081CD2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16B1-DCFB-4D37-A2FA-44EA23CE8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56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7CF6-0C67-44F9-9EB9-5DDC28799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5E2B-2F4B-4D82-8BB4-736DC4A40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8F895-764C-4A03-87BC-4CA3B1547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BC8F-BA84-4D59-A399-6A891E9DD250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2CF62-BF04-41EB-8746-13BC9141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0B2C4-FC2D-4973-B58E-14F87752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16B1-DCFB-4D37-A2FA-44EA23CE8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85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B1B288-A597-4450-BD2D-0BE848C75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58C71-9E2D-463F-BFB4-472D0ACFD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1743F-0761-458C-889B-A6A250BBC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BC8F-BA84-4D59-A399-6A891E9DD250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422D7-C3B6-4A7E-A746-6E47A3BD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38D0A-9811-4F2F-993B-0CF4F030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16B1-DCFB-4D37-A2FA-44EA23CE8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46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40376-27A6-4DC2-BE13-F1A9D162F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57DBA-5BDD-4827-A90D-C78B9F883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0DD79-4E1D-47F4-B293-2F7A0964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BC8F-BA84-4D59-A399-6A891E9DD250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F2411-9A4E-4EA9-9483-8B038CD8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C0715-F924-4175-A872-00112370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16B1-DCFB-4D37-A2FA-44EA23CE8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93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8B5BB-6A84-4A7C-B938-70E093D8F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59B1D-AFE3-4F33-B508-3F04509D4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AD1E5-8D29-439D-9ACF-6FAEF3A9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BC8F-BA84-4D59-A399-6A891E9DD250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5FDEF-B551-4B7E-A860-B9E03724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056F3-5493-4960-A735-6DD4EAAA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16B1-DCFB-4D37-A2FA-44EA23CE8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7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CC78-F0FA-4AFC-AF72-4BF04545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6C9E0-B7AA-4139-BCEB-6BAF9F0B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2A1CC-4404-4EB8-AFD2-68D582869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C723E-D3C2-4FC1-B7F9-1FB3AF48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BC8F-BA84-4D59-A399-6A891E9DD250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D1660-F6EC-4CAD-AB8E-FA1AC7E33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E5397-5935-4CA1-ABFA-F3250ABA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16B1-DCFB-4D37-A2FA-44EA23CE8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29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9736-F761-4EEE-91B8-454C7422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AFB67-6E97-42B7-A92C-DFD6606DE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7EC29-1CC8-40F2-BB0B-1451E17B5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15299-9A97-4CBE-8D06-13DC14582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8FD9A-07AB-4D73-A8D0-B7E7F5BB8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171D16-85E7-4E1C-93E5-ED6DD70D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BC8F-BA84-4D59-A399-6A891E9DD250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0818F6-7589-499D-B6E4-0DAD6652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70A4C4-E018-4558-91D1-E1BC5377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16B1-DCFB-4D37-A2FA-44EA23CE8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4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F7DC-C619-4932-834A-846780DD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EADDB-B37E-4411-B711-47AE601BB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BC8F-BA84-4D59-A399-6A891E9DD250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7E1D-0CE2-4B11-8A39-55CBEF1F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483404-F84B-4641-AD53-BFE85545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16B1-DCFB-4D37-A2FA-44EA23CE8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4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BE2F19-876E-4D51-88FB-B05066A8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BC8F-BA84-4D59-A399-6A891E9DD250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FF5C1-2DB6-4A50-AA8E-9694BF36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C2566-3781-41E1-8B73-03A5F644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16B1-DCFB-4D37-A2FA-44EA23CE8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72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5FCEB-488D-4D91-AFD4-A2D99CDA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E58B4-5826-48A4-B657-581BC0F47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D0A7C-17A7-48F0-922A-FE7E18378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BB925-49B6-47F9-BB19-58A1586E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BC8F-BA84-4D59-A399-6A891E9DD250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287EB-9BD0-464D-A4B1-AD29615A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C9327-4AE2-4BE6-B524-283E751A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16B1-DCFB-4D37-A2FA-44EA23CE8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4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7491-4E5A-4C99-B791-79B9F0E7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CEEFC-2976-4DAA-8E28-D336F2612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14D63-EB7D-4EA8-9FFF-BC5623D1B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D3106-D3E2-4667-A09E-A2C6AFF3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BC8F-BA84-4D59-A399-6A891E9DD250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71908-5F87-4EC3-BF06-CAC8B28B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03A85-EC81-4DF2-9D36-B2FAC88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16B1-DCFB-4D37-A2FA-44EA23CE8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08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A827E3-F84D-415A-A570-E3247813B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1746D-2EA4-4120-8B3A-1D617DB8D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1A477-E825-4836-800B-EDAFF05C1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0BC8F-BA84-4D59-A399-6A891E9DD250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AD734-158C-4E92-8224-2C41ED001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371F-CC0F-420A-BCE6-C9C0F642E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716B1-DCFB-4D37-A2FA-44EA23CE8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25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ZwvrxVavnQ?start=57&amp;feature=oembed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rjT8m0hcKU?feature=oembed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mailto:mandy.mellor@nptcgroup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56373" y="1530036"/>
            <a:ext cx="6934954" cy="52510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2196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9BD00DA-73CD-4C4A-8307-56891DA470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4" y="89646"/>
            <a:ext cx="5287224" cy="609393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1404BF-CC91-4AD4-B05E-4429AE72DAD6}"/>
              </a:ext>
            </a:extLst>
          </p:cNvPr>
          <p:cNvSpPr txBox="1"/>
          <p:nvPr/>
        </p:nvSpPr>
        <p:spPr>
          <a:xfrm>
            <a:off x="923453" y="6183579"/>
            <a:ext cx="7297094" cy="584775"/>
          </a:xfrm>
          <a:prstGeom prst="rect">
            <a:avLst/>
          </a:prstGeom>
          <a:solidFill>
            <a:srgbClr val="50C8A7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Safeguarding@nptcgroup.ac.uk</a:t>
            </a:r>
          </a:p>
        </p:txBody>
      </p:sp>
    </p:spTree>
    <p:extLst>
      <p:ext uri="{BB962C8B-B14F-4D97-AF65-F5344CB8AC3E}">
        <p14:creationId xmlns:p14="http://schemas.microsoft.com/office/powerpoint/2010/main" val="22340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818150" cy="6858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Limits of Confidentiality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B48D8B-26A1-2EE9-0ECC-3867579BB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650053"/>
              </p:ext>
            </p:extLst>
          </p:nvPr>
        </p:nvGraphicFramePr>
        <p:xfrm>
          <a:off x="2941163" y="575035"/>
          <a:ext cx="5693791" cy="577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47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0" y="2957472"/>
            <a:ext cx="3024685" cy="390052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GB" sz="3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Contact the </a:t>
            </a:r>
            <a:br>
              <a:rPr lang="en-GB" sz="3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Safeguarding Team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6164896" y="3712762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Domestic Abuse &amp;amp; Young Parents Service Coventry - Valley House">
            <a:extLst>
              <a:ext uri="{FF2B5EF4-FFF2-40B4-BE49-F238E27FC236}">
                <a16:creationId xmlns:a16="http://schemas.microsoft.com/office/drawing/2014/main" id="{E226D1A5-7B23-4088-89C2-13FE45B4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7"/>
          <a:stretch/>
        </p:blipFill>
        <p:spPr bwMode="auto">
          <a:xfrm>
            <a:off x="0" y="0"/>
            <a:ext cx="9105706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4156C32-1759-8D21-CC0C-466976A602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990578"/>
              </p:ext>
            </p:extLst>
          </p:nvPr>
        </p:nvGraphicFramePr>
        <p:xfrm>
          <a:off x="3119601" y="2957473"/>
          <a:ext cx="5997757" cy="39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930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598" y="973467"/>
            <a:ext cx="6450912" cy="621797"/>
          </a:xfrm>
          <a:solidFill>
            <a:srgbClr val="50C8A7"/>
          </a:solidFill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Keeping Yourself Safe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34" name="Picture 10" descr="cid:image009.png@01D5828B.AD0FDA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43" y="1646761"/>
            <a:ext cx="5030300" cy="73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id:image011.png@01D5828B.AD0FDA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12" y="2850941"/>
            <a:ext cx="5030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7" descr="cid:image013.png@01D5828B.AD0FDA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34" y="4101171"/>
            <a:ext cx="511868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3" descr="cid:image014.png@01D5828B.AD0FDA6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92" y="4716977"/>
            <a:ext cx="5053106" cy="63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4" descr="cid:image015.png@01D5828B.AD0FDA6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34" y="5332852"/>
            <a:ext cx="513166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6" descr="cid:image016.png@01D5828B.AD0FDA6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92" y="5879049"/>
            <a:ext cx="5053105" cy="72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5" descr="cid:image010.png@01D5828B.AD0FDA6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17" y="2290208"/>
            <a:ext cx="5030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8" descr="cid:image012.png@01D5828B.AD0FDA6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581" y="3593711"/>
            <a:ext cx="4964725" cy="65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9251" y="1646761"/>
            <a:ext cx="1083278" cy="5562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Staff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22703" y="6164790"/>
            <a:ext cx="1035114" cy="5562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y-GB" sz="1600" dirty="0">
                <a:solidFill>
                  <a:schemeClr val="tx1"/>
                </a:solidFill>
              </a:rPr>
              <a:t>Ymwelydd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30408" y="4989159"/>
            <a:ext cx="1035583" cy="5873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y-GB" sz="1600" dirty="0">
                <a:solidFill>
                  <a:schemeClr val="tx1"/>
                </a:solidFill>
              </a:rPr>
              <a:t>Prentis Iau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30878" y="4425284"/>
            <a:ext cx="1030967" cy="5562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y-GB" sz="1600" dirty="0">
                <a:solidFill>
                  <a:schemeClr val="tx1"/>
                </a:solidFill>
              </a:rPr>
              <a:t>Myfyriwr AU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22703" y="3793422"/>
            <a:ext cx="1031540" cy="6074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y-GB" sz="1400" dirty="0" err="1">
                <a:solidFill>
                  <a:schemeClr val="tx1"/>
                </a:solidFill>
              </a:rPr>
              <a:t>Cynrych-iolydd</a:t>
            </a:r>
            <a:r>
              <a:rPr lang="cy-GB" sz="1400" dirty="0">
                <a:solidFill>
                  <a:schemeClr val="tx1"/>
                </a:solidFill>
              </a:rPr>
              <a:t> Myfyrwyr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3887" y="3162566"/>
            <a:ext cx="1030356" cy="6156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y-GB" sz="1600" dirty="0">
                <a:solidFill>
                  <a:schemeClr val="tx1"/>
                </a:solidFill>
              </a:rPr>
              <a:t>Myfyriwr AB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13455" y="2532389"/>
            <a:ext cx="1040788" cy="6117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y-GB" sz="1600" dirty="0">
                <a:solidFill>
                  <a:schemeClr val="tx1"/>
                </a:solidFill>
              </a:rPr>
              <a:t>Diogelu</a:t>
            </a:r>
            <a:r>
              <a:rPr lang="cy-GB" dirty="0"/>
              <a:t> </a:t>
            </a:r>
            <a:endParaRPr lang="en-GB" sz="1200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15379" y="1892834"/>
            <a:ext cx="1035289" cy="626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</a:t>
            </a:r>
            <a:r>
              <a:rPr lang="en-GB" sz="1600" dirty="0" err="1">
                <a:solidFill>
                  <a:schemeClr val="tx1"/>
                </a:solidFill>
              </a:rPr>
              <a:t>Staff</a:t>
            </a:r>
            <a:r>
              <a:rPr lang="en-GB" dirty="0" err="1"/>
              <a:t>g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7635660" y="2216759"/>
            <a:ext cx="1089598" cy="6052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Safe-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guarding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30408" y="5584142"/>
            <a:ext cx="1035583" cy="573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cy-GB" sz="1600" dirty="0">
                <a:solidFill>
                  <a:schemeClr val="tx1"/>
                </a:solidFill>
              </a:rPr>
              <a:t>Cyswllt Ysgol</a:t>
            </a:r>
            <a:endParaRPr lang="en-GB" sz="1600" dirty="0">
              <a:solidFill>
                <a:schemeClr val="tx1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29251" y="2831478"/>
            <a:ext cx="1089598" cy="5850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FE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Student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635750" y="3441898"/>
            <a:ext cx="1076779" cy="5562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Student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Rep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643457" y="4039491"/>
            <a:ext cx="1069072" cy="592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HE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Student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56106" y="4667049"/>
            <a:ext cx="1061692" cy="595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</a:rPr>
              <a:t>Junior</a:t>
            </a:r>
          </a:p>
          <a:p>
            <a:pPr algn="ctr"/>
            <a:r>
              <a:rPr lang="en-GB" sz="1500" dirty="0">
                <a:solidFill>
                  <a:schemeClr val="tx1"/>
                </a:solidFill>
              </a:rPr>
              <a:t>Apprentice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655056" y="5304967"/>
            <a:ext cx="1063793" cy="5888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School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Link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655056" y="5893796"/>
            <a:ext cx="1063793" cy="622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Visitor</a:t>
            </a:r>
          </a:p>
        </p:txBody>
      </p:sp>
    </p:spTree>
    <p:extLst>
      <p:ext uri="{BB962C8B-B14F-4D97-AF65-F5344CB8AC3E}">
        <p14:creationId xmlns:p14="http://schemas.microsoft.com/office/powerpoint/2010/main" val="17963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5707" y="1102936"/>
            <a:ext cx="7227277" cy="1847654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Careful with Sexual Behaviour, Especially Consent…</a:t>
            </a:r>
          </a:p>
        </p:txBody>
      </p:sp>
      <p:pic>
        <p:nvPicPr>
          <p:cNvPr id="3" name="Online Media 2" title="Tea and Consent">
            <a:hlinkClick r:id="" action="ppaction://media"/>
            <a:extLst>
              <a:ext uri="{FF2B5EF4-FFF2-40B4-BE49-F238E27FC236}">
                <a16:creationId xmlns:a16="http://schemas.microsoft.com/office/drawing/2014/main" id="{BF738955-CF44-4A6C-8A59-FAC1EF2C489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81695" y="3271647"/>
            <a:ext cx="4675300" cy="22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6825" y="1163271"/>
            <a:ext cx="7016352" cy="1470025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Careful with Personal Information</a:t>
            </a:r>
          </a:p>
        </p:txBody>
      </p:sp>
      <p:pic>
        <p:nvPicPr>
          <p:cNvPr id="3" name="Online Media 2" title="How private is your personal information?">
            <a:hlinkClick r:id="" action="ppaction://media"/>
            <a:extLst>
              <a:ext uri="{FF2B5EF4-FFF2-40B4-BE49-F238E27FC236}">
                <a16:creationId xmlns:a16="http://schemas.microsoft.com/office/drawing/2014/main" id="{22E3CF26-97E0-4DB9-967A-07AF369A65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96825" y="2711450"/>
            <a:ext cx="7016352" cy="37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4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97751" y="2092390"/>
            <a:ext cx="7173253" cy="2553147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Questions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1C8202-60AB-4C5C-AE42-CF78C30F7C4B}"/>
              </a:ext>
            </a:extLst>
          </p:cNvPr>
          <p:cNvSpPr txBox="1"/>
          <p:nvPr/>
        </p:nvSpPr>
        <p:spPr>
          <a:xfrm>
            <a:off x="1697751" y="4645537"/>
            <a:ext cx="7173253" cy="1569660"/>
          </a:xfrm>
          <a:prstGeom prst="rect">
            <a:avLst/>
          </a:prstGeom>
          <a:solidFill>
            <a:srgbClr val="50C8A7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further information contact</a:t>
            </a:r>
            <a:r>
              <a:rPr lang="en-GB" sz="240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GB" sz="240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Assistant Manager for Safeguarding and Resilience</a:t>
            </a:r>
          </a:p>
          <a:p>
            <a:pPr algn="ctr"/>
            <a:r>
              <a:rPr lang="en-GB" sz="240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</a:t>
            </a:r>
            <a:r>
              <a:rPr lang="en-GB" sz="240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mandy.mellor@nptcgroup.ac.uk</a:t>
            </a:r>
            <a:endParaRPr lang="en-GB" sz="2400" baseline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/>
          </a:p>
        </p:txBody>
      </p:sp>
      <p:pic>
        <p:nvPicPr>
          <p:cNvPr id="4" name="Picture 4" descr="81,202 Safeguarding Stock Photos and Images - 123RF">
            <a:extLst>
              <a:ext uri="{FF2B5EF4-FFF2-40B4-BE49-F238E27FC236}">
                <a16:creationId xmlns:a16="http://schemas.microsoft.com/office/drawing/2014/main" id="{1DF4052A-6EC6-4BB2-9CBE-3C7E58CE2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r="12232"/>
          <a:stretch/>
        </p:blipFill>
        <p:spPr bwMode="auto">
          <a:xfrm>
            <a:off x="4023360" y="1084394"/>
            <a:ext cx="2250831" cy="20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9414-CAA9-4D66-B373-22FFD0CF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997724" cy="6857999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Aims of the Session are to: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78A50E-0DB1-150A-F88B-51297FC69F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43386"/>
              </p:ext>
            </p:extLst>
          </p:nvPr>
        </p:nvGraphicFramePr>
        <p:xfrm>
          <a:off x="3386724" y="303591"/>
          <a:ext cx="543003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69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91"/>
            <a:ext cx="9143999" cy="1575954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Safeguarding?.......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8498A3-1C6B-5C8D-0F42-46A17F4CEA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042920"/>
              </p:ext>
            </p:extLst>
          </p:nvPr>
        </p:nvGraphicFramePr>
        <p:xfrm>
          <a:off x="483042" y="1924821"/>
          <a:ext cx="8195871" cy="4380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66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GB" sz="36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Ground Rules for our Session</a:t>
            </a:r>
            <a:endParaRPr lang="en-GB" sz="3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8498A3-1C6B-5C8D-0F42-46A17F4CEA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474439"/>
              </p:ext>
            </p:extLst>
          </p:nvPr>
        </p:nvGraphicFramePr>
        <p:xfrm>
          <a:off x="483042" y="1924821"/>
          <a:ext cx="8195871" cy="4380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8C0EE38A-368D-4E81-B2EA-F5673AD52C0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5931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Ground Rules for our Session</a:t>
            </a:r>
            <a:endParaRPr lang="en-GB" sz="36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3578" y="958702"/>
            <a:ext cx="7240422" cy="865824"/>
          </a:xfrm>
          <a:solidFill>
            <a:srgbClr val="50C8A7"/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Bell MT"/>
              </a:rPr>
              <a:t/>
            </a:r>
            <a:br>
              <a:rPr lang="en-GB" dirty="0">
                <a:solidFill>
                  <a:srgbClr val="000000"/>
                </a:solidFill>
                <a:latin typeface="Bell MT"/>
              </a:rPr>
            </a:b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FE providers have a </a:t>
            </a:r>
            <a:r>
              <a:rPr lang="en-GB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duty </a:t>
            </a:r>
            <a:r>
              <a:rPr lang="en-GB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safeguard their students</a:t>
            </a:r>
            <a:r>
              <a:rPr lang="en-GB" dirty="0">
                <a:solidFill>
                  <a:schemeClr val="bg1"/>
                </a:solidFill>
                <a:latin typeface="Bell MT"/>
              </a:rPr>
              <a:t/>
            </a:r>
            <a:br>
              <a:rPr lang="en-GB" dirty="0">
                <a:solidFill>
                  <a:schemeClr val="bg1"/>
                </a:solidFill>
                <a:latin typeface="Bell MT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28650" y="2536201"/>
            <a:ext cx="3886200" cy="293018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157662" y="1825625"/>
            <a:ext cx="2829176" cy="4351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667" y="3503795"/>
            <a:ext cx="3063193" cy="30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7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7030A0"/>
                </a:solidFill>
                <a:latin typeface="Arial"/>
              </a:rPr>
              <a:t/>
            </a:r>
            <a:br>
              <a:rPr lang="en-GB" b="1" dirty="0">
                <a:solidFill>
                  <a:srgbClr val="7030A0"/>
                </a:solidFill>
                <a:latin typeface="Arial"/>
              </a:rPr>
            </a:br>
            <a:r>
              <a:rPr lang="en-GB" b="1" dirty="0">
                <a:solidFill>
                  <a:srgbClr val="7030A0"/>
                </a:solidFill>
                <a:latin typeface="Arial"/>
              </a:rPr>
              <a:t/>
            </a:r>
            <a:br>
              <a:rPr lang="en-GB" b="1" dirty="0">
                <a:solidFill>
                  <a:srgbClr val="7030A0"/>
                </a:solidFill>
                <a:latin typeface="Arial"/>
              </a:rPr>
            </a:br>
            <a:r>
              <a:rPr lang="en-GB" sz="5400" dirty="0">
                <a:effectLst/>
                <a:latin typeface="Times New Roman"/>
                <a:ea typeface="Times New Roman"/>
              </a:rPr>
              <a:t/>
            </a:r>
            <a:br>
              <a:rPr lang="en-GB" sz="5400" dirty="0">
                <a:effectLst/>
                <a:latin typeface="Times New Roman"/>
                <a:ea typeface="Times New Roman"/>
              </a:rPr>
            </a:br>
            <a:r>
              <a:rPr lang="en-GB" sz="4800" dirty="0">
                <a:effectLst/>
                <a:latin typeface="Times New Roman"/>
                <a:ea typeface="Times New Roman"/>
              </a:rPr>
              <a:t/>
            </a:r>
            <a:br>
              <a:rPr lang="en-GB" sz="4800" dirty="0">
                <a:effectLst/>
                <a:latin typeface="Times New Roman"/>
                <a:ea typeface="Times New Roman"/>
              </a:rPr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90000"/>
              </a:lnSpc>
              <a:buNone/>
              <a:tabLst>
                <a:tab pos="457200" algn="l"/>
              </a:tabLst>
            </a:pPr>
            <a:endParaRPr lang="en-GB" sz="1300" dirty="0">
              <a:effectLst/>
              <a:latin typeface="Times New Roman"/>
              <a:ea typeface="Times New Roman"/>
              <a:cs typeface="Times New Roman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32738">
            <a:off x="4317006" y="1560865"/>
            <a:ext cx="3765104" cy="235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879" y="4626659"/>
            <a:ext cx="2493745" cy="1902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055370">
            <a:off x="1036808" y="2261640"/>
            <a:ext cx="2320531" cy="2497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544" y="4205332"/>
            <a:ext cx="3295314" cy="2394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61737">
            <a:off x="3274533" y="1874767"/>
            <a:ext cx="2733066" cy="2702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15365">
            <a:off x="4886328" y="2205743"/>
            <a:ext cx="4372244" cy="4841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2658" y="1027476"/>
            <a:ext cx="7200900" cy="646331"/>
          </a:xfrm>
          <a:prstGeom prst="rect">
            <a:avLst/>
          </a:prstGeom>
          <a:solidFill>
            <a:srgbClr val="50C8A7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GB" sz="36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Duty</a:t>
            </a:r>
            <a:r>
              <a:rPr lang="en-GB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requires colleges to:</a:t>
            </a:r>
            <a:endParaRPr lang="en-GB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761" y="855347"/>
            <a:ext cx="6344239" cy="929908"/>
          </a:xfrm>
          <a:solidFill>
            <a:srgbClr val="33AAB7"/>
          </a:solidFill>
        </p:spPr>
        <p:txBody>
          <a:bodyPr>
            <a:no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Safeguarding Policy – Updated Annually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 rot="21200855">
            <a:off x="1643607" y="2040249"/>
            <a:ext cx="2955676" cy="4493538"/>
          </a:xfrm>
          <a:prstGeom prst="rect">
            <a:avLst/>
          </a:prstGeom>
          <a:solidFill>
            <a:srgbClr val="529FC6"/>
          </a:solidFill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Updated last in June 2021 to include, more detailed reference to and guidance on handling issues around violence against women, domestic abuse and sexual violence </a:t>
            </a:r>
          </a:p>
        </p:txBody>
      </p:sp>
      <p:sp>
        <p:nvSpPr>
          <p:cNvPr id="6" name="TextBox 5"/>
          <p:cNvSpPr txBox="1"/>
          <p:nvPr/>
        </p:nvSpPr>
        <p:spPr>
          <a:xfrm rot="910524">
            <a:off x="5321922" y="2055975"/>
            <a:ext cx="3369378" cy="4093428"/>
          </a:xfrm>
          <a:prstGeom prst="rect">
            <a:avLst/>
          </a:prstGeom>
          <a:solidFill>
            <a:srgbClr val="50C8A7"/>
          </a:solidFill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2019 update took into account the Wales Safeguarding Procedures that provided more guidance on exploitation in its broadest sense and beyond sexual exploitation</a:t>
            </a:r>
          </a:p>
        </p:txBody>
      </p:sp>
    </p:spTree>
    <p:extLst>
      <p:ext uri="{BB962C8B-B14F-4D97-AF65-F5344CB8AC3E}">
        <p14:creationId xmlns:p14="http://schemas.microsoft.com/office/powerpoint/2010/main" val="284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" y="0"/>
            <a:ext cx="9143999" cy="2127460"/>
          </a:xfr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Types of Safeguarding…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41B23D-7A47-414D-68A7-120FFA5602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931273"/>
              </p:ext>
            </p:extLst>
          </p:nvPr>
        </p:nvGraphicFramePr>
        <p:xfrm>
          <a:off x="103695" y="2273575"/>
          <a:ext cx="9031327" cy="443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611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862" y="980494"/>
            <a:ext cx="7473462" cy="738869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en-GB" sz="400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FF0000"/>
                </a:solidFill>
                <a:cs typeface="Arial" panose="020B0604020202020204" pitchFamily="34" charset="0"/>
              </a:rPr>
              <a:t>  Wellbeing and Mental ill Health </a:t>
            </a:r>
            <a:br>
              <a:rPr lang="en-GB" sz="400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en-GB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84" y="1133028"/>
            <a:ext cx="8098979" cy="537655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 FOUR: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85" y="1905552"/>
            <a:ext cx="2497507" cy="2724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746" y="2370024"/>
            <a:ext cx="2740208" cy="2051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129" y="1118216"/>
            <a:ext cx="2329961" cy="2139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536" y="4421994"/>
            <a:ext cx="2497507" cy="1923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07918" y="4808425"/>
            <a:ext cx="3552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College has trained  </a:t>
            </a:r>
            <a:r>
              <a:rPr lang="en-GB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100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mental health first aiders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3099" y="4551373"/>
            <a:ext cx="1641946" cy="102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3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255351C29BD0488482A8C6D41ED971" ma:contentTypeVersion="6" ma:contentTypeDescription="Create a new document." ma:contentTypeScope="" ma:versionID="87d216ef7da6cd8c6af8065ccf657226">
  <xsd:schema xmlns:xsd="http://www.w3.org/2001/XMLSchema" xmlns:xs="http://www.w3.org/2001/XMLSchema" xmlns:p="http://schemas.microsoft.com/office/2006/metadata/properties" xmlns:ns2="76262928-af7e-4f07-aac8-f1a7ddc5dbda" targetNamespace="http://schemas.microsoft.com/office/2006/metadata/properties" ma:root="true" ma:fieldsID="30f178cb4e7aa7d5456dc37aef18a219" ns2:_="">
    <xsd:import namespace="76262928-af7e-4f07-aac8-f1a7ddc5d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62928-af7e-4f07-aac8-f1a7ddc5db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5B0F0E-08EE-42F6-8253-858866DB08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262928-af7e-4f07-aac8-f1a7ddc5d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B8F896-FA1D-4F11-9D00-8CBAAFCE94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B65C3B-9FE6-43FC-AF70-84D48BBBA82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6262928-af7e-4f07-aac8-f1a7ddc5dbd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</TotalTime>
  <Words>989</Words>
  <Application>Microsoft Office PowerPoint</Application>
  <PresentationFormat>On-screen Show (4:3)</PresentationFormat>
  <Paragraphs>156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Bell MT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The Aims of the Session are to:</vt:lpstr>
      <vt:lpstr>What is Safeguarding?.......</vt:lpstr>
      <vt:lpstr>Ground Rules for our Session</vt:lpstr>
      <vt:lpstr> All FE providers have a duty to safeguard their students </vt:lpstr>
      <vt:lpstr>    </vt:lpstr>
      <vt:lpstr>Safeguarding Policy – Updated Annually</vt:lpstr>
      <vt:lpstr>Different Types of Safeguarding…</vt:lpstr>
      <vt:lpstr>   Wellbeing and Mental ill Health  </vt:lpstr>
      <vt:lpstr>PowerPoint Presentation</vt:lpstr>
      <vt:lpstr>Limits of Confidentiality</vt:lpstr>
      <vt:lpstr>How to Contact the  Safeguarding Team</vt:lpstr>
      <vt:lpstr> Keeping Yourself Safe </vt:lpstr>
      <vt:lpstr>Be Careful with Sexual Behaviour, Especially Consent…</vt:lpstr>
      <vt:lpstr>Be Careful with Personal Information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Safeguarding Children and Vulnerable Adults – Update Training 2015</dc:title>
  <dc:creator>Sian Jones</dc:creator>
  <cp:lastModifiedBy>NPTC Powys ACL</cp:lastModifiedBy>
  <cp:revision>76</cp:revision>
  <cp:lastPrinted>2019-10-23T13:02:17Z</cp:lastPrinted>
  <dcterms:created xsi:type="dcterms:W3CDTF">2015-07-03T12:50:56Z</dcterms:created>
  <dcterms:modified xsi:type="dcterms:W3CDTF">2022-06-20T14:10:04Z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0x01010081255351C29BD0488482A8C6D41ED971</vt:lpwstr>
  </property>
</Properties>
</file>