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9" r:id="rId4"/>
    <p:sldId id="260" r:id="rId5"/>
    <p:sldId id="312" r:id="rId6"/>
    <p:sldId id="262" r:id="rId7"/>
    <p:sldId id="263" r:id="rId8"/>
    <p:sldId id="264" r:id="rId9"/>
    <p:sldId id="313" r:id="rId10"/>
    <p:sldId id="291" r:id="rId11"/>
    <p:sldId id="265" r:id="rId12"/>
    <p:sldId id="297" r:id="rId13"/>
    <p:sldId id="274" r:id="rId14"/>
    <p:sldId id="275" r:id="rId15"/>
    <p:sldId id="298" r:id="rId16"/>
    <p:sldId id="270" r:id="rId17"/>
    <p:sldId id="272" r:id="rId18"/>
    <p:sldId id="299" r:id="rId19"/>
    <p:sldId id="283" r:id="rId20"/>
    <p:sldId id="290" r:id="rId21"/>
    <p:sldId id="302" r:id="rId22"/>
    <p:sldId id="303" r:id="rId23"/>
    <p:sldId id="292" r:id="rId24"/>
    <p:sldId id="304" r:id="rId25"/>
    <p:sldId id="314" r:id="rId26"/>
    <p:sldId id="308" r:id="rId27"/>
    <p:sldId id="309" r:id="rId28"/>
    <p:sldId id="310" r:id="rId29"/>
    <p:sldId id="311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C44496-452D-43D0-AB87-C9790698A8D0}" v="204" dt="2022-03-22T12:49:26.3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dy Mellor" userId="cf7dc239-8a2a-4003-9ec2-6055564f2645" providerId="ADAL" clId="{15C494F1-DDDB-485E-901D-4F67990CE048}"/>
    <pc:docChg chg="undo custSel addSld delSld modSld sldOrd">
      <pc:chgData name="Mandy Mellor" userId="cf7dc239-8a2a-4003-9ec2-6055564f2645" providerId="ADAL" clId="{15C494F1-DDDB-485E-901D-4F67990CE048}" dt="2022-03-18T16:06:04.778" v="164" actId="1076"/>
      <pc:docMkLst>
        <pc:docMk/>
      </pc:docMkLst>
      <pc:sldChg chg="modSp mod">
        <pc:chgData name="Mandy Mellor" userId="cf7dc239-8a2a-4003-9ec2-6055564f2645" providerId="ADAL" clId="{15C494F1-DDDB-485E-901D-4F67990CE048}" dt="2022-03-18T16:03:56.644" v="155" actId="1076"/>
        <pc:sldMkLst>
          <pc:docMk/>
          <pc:sldMk cId="3749187920" sldId="257"/>
        </pc:sldMkLst>
        <pc:spChg chg="mod">
          <ac:chgData name="Mandy Mellor" userId="cf7dc239-8a2a-4003-9ec2-6055564f2645" providerId="ADAL" clId="{15C494F1-DDDB-485E-901D-4F67990CE048}" dt="2022-03-18T16:03:56.644" v="155" actId="1076"/>
          <ac:spMkLst>
            <pc:docMk/>
            <pc:sldMk cId="3749187920" sldId="257"/>
            <ac:spMk id="2" creationId="{53ADF0EB-17E2-4111-B640-0C4C35BFA8A3}"/>
          </ac:spMkLst>
        </pc:spChg>
      </pc:sldChg>
      <pc:sldChg chg="modSp mod">
        <pc:chgData name="Mandy Mellor" userId="cf7dc239-8a2a-4003-9ec2-6055564f2645" providerId="ADAL" clId="{15C494F1-DDDB-485E-901D-4F67990CE048}" dt="2022-03-18T16:04:05.890" v="157" actId="1076"/>
        <pc:sldMkLst>
          <pc:docMk/>
          <pc:sldMk cId="71556357" sldId="259"/>
        </pc:sldMkLst>
        <pc:spChg chg="mod">
          <ac:chgData name="Mandy Mellor" userId="cf7dc239-8a2a-4003-9ec2-6055564f2645" providerId="ADAL" clId="{15C494F1-DDDB-485E-901D-4F67990CE048}" dt="2022-03-18T16:04:05.890" v="157" actId="1076"/>
          <ac:spMkLst>
            <pc:docMk/>
            <pc:sldMk cId="71556357" sldId="259"/>
            <ac:spMk id="2" creationId="{66CE9899-EC75-47B8-8724-3C8E825CAA7A}"/>
          </ac:spMkLst>
        </pc:spChg>
      </pc:sldChg>
      <pc:sldChg chg="modSp mod">
        <pc:chgData name="Mandy Mellor" userId="cf7dc239-8a2a-4003-9ec2-6055564f2645" providerId="ADAL" clId="{15C494F1-DDDB-485E-901D-4F67990CE048}" dt="2022-03-18T16:04:14.228" v="159" actId="1076"/>
        <pc:sldMkLst>
          <pc:docMk/>
          <pc:sldMk cId="2120834090" sldId="260"/>
        </pc:sldMkLst>
        <pc:spChg chg="mod">
          <ac:chgData name="Mandy Mellor" userId="cf7dc239-8a2a-4003-9ec2-6055564f2645" providerId="ADAL" clId="{15C494F1-DDDB-485E-901D-4F67990CE048}" dt="2022-03-18T16:04:14.228" v="159" actId="1076"/>
          <ac:spMkLst>
            <pc:docMk/>
            <pc:sldMk cId="2120834090" sldId="260"/>
            <ac:spMk id="2" creationId="{7834E6D2-4885-4925-ACFC-2243997923FB}"/>
          </ac:spMkLst>
        </pc:spChg>
      </pc:sldChg>
      <pc:sldChg chg="addSp modSp mod">
        <pc:chgData name="Mandy Mellor" userId="cf7dc239-8a2a-4003-9ec2-6055564f2645" providerId="ADAL" clId="{15C494F1-DDDB-485E-901D-4F67990CE048}" dt="2022-03-18T16:04:35.868" v="161" actId="1076"/>
        <pc:sldMkLst>
          <pc:docMk/>
          <pc:sldMk cId="2334408105" sldId="261"/>
        </pc:sldMkLst>
        <pc:spChg chg="mod">
          <ac:chgData name="Mandy Mellor" userId="cf7dc239-8a2a-4003-9ec2-6055564f2645" providerId="ADAL" clId="{15C494F1-DDDB-485E-901D-4F67990CE048}" dt="2022-03-18T16:04:35.868" v="161" actId="1076"/>
          <ac:spMkLst>
            <pc:docMk/>
            <pc:sldMk cId="2334408105" sldId="261"/>
            <ac:spMk id="2" creationId="{2C8B5AF7-B8AE-40EC-8E4C-1B9643ED1607}"/>
          </ac:spMkLst>
        </pc:spChg>
        <pc:spChg chg="add">
          <ac:chgData name="Mandy Mellor" userId="cf7dc239-8a2a-4003-9ec2-6055564f2645" providerId="ADAL" clId="{15C494F1-DDDB-485E-901D-4F67990CE048}" dt="2022-03-18T13:01:46.370" v="27" actId="26606"/>
          <ac:spMkLst>
            <pc:docMk/>
            <pc:sldMk cId="2334408105" sldId="261"/>
            <ac:spMk id="10" creationId="{51BE15AD-74D9-4540-AECA-6A338D3028BB}"/>
          </ac:spMkLst>
        </pc:spChg>
        <pc:spChg chg="add">
          <ac:chgData name="Mandy Mellor" userId="cf7dc239-8a2a-4003-9ec2-6055564f2645" providerId="ADAL" clId="{15C494F1-DDDB-485E-901D-4F67990CE048}" dt="2022-03-18T13:01:46.370" v="27" actId="26606"/>
          <ac:spMkLst>
            <pc:docMk/>
            <pc:sldMk cId="2334408105" sldId="261"/>
            <ac:spMk id="12" creationId="{5E2E47D1-2C32-4FB7-A5F0-F31C8F390B83}"/>
          </ac:spMkLst>
        </pc:spChg>
        <pc:spChg chg="add">
          <ac:chgData name="Mandy Mellor" userId="cf7dc239-8a2a-4003-9ec2-6055564f2645" providerId="ADAL" clId="{15C494F1-DDDB-485E-901D-4F67990CE048}" dt="2022-03-18T13:01:46.370" v="27" actId="26606"/>
          <ac:spMkLst>
            <pc:docMk/>
            <pc:sldMk cId="2334408105" sldId="261"/>
            <ac:spMk id="14" creationId="{884C5A90-A356-4F6E-92BE-AA6527470833}"/>
          </ac:spMkLst>
        </pc:spChg>
        <pc:graphicFrameChg chg="mod modGraphic">
          <ac:chgData name="Mandy Mellor" userId="cf7dc239-8a2a-4003-9ec2-6055564f2645" providerId="ADAL" clId="{15C494F1-DDDB-485E-901D-4F67990CE048}" dt="2022-03-18T13:01:46.370" v="27" actId="26606"/>
          <ac:graphicFrameMkLst>
            <pc:docMk/>
            <pc:sldMk cId="2334408105" sldId="261"/>
            <ac:graphicFrameMk id="5" creationId="{00CBB113-C7C8-43CE-BA39-495E322D5B2A}"/>
          </ac:graphicFrameMkLst>
        </pc:graphicFrameChg>
      </pc:sldChg>
      <pc:sldChg chg="modSp mod">
        <pc:chgData name="Mandy Mellor" userId="cf7dc239-8a2a-4003-9ec2-6055564f2645" providerId="ADAL" clId="{15C494F1-DDDB-485E-901D-4F67990CE048}" dt="2022-03-18T12:58:21.885" v="22" actId="1076"/>
        <pc:sldMkLst>
          <pc:docMk/>
          <pc:sldMk cId="3074494593" sldId="263"/>
        </pc:sldMkLst>
        <pc:picChg chg="mod">
          <ac:chgData name="Mandy Mellor" userId="cf7dc239-8a2a-4003-9ec2-6055564f2645" providerId="ADAL" clId="{15C494F1-DDDB-485E-901D-4F67990CE048}" dt="2022-03-18T12:58:21.885" v="22" actId="1076"/>
          <ac:picMkLst>
            <pc:docMk/>
            <pc:sldMk cId="3074494593" sldId="263"/>
            <ac:picMk id="6" creationId="{0B86A60B-D7CA-443D-8C46-1988103CEA78}"/>
          </ac:picMkLst>
        </pc:picChg>
      </pc:sldChg>
      <pc:sldChg chg="modSp mod">
        <pc:chgData name="Mandy Mellor" userId="cf7dc239-8a2a-4003-9ec2-6055564f2645" providerId="ADAL" clId="{15C494F1-DDDB-485E-901D-4F67990CE048}" dt="2022-03-18T13:02:31.370" v="29" actId="1076"/>
        <pc:sldMkLst>
          <pc:docMk/>
          <pc:sldMk cId="1869111873" sldId="264"/>
        </pc:sldMkLst>
        <pc:picChg chg="mod">
          <ac:chgData name="Mandy Mellor" userId="cf7dc239-8a2a-4003-9ec2-6055564f2645" providerId="ADAL" clId="{15C494F1-DDDB-485E-901D-4F67990CE048}" dt="2022-03-18T13:02:31.370" v="29" actId="1076"/>
          <ac:picMkLst>
            <pc:docMk/>
            <pc:sldMk cId="1869111873" sldId="264"/>
            <ac:picMk id="5" creationId="{B2F60293-84C3-465E-93D1-035230DAD1E4}"/>
          </ac:picMkLst>
        </pc:picChg>
      </pc:sldChg>
      <pc:sldChg chg="modSp mod">
        <pc:chgData name="Mandy Mellor" userId="cf7dc239-8a2a-4003-9ec2-6055564f2645" providerId="ADAL" clId="{15C494F1-DDDB-485E-901D-4F67990CE048}" dt="2022-03-18T13:08:30.835" v="52" actId="207"/>
        <pc:sldMkLst>
          <pc:docMk/>
          <pc:sldMk cId="915156532" sldId="265"/>
        </pc:sldMkLst>
        <pc:spChg chg="mod">
          <ac:chgData name="Mandy Mellor" userId="cf7dc239-8a2a-4003-9ec2-6055564f2645" providerId="ADAL" clId="{15C494F1-DDDB-485E-901D-4F67990CE048}" dt="2022-03-18T13:08:30.835" v="52" actId="207"/>
          <ac:spMkLst>
            <pc:docMk/>
            <pc:sldMk cId="915156532" sldId="265"/>
            <ac:spMk id="3" creationId="{69073349-0A00-46AA-9C2F-212BD2924B00}"/>
          </ac:spMkLst>
        </pc:spChg>
      </pc:sldChg>
      <pc:sldChg chg="modSp mod">
        <pc:chgData name="Mandy Mellor" userId="cf7dc239-8a2a-4003-9ec2-6055564f2645" providerId="ADAL" clId="{15C494F1-DDDB-485E-901D-4F67990CE048}" dt="2022-03-18T13:05:09.453" v="43" actId="207"/>
        <pc:sldMkLst>
          <pc:docMk/>
          <pc:sldMk cId="261678081" sldId="270"/>
        </pc:sldMkLst>
        <pc:spChg chg="mod">
          <ac:chgData name="Mandy Mellor" userId="cf7dc239-8a2a-4003-9ec2-6055564f2645" providerId="ADAL" clId="{15C494F1-DDDB-485E-901D-4F67990CE048}" dt="2022-03-18T13:05:09.453" v="43" actId="207"/>
          <ac:spMkLst>
            <pc:docMk/>
            <pc:sldMk cId="261678081" sldId="270"/>
            <ac:spMk id="3" creationId="{00000000-0000-0000-0000-000000000000}"/>
          </ac:spMkLst>
        </pc:spChg>
      </pc:sldChg>
      <pc:sldChg chg="modSp mod">
        <pc:chgData name="Mandy Mellor" userId="cf7dc239-8a2a-4003-9ec2-6055564f2645" providerId="ADAL" clId="{15C494F1-DDDB-485E-901D-4F67990CE048}" dt="2022-03-18T13:07:11.892" v="47" actId="207"/>
        <pc:sldMkLst>
          <pc:docMk/>
          <pc:sldMk cId="1425600225" sldId="272"/>
        </pc:sldMkLst>
        <pc:spChg chg="mod">
          <ac:chgData name="Mandy Mellor" userId="cf7dc239-8a2a-4003-9ec2-6055564f2645" providerId="ADAL" clId="{15C494F1-DDDB-485E-901D-4F67990CE048}" dt="2022-03-18T13:07:11.892" v="47" actId="207"/>
          <ac:spMkLst>
            <pc:docMk/>
            <pc:sldMk cId="1425600225" sldId="272"/>
            <ac:spMk id="3" creationId="{00000000-0000-0000-0000-000000000000}"/>
          </ac:spMkLst>
        </pc:spChg>
      </pc:sldChg>
      <pc:sldChg chg="modSp mod">
        <pc:chgData name="Mandy Mellor" userId="cf7dc239-8a2a-4003-9ec2-6055564f2645" providerId="ADAL" clId="{15C494F1-DDDB-485E-901D-4F67990CE048}" dt="2022-03-18T16:06:04.778" v="164" actId="1076"/>
        <pc:sldMkLst>
          <pc:docMk/>
          <pc:sldMk cId="2175996067" sldId="274"/>
        </pc:sldMkLst>
        <pc:spChg chg="mod">
          <ac:chgData name="Mandy Mellor" userId="cf7dc239-8a2a-4003-9ec2-6055564f2645" providerId="ADAL" clId="{15C494F1-DDDB-485E-901D-4F67990CE048}" dt="2022-03-18T16:06:04.778" v="164" actId="1076"/>
          <ac:spMkLst>
            <pc:docMk/>
            <pc:sldMk cId="2175996067" sldId="274"/>
            <ac:spMk id="3" creationId="{00000000-0000-0000-0000-000000000000}"/>
          </ac:spMkLst>
        </pc:spChg>
        <pc:picChg chg="mod">
          <ac:chgData name="Mandy Mellor" userId="cf7dc239-8a2a-4003-9ec2-6055564f2645" providerId="ADAL" clId="{15C494F1-DDDB-485E-901D-4F67990CE048}" dt="2022-03-18T16:05:56.509" v="163" actId="14100"/>
          <ac:picMkLst>
            <pc:docMk/>
            <pc:sldMk cId="2175996067" sldId="274"/>
            <ac:picMk id="2" creationId="{00000000-0000-0000-0000-000000000000}"/>
          </ac:picMkLst>
        </pc:picChg>
      </pc:sldChg>
      <pc:sldChg chg="modSp mod">
        <pc:chgData name="Mandy Mellor" userId="cf7dc239-8a2a-4003-9ec2-6055564f2645" providerId="ADAL" clId="{15C494F1-DDDB-485E-901D-4F67990CE048}" dt="2022-03-18T13:09:48.429" v="60" actId="1076"/>
        <pc:sldMkLst>
          <pc:docMk/>
          <pc:sldMk cId="1715354529" sldId="275"/>
        </pc:sldMkLst>
        <pc:spChg chg="mod">
          <ac:chgData name="Mandy Mellor" userId="cf7dc239-8a2a-4003-9ec2-6055564f2645" providerId="ADAL" clId="{15C494F1-DDDB-485E-901D-4F67990CE048}" dt="2022-03-18T13:08:05.730" v="51" actId="207"/>
          <ac:spMkLst>
            <pc:docMk/>
            <pc:sldMk cId="1715354529" sldId="275"/>
            <ac:spMk id="6" creationId="{00000000-0000-0000-0000-000000000000}"/>
          </ac:spMkLst>
        </pc:spChg>
        <pc:spChg chg="mod">
          <ac:chgData name="Mandy Mellor" userId="cf7dc239-8a2a-4003-9ec2-6055564f2645" providerId="ADAL" clId="{15C494F1-DDDB-485E-901D-4F67990CE048}" dt="2022-03-18T13:09:47.462" v="59" actId="14100"/>
          <ac:spMkLst>
            <pc:docMk/>
            <pc:sldMk cId="1715354529" sldId="275"/>
            <ac:spMk id="7" creationId="{00000000-0000-0000-0000-000000000000}"/>
          </ac:spMkLst>
        </pc:spChg>
        <pc:picChg chg="mod">
          <ac:chgData name="Mandy Mellor" userId="cf7dc239-8a2a-4003-9ec2-6055564f2645" providerId="ADAL" clId="{15C494F1-DDDB-485E-901D-4F67990CE048}" dt="2022-03-18T13:09:48.429" v="60" actId="1076"/>
          <ac:picMkLst>
            <pc:docMk/>
            <pc:sldMk cId="1715354529" sldId="275"/>
            <ac:picMk id="3" creationId="{00000000-0000-0000-0000-000000000000}"/>
          </ac:picMkLst>
        </pc:picChg>
        <pc:picChg chg="mod">
          <ac:chgData name="Mandy Mellor" userId="cf7dc239-8a2a-4003-9ec2-6055564f2645" providerId="ADAL" clId="{15C494F1-DDDB-485E-901D-4F67990CE048}" dt="2022-03-18T13:04:23.593" v="39" actId="1076"/>
          <ac:picMkLst>
            <pc:docMk/>
            <pc:sldMk cId="1715354529" sldId="275"/>
            <ac:picMk id="5" creationId="{00000000-0000-0000-0000-000000000000}"/>
          </ac:picMkLst>
        </pc:picChg>
      </pc:sldChg>
      <pc:sldChg chg="modSp mod">
        <pc:chgData name="Mandy Mellor" userId="cf7dc239-8a2a-4003-9ec2-6055564f2645" providerId="ADAL" clId="{15C494F1-DDDB-485E-901D-4F67990CE048}" dt="2022-03-18T13:13:50.932" v="86" actId="14100"/>
        <pc:sldMkLst>
          <pc:docMk/>
          <pc:sldMk cId="789097442" sldId="283"/>
        </pc:sldMkLst>
        <pc:spChg chg="mod">
          <ac:chgData name="Mandy Mellor" userId="cf7dc239-8a2a-4003-9ec2-6055564f2645" providerId="ADAL" clId="{15C494F1-DDDB-485E-901D-4F67990CE048}" dt="2022-03-18T13:13:50.932" v="86" actId="14100"/>
          <ac:spMkLst>
            <pc:docMk/>
            <pc:sldMk cId="789097442" sldId="283"/>
            <ac:spMk id="2" creationId="{00000000-0000-0000-0000-000000000000}"/>
          </ac:spMkLst>
        </pc:spChg>
        <pc:spChg chg="mod">
          <ac:chgData name="Mandy Mellor" userId="cf7dc239-8a2a-4003-9ec2-6055564f2645" providerId="ADAL" clId="{15C494F1-DDDB-485E-901D-4F67990CE048}" dt="2022-03-18T13:13:36.683" v="82" actId="1076"/>
          <ac:spMkLst>
            <pc:docMk/>
            <pc:sldMk cId="789097442" sldId="283"/>
            <ac:spMk id="5" creationId="{00000000-0000-0000-0000-000000000000}"/>
          </ac:spMkLst>
        </pc:spChg>
        <pc:picChg chg="mod">
          <ac:chgData name="Mandy Mellor" userId="cf7dc239-8a2a-4003-9ec2-6055564f2645" providerId="ADAL" clId="{15C494F1-DDDB-485E-901D-4F67990CE048}" dt="2022-03-18T13:13:44.347" v="85" actId="1076"/>
          <ac:picMkLst>
            <pc:docMk/>
            <pc:sldMk cId="789097442" sldId="283"/>
            <ac:picMk id="3" creationId="{00000000-0000-0000-0000-000000000000}"/>
          </ac:picMkLst>
        </pc:picChg>
      </pc:sldChg>
      <pc:sldChg chg="modSp mod">
        <pc:chgData name="Mandy Mellor" userId="cf7dc239-8a2a-4003-9ec2-6055564f2645" providerId="ADAL" clId="{15C494F1-DDDB-485E-901D-4F67990CE048}" dt="2022-03-18T13:11:33.748" v="69" actId="1076"/>
        <pc:sldMkLst>
          <pc:docMk/>
          <pc:sldMk cId="995683052" sldId="290"/>
        </pc:sldMkLst>
        <pc:spChg chg="mod">
          <ac:chgData name="Mandy Mellor" userId="cf7dc239-8a2a-4003-9ec2-6055564f2645" providerId="ADAL" clId="{15C494F1-DDDB-485E-901D-4F67990CE048}" dt="2022-03-18T13:11:33.748" v="69" actId="1076"/>
          <ac:spMkLst>
            <pc:docMk/>
            <pc:sldMk cId="995683052" sldId="290"/>
            <ac:spMk id="2" creationId="{00000000-0000-0000-0000-000000000000}"/>
          </ac:spMkLst>
        </pc:spChg>
        <pc:spChg chg="mod">
          <ac:chgData name="Mandy Mellor" userId="cf7dc239-8a2a-4003-9ec2-6055564f2645" providerId="ADAL" clId="{15C494F1-DDDB-485E-901D-4F67990CE048}" dt="2022-03-18T13:11:21.279" v="67" actId="207"/>
          <ac:spMkLst>
            <pc:docMk/>
            <pc:sldMk cId="995683052" sldId="290"/>
            <ac:spMk id="5" creationId="{00000000-0000-0000-0000-000000000000}"/>
          </ac:spMkLst>
        </pc:spChg>
        <pc:spChg chg="mod">
          <ac:chgData name="Mandy Mellor" userId="cf7dc239-8a2a-4003-9ec2-6055564f2645" providerId="ADAL" clId="{15C494F1-DDDB-485E-901D-4F67990CE048}" dt="2022-03-18T13:11:25.382" v="68" actId="207"/>
          <ac:spMkLst>
            <pc:docMk/>
            <pc:sldMk cId="995683052" sldId="290"/>
            <ac:spMk id="6" creationId="{00000000-0000-0000-0000-000000000000}"/>
          </ac:spMkLst>
        </pc:spChg>
      </pc:sldChg>
      <pc:sldChg chg="modSp mod">
        <pc:chgData name="Mandy Mellor" userId="cf7dc239-8a2a-4003-9ec2-6055564f2645" providerId="ADAL" clId="{15C494F1-DDDB-485E-901D-4F67990CE048}" dt="2022-03-18T13:08:45.734" v="53" actId="1076"/>
        <pc:sldMkLst>
          <pc:docMk/>
          <pc:sldMk cId="3555901296" sldId="297"/>
        </pc:sldMkLst>
        <pc:picChg chg="mod">
          <ac:chgData name="Mandy Mellor" userId="cf7dc239-8a2a-4003-9ec2-6055564f2645" providerId="ADAL" clId="{15C494F1-DDDB-485E-901D-4F67990CE048}" dt="2022-03-18T13:08:45.734" v="53" actId="1076"/>
          <ac:picMkLst>
            <pc:docMk/>
            <pc:sldMk cId="3555901296" sldId="297"/>
            <ac:picMk id="13" creationId="{00000000-0000-0000-0000-000000000000}"/>
          </ac:picMkLst>
        </pc:picChg>
      </pc:sldChg>
      <pc:sldChg chg="modSp mod">
        <pc:chgData name="Mandy Mellor" userId="cf7dc239-8a2a-4003-9ec2-6055564f2645" providerId="ADAL" clId="{15C494F1-DDDB-485E-901D-4F67990CE048}" dt="2022-03-18T13:09:39.060" v="58" actId="255"/>
        <pc:sldMkLst>
          <pc:docMk/>
          <pc:sldMk cId="2040505165" sldId="298"/>
        </pc:sldMkLst>
        <pc:spChg chg="mod">
          <ac:chgData name="Mandy Mellor" userId="cf7dc239-8a2a-4003-9ec2-6055564f2645" providerId="ADAL" clId="{15C494F1-DDDB-485E-901D-4F67990CE048}" dt="2022-03-18T13:09:39.060" v="58" actId="255"/>
          <ac:spMkLst>
            <pc:docMk/>
            <pc:sldMk cId="2040505165" sldId="298"/>
            <ac:spMk id="3" creationId="{00000000-0000-0000-0000-000000000000}"/>
          </ac:spMkLst>
        </pc:spChg>
      </pc:sldChg>
      <pc:sldChg chg="modSp mod">
        <pc:chgData name="Mandy Mellor" userId="cf7dc239-8a2a-4003-9ec2-6055564f2645" providerId="ADAL" clId="{15C494F1-DDDB-485E-901D-4F67990CE048}" dt="2022-03-18T13:10:52.617" v="64" actId="207"/>
        <pc:sldMkLst>
          <pc:docMk/>
          <pc:sldMk cId="3611512427" sldId="299"/>
        </pc:sldMkLst>
        <pc:spChg chg="mod">
          <ac:chgData name="Mandy Mellor" userId="cf7dc239-8a2a-4003-9ec2-6055564f2645" providerId="ADAL" clId="{15C494F1-DDDB-485E-901D-4F67990CE048}" dt="2022-03-18T13:10:52.617" v="64" actId="207"/>
          <ac:spMkLst>
            <pc:docMk/>
            <pc:sldMk cId="3611512427" sldId="299"/>
            <ac:spMk id="3" creationId="{00000000-0000-0000-0000-000000000000}"/>
          </ac:spMkLst>
        </pc:spChg>
      </pc:sldChg>
      <pc:sldChg chg="modSp del mod">
        <pc:chgData name="Mandy Mellor" userId="cf7dc239-8a2a-4003-9ec2-6055564f2645" providerId="ADAL" clId="{15C494F1-DDDB-485E-901D-4F67990CE048}" dt="2022-03-18T16:00:11.804" v="134" actId="47"/>
        <pc:sldMkLst>
          <pc:docMk/>
          <pc:sldMk cId="2772035183" sldId="301"/>
        </pc:sldMkLst>
        <pc:spChg chg="mod">
          <ac:chgData name="Mandy Mellor" userId="cf7dc239-8a2a-4003-9ec2-6055564f2645" providerId="ADAL" clId="{15C494F1-DDDB-485E-901D-4F67990CE048}" dt="2022-03-18T13:15:29.656" v="100" actId="255"/>
          <ac:spMkLst>
            <pc:docMk/>
            <pc:sldMk cId="2772035183" sldId="301"/>
            <ac:spMk id="2" creationId="{65339617-42FC-437B-9894-ADC07C729676}"/>
          </ac:spMkLst>
        </pc:spChg>
        <pc:spChg chg="mod">
          <ac:chgData name="Mandy Mellor" userId="cf7dc239-8a2a-4003-9ec2-6055564f2645" providerId="ADAL" clId="{15C494F1-DDDB-485E-901D-4F67990CE048}" dt="2022-03-18T13:14:49.963" v="93" actId="255"/>
          <ac:spMkLst>
            <pc:docMk/>
            <pc:sldMk cId="2772035183" sldId="301"/>
            <ac:spMk id="3" creationId="{7BBC8475-5520-4007-B000-738735D3879F}"/>
          </ac:spMkLst>
        </pc:spChg>
      </pc:sldChg>
      <pc:sldChg chg="addSp delSp modSp mod delAnim">
        <pc:chgData name="Mandy Mellor" userId="cf7dc239-8a2a-4003-9ec2-6055564f2645" providerId="ADAL" clId="{15C494F1-DDDB-485E-901D-4F67990CE048}" dt="2022-03-18T16:03:16.650" v="152"/>
        <pc:sldMkLst>
          <pc:docMk/>
          <pc:sldMk cId="1757513796" sldId="302"/>
        </pc:sldMkLst>
        <pc:spChg chg="mod">
          <ac:chgData name="Mandy Mellor" userId="cf7dc239-8a2a-4003-9ec2-6055564f2645" providerId="ADAL" clId="{15C494F1-DDDB-485E-901D-4F67990CE048}" dt="2022-03-18T16:01:49.139" v="139" actId="26606"/>
          <ac:spMkLst>
            <pc:docMk/>
            <pc:sldMk cId="1757513796" sldId="302"/>
            <ac:spMk id="2" creationId="{FE8D94C0-434A-4F87-98D8-F368DE37961B}"/>
          </ac:spMkLst>
        </pc:spChg>
        <pc:spChg chg="add">
          <ac:chgData name="Mandy Mellor" userId="cf7dc239-8a2a-4003-9ec2-6055564f2645" providerId="ADAL" clId="{15C494F1-DDDB-485E-901D-4F67990CE048}" dt="2022-03-18T16:01:49.139" v="139" actId="26606"/>
          <ac:spMkLst>
            <pc:docMk/>
            <pc:sldMk cId="1757513796" sldId="302"/>
            <ac:spMk id="7" creationId="{51BE15AD-74D9-4540-AECA-6A338D3028BB}"/>
          </ac:spMkLst>
        </pc:spChg>
        <pc:spChg chg="add">
          <ac:chgData name="Mandy Mellor" userId="cf7dc239-8a2a-4003-9ec2-6055564f2645" providerId="ADAL" clId="{15C494F1-DDDB-485E-901D-4F67990CE048}" dt="2022-03-18T16:01:49.139" v="139" actId="26606"/>
          <ac:spMkLst>
            <pc:docMk/>
            <pc:sldMk cId="1757513796" sldId="302"/>
            <ac:spMk id="12" creationId="{5E2E47D1-2C32-4FB7-A5F0-F31C8F390B83}"/>
          </ac:spMkLst>
        </pc:spChg>
        <pc:spChg chg="add">
          <ac:chgData name="Mandy Mellor" userId="cf7dc239-8a2a-4003-9ec2-6055564f2645" providerId="ADAL" clId="{15C494F1-DDDB-485E-901D-4F67990CE048}" dt="2022-03-18T16:01:49.139" v="139" actId="26606"/>
          <ac:spMkLst>
            <pc:docMk/>
            <pc:sldMk cId="1757513796" sldId="302"/>
            <ac:spMk id="14" creationId="{884C5A90-A356-4F6E-92BE-AA6527470833}"/>
          </ac:spMkLst>
        </pc:spChg>
        <pc:graphicFrameChg chg="mod modGraphic">
          <ac:chgData name="Mandy Mellor" userId="cf7dc239-8a2a-4003-9ec2-6055564f2645" providerId="ADAL" clId="{15C494F1-DDDB-485E-901D-4F67990CE048}" dt="2022-03-18T16:03:16.650" v="152"/>
          <ac:graphicFrameMkLst>
            <pc:docMk/>
            <pc:sldMk cId="1757513796" sldId="302"/>
            <ac:graphicFrameMk id="5" creationId="{1415BDF6-ABF2-4E10-BC19-E799C17071B8}"/>
          </ac:graphicFrameMkLst>
        </pc:graphicFrameChg>
        <pc:picChg chg="del">
          <ac:chgData name="Mandy Mellor" userId="cf7dc239-8a2a-4003-9ec2-6055564f2645" providerId="ADAL" clId="{15C494F1-DDDB-485E-901D-4F67990CE048}" dt="2022-03-18T15:57:12.137" v="110" actId="478"/>
          <ac:picMkLst>
            <pc:docMk/>
            <pc:sldMk cId="1757513796" sldId="302"/>
            <ac:picMk id="8" creationId="{9CE002E5-20AA-40A8-BEA9-55DBE9A82C22}"/>
          </ac:picMkLst>
        </pc:picChg>
        <pc:picChg chg="del mod">
          <ac:chgData name="Mandy Mellor" userId="cf7dc239-8a2a-4003-9ec2-6055564f2645" providerId="ADAL" clId="{15C494F1-DDDB-485E-901D-4F67990CE048}" dt="2022-03-18T15:57:14.644" v="111" actId="478"/>
          <ac:picMkLst>
            <pc:docMk/>
            <pc:sldMk cId="1757513796" sldId="302"/>
            <ac:picMk id="10" creationId="{2E8A6742-04D9-41EF-8CF4-C0906060BB76}"/>
          </ac:picMkLst>
        </pc:picChg>
      </pc:sldChg>
      <pc:sldChg chg="add">
        <pc:chgData name="Mandy Mellor" userId="cf7dc239-8a2a-4003-9ec2-6055564f2645" providerId="ADAL" clId="{15C494F1-DDDB-485E-901D-4F67990CE048}" dt="2022-03-18T15:55:31.505" v="103" actId="2890"/>
        <pc:sldMkLst>
          <pc:docMk/>
          <pc:sldMk cId="999162388" sldId="303"/>
        </pc:sldMkLst>
      </pc:sldChg>
      <pc:sldChg chg="add del ord setBg">
        <pc:chgData name="Mandy Mellor" userId="cf7dc239-8a2a-4003-9ec2-6055564f2645" providerId="ADAL" clId="{15C494F1-DDDB-485E-901D-4F67990CE048}" dt="2022-03-18T13:01:32.775" v="26" actId="47"/>
        <pc:sldMkLst>
          <pc:docMk/>
          <pc:sldMk cId="1310484169" sldId="303"/>
        </pc:sldMkLst>
      </pc:sldChg>
    </pc:docChg>
  </pc:docChgLst>
  <pc:docChgLst>
    <pc:chgData name="Mandy Mellor" userId="cf7dc239-8a2a-4003-9ec2-6055564f2645" providerId="ADAL" clId="{5FC44496-452D-43D0-AB87-C9790698A8D0}"/>
    <pc:docChg chg="undo custSel addSld delSld modSld sldOrd modMainMaster">
      <pc:chgData name="Mandy Mellor" userId="cf7dc239-8a2a-4003-9ec2-6055564f2645" providerId="ADAL" clId="{5FC44496-452D-43D0-AB87-C9790698A8D0}" dt="2022-03-22T12:52:38.427" v="604" actId="14100"/>
      <pc:docMkLst>
        <pc:docMk/>
      </pc:docMkLst>
      <pc:sldChg chg="modTransition">
        <pc:chgData name="Mandy Mellor" userId="cf7dc239-8a2a-4003-9ec2-6055564f2645" providerId="ADAL" clId="{5FC44496-452D-43D0-AB87-C9790698A8D0}" dt="2022-03-22T10:38:27.383" v="374"/>
        <pc:sldMkLst>
          <pc:docMk/>
          <pc:sldMk cId="600634276" sldId="256"/>
        </pc:sldMkLst>
      </pc:sldChg>
      <pc:sldChg chg="modSp mod modTransition modNotesTx">
        <pc:chgData name="Mandy Mellor" userId="cf7dc239-8a2a-4003-9ec2-6055564f2645" providerId="ADAL" clId="{5FC44496-452D-43D0-AB87-C9790698A8D0}" dt="2022-03-22T10:46:00.638" v="432" actId="20577"/>
        <pc:sldMkLst>
          <pc:docMk/>
          <pc:sldMk cId="3749187920" sldId="257"/>
        </pc:sldMkLst>
        <pc:graphicFrameChg chg="mod modGraphic">
          <ac:chgData name="Mandy Mellor" userId="cf7dc239-8a2a-4003-9ec2-6055564f2645" providerId="ADAL" clId="{5FC44496-452D-43D0-AB87-C9790698A8D0}" dt="2022-03-22T09:27:31.997" v="286" actId="122"/>
          <ac:graphicFrameMkLst>
            <pc:docMk/>
            <pc:sldMk cId="3749187920" sldId="257"/>
            <ac:graphicFrameMk id="5" creationId="{B41B8AB8-CEDF-42F6-93A0-E846EBD225F6}"/>
          </ac:graphicFrameMkLst>
        </pc:graphicFrameChg>
      </pc:sldChg>
      <pc:sldChg chg="modSp modTransition modNotesTx">
        <pc:chgData name="Mandy Mellor" userId="cf7dc239-8a2a-4003-9ec2-6055564f2645" providerId="ADAL" clId="{5FC44496-452D-43D0-AB87-C9790698A8D0}" dt="2022-03-22T12:11:10.633" v="485" actId="20577"/>
        <pc:sldMkLst>
          <pc:docMk/>
          <pc:sldMk cId="71556357" sldId="259"/>
        </pc:sldMkLst>
        <pc:graphicFrameChg chg="mod">
          <ac:chgData name="Mandy Mellor" userId="cf7dc239-8a2a-4003-9ec2-6055564f2645" providerId="ADAL" clId="{5FC44496-452D-43D0-AB87-C9790698A8D0}" dt="2022-03-22T12:11:10.633" v="485" actId="20577"/>
          <ac:graphicFrameMkLst>
            <pc:docMk/>
            <pc:sldMk cId="71556357" sldId="259"/>
            <ac:graphicFrameMk id="7" creationId="{964DE97C-4998-4309-A5CB-204F98985288}"/>
          </ac:graphicFrameMkLst>
        </pc:graphicFrameChg>
      </pc:sldChg>
      <pc:sldChg chg="modTransition modNotesTx">
        <pc:chgData name="Mandy Mellor" userId="cf7dc239-8a2a-4003-9ec2-6055564f2645" providerId="ADAL" clId="{5FC44496-452D-43D0-AB87-C9790698A8D0}" dt="2022-03-22T10:47:02.726" v="434"/>
        <pc:sldMkLst>
          <pc:docMk/>
          <pc:sldMk cId="2120834090" sldId="260"/>
        </pc:sldMkLst>
      </pc:sldChg>
      <pc:sldChg chg="modSp del mod">
        <pc:chgData name="Mandy Mellor" userId="cf7dc239-8a2a-4003-9ec2-6055564f2645" providerId="ADAL" clId="{5FC44496-452D-43D0-AB87-C9790698A8D0}" dt="2022-03-22T09:34:21.188" v="335" actId="47"/>
        <pc:sldMkLst>
          <pc:docMk/>
          <pc:sldMk cId="2334408105" sldId="261"/>
        </pc:sldMkLst>
        <pc:spChg chg="mod">
          <ac:chgData name="Mandy Mellor" userId="cf7dc239-8a2a-4003-9ec2-6055564f2645" providerId="ADAL" clId="{5FC44496-452D-43D0-AB87-C9790698A8D0}" dt="2022-03-22T09:31:51.221" v="313" actId="21"/>
          <ac:spMkLst>
            <pc:docMk/>
            <pc:sldMk cId="2334408105" sldId="261"/>
            <ac:spMk id="2" creationId="{2C8B5AF7-B8AE-40EC-8E4C-1B9643ED1607}"/>
          </ac:spMkLst>
        </pc:spChg>
        <pc:graphicFrameChg chg="mod">
          <ac:chgData name="Mandy Mellor" userId="cf7dc239-8a2a-4003-9ec2-6055564f2645" providerId="ADAL" clId="{5FC44496-452D-43D0-AB87-C9790698A8D0}" dt="2022-03-22T09:33:48.814" v="329"/>
          <ac:graphicFrameMkLst>
            <pc:docMk/>
            <pc:sldMk cId="2334408105" sldId="261"/>
            <ac:graphicFrameMk id="5" creationId="{00CBB113-C7C8-43CE-BA39-495E322D5B2A}"/>
          </ac:graphicFrameMkLst>
        </pc:graphicFrameChg>
      </pc:sldChg>
      <pc:sldChg chg="modSp modTransition modNotesTx">
        <pc:chgData name="Mandy Mellor" userId="cf7dc239-8a2a-4003-9ec2-6055564f2645" providerId="ADAL" clId="{5FC44496-452D-43D0-AB87-C9790698A8D0}" dt="2022-03-22T12:23:35.873" v="519" actId="255"/>
        <pc:sldMkLst>
          <pc:docMk/>
          <pc:sldMk cId="2881248755" sldId="262"/>
        </pc:sldMkLst>
        <pc:graphicFrameChg chg="mod">
          <ac:chgData name="Mandy Mellor" userId="cf7dc239-8a2a-4003-9ec2-6055564f2645" providerId="ADAL" clId="{5FC44496-452D-43D0-AB87-C9790698A8D0}" dt="2022-03-22T12:23:35.873" v="519" actId="255"/>
          <ac:graphicFrameMkLst>
            <pc:docMk/>
            <pc:sldMk cId="2881248755" sldId="262"/>
            <ac:graphicFrameMk id="5" creationId="{C0D44A95-EAC0-4E96-A457-DD4B703F854F}"/>
          </ac:graphicFrameMkLst>
        </pc:graphicFrameChg>
      </pc:sldChg>
      <pc:sldChg chg="modSp mod modTransition modNotesTx">
        <pc:chgData name="Mandy Mellor" userId="cf7dc239-8a2a-4003-9ec2-6055564f2645" providerId="ADAL" clId="{5FC44496-452D-43D0-AB87-C9790698A8D0}" dt="2022-03-22T10:48:24.820" v="437"/>
        <pc:sldMkLst>
          <pc:docMk/>
          <pc:sldMk cId="3074494593" sldId="263"/>
        </pc:sldMkLst>
        <pc:picChg chg="mod">
          <ac:chgData name="Mandy Mellor" userId="cf7dc239-8a2a-4003-9ec2-6055564f2645" providerId="ADAL" clId="{5FC44496-452D-43D0-AB87-C9790698A8D0}" dt="2022-03-22T10:44:48.205" v="408" actId="1076"/>
          <ac:picMkLst>
            <pc:docMk/>
            <pc:sldMk cId="3074494593" sldId="263"/>
            <ac:picMk id="7" creationId="{BDB9B2DB-1075-4B2F-A669-DF2CCB6A4508}"/>
          </ac:picMkLst>
        </pc:picChg>
      </pc:sldChg>
      <pc:sldChg chg="modSp mod modTransition modNotesTx">
        <pc:chgData name="Mandy Mellor" userId="cf7dc239-8a2a-4003-9ec2-6055564f2645" providerId="ADAL" clId="{5FC44496-452D-43D0-AB87-C9790698A8D0}" dt="2022-03-22T10:50:00.328" v="438"/>
        <pc:sldMkLst>
          <pc:docMk/>
          <pc:sldMk cId="1869111873" sldId="264"/>
        </pc:sldMkLst>
        <pc:spChg chg="mod">
          <ac:chgData name="Mandy Mellor" userId="cf7dc239-8a2a-4003-9ec2-6055564f2645" providerId="ADAL" clId="{5FC44496-452D-43D0-AB87-C9790698A8D0}" dt="2022-03-22T10:35:49.238" v="353" actId="1076"/>
          <ac:spMkLst>
            <pc:docMk/>
            <pc:sldMk cId="1869111873" sldId="264"/>
            <ac:spMk id="2" creationId="{3CECD0BE-9BAE-42D7-AD14-8F5B5B8889CB}"/>
          </ac:spMkLst>
        </pc:spChg>
        <pc:picChg chg="mod">
          <ac:chgData name="Mandy Mellor" userId="cf7dc239-8a2a-4003-9ec2-6055564f2645" providerId="ADAL" clId="{5FC44496-452D-43D0-AB87-C9790698A8D0}" dt="2022-03-22T10:44:19.405" v="402" actId="1076"/>
          <ac:picMkLst>
            <pc:docMk/>
            <pc:sldMk cId="1869111873" sldId="264"/>
            <ac:picMk id="4" creationId="{32796A72-E485-4B2B-9ED4-5DA288B2E868}"/>
          </ac:picMkLst>
        </pc:picChg>
        <pc:picChg chg="mod">
          <ac:chgData name="Mandy Mellor" userId="cf7dc239-8a2a-4003-9ec2-6055564f2645" providerId="ADAL" clId="{5FC44496-452D-43D0-AB87-C9790698A8D0}" dt="2022-03-22T10:44:35.908" v="407" actId="1076"/>
          <ac:picMkLst>
            <pc:docMk/>
            <pc:sldMk cId="1869111873" sldId="264"/>
            <ac:picMk id="5" creationId="{B2F60293-84C3-465E-93D1-035230DAD1E4}"/>
          </ac:picMkLst>
        </pc:picChg>
        <pc:picChg chg="mod">
          <ac:chgData name="Mandy Mellor" userId="cf7dc239-8a2a-4003-9ec2-6055564f2645" providerId="ADAL" clId="{5FC44496-452D-43D0-AB87-C9790698A8D0}" dt="2022-03-22T10:44:23.445" v="403" actId="1076"/>
          <ac:picMkLst>
            <pc:docMk/>
            <pc:sldMk cId="1869111873" sldId="264"/>
            <ac:picMk id="6" creationId="{F0CABB23-43C0-4F0D-B8B0-03605F7B69A7}"/>
          </ac:picMkLst>
        </pc:picChg>
      </pc:sldChg>
      <pc:sldChg chg="modSp mod modTransition modNotesTx">
        <pc:chgData name="Mandy Mellor" userId="cf7dc239-8a2a-4003-9ec2-6055564f2645" providerId="ADAL" clId="{5FC44496-452D-43D0-AB87-C9790698A8D0}" dt="2022-03-22T12:50:27.074" v="600" actId="1076"/>
        <pc:sldMkLst>
          <pc:docMk/>
          <pc:sldMk cId="915156532" sldId="265"/>
        </pc:sldMkLst>
        <pc:spChg chg="mod">
          <ac:chgData name="Mandy Mellor" userId="cf7dc239-8a2a-4003-9ec2-6055564f2645" providerId="ADAL" clId="{5FC44496-452D-43D0-AB87-C9790698A8D0}" dt="2022-03-22T12:50:27.074" v="600" actId="1076"/>
          <ac:spMkLst>
            <pc:docMk/>
            <pc:sldMk cId="915156532" sldId="265"/>
            <ac:spMk id="2" creationId="{28B80A71-1ECF-4130-9C39-8452355D2978}"/>
          </ac:spMkLst>
        </pc:spChg>
        <pc:spChg chg="mod">
          <ac:chgData name="Mandy Mellor" userId="cf7dc239-8a2a-4003-9ec2-6055564f2645" providerId="ADAL" clId="{5FC44496-452D-43D0-AB87-C9790698A8D0}" dt="2022-03-22T12:50:21.122" v="599" actId="1076"/>
          <ac:spMkLst>
            <pc:docMk/>
            <pc:sldMk cId="915156532" sldId="265"/>
            <ac:spMk id="3" creationId="{69073349-0A00-46AA-9C2F-212BD2924B00}"/>
          </ac:spMkLst>
        </pc:spChg>
      </pc:sldChg>
      <pc:sldChg chg="modSp mod modTransition">
        <pc:chgData name="Mandy Mellor" userId="cf7dc239-8a2a-4003-9ec2-6055564f2645" providerId="ADAL" clId="{5FC44496-452D-43D0-AB87-C9790698A8D0}" dt="2022-03-22T12:20:42.288" v="510" actId="1076"/>
        <pc:sldMkLst>
          <pc:docMk/>
          <pc:sldMk cId="261678081" sldId="270"/>
        </pc:sldMkLst>
        <pc:spChg chg="mod">
          <ac:chgData name="Mandy Mellor" userId="cf7dc239-8a2a-4003-9ec2-6055564f2645" providerId="ADAL" clId="{5FC44496-452D-43D0-AB87-C9790698A8D0}" dt="2022-03-22T12:20:42.288" v="510" actId="1076"/>
          <ac:spMkLst>
            <pc:docMk/>
            <pc:sldMk cId="261678081" sldId="270"/>
            <ac:spMk id="3" creationId="{00000000-0000-0000-0000-000000000000}"/>
          </ac:spMkLst>
        </pc:spChg>
        <pc:picChg chg="mod">
          <ac:chgData name="Mandy Mellor" userId="cf7dc239-8a2a-4003-9ec2-6055564f2645" providerId="ADAL" clId="{5FC44496-452D-43D0-AB87-C9790698A8D0}" dt="2022-03-22T12:20:38.144" v="509" actId="1076"/>
          <ac:picMkLst>
            <pc:docMk/>
            <pc:sldMk cId="261678081" sldId="270"/>
            <ac:picMk id="4" creationId="{00000000-0000-0000-0000-000000000000}"/>
          </ac:picMkLst>
        </pc:picChg>
      </pc:sldChg>
      <pc:sldChg chg="modSp modTransition">
        <pc:chgData name="Mandy Mellor" userId="cf7dc239-8a2a-4003-9ec2-6055564f2645" providerId="ADAL" clId="{5FC44496-452D-43D0-AB87-C9790698A8D0}" dt="2022-03-22T10:38:27.383" v="374"/>
        <pc:sldMkLst>
          <pc:docMk/>
          <pc:sldMk cId="1425600225" sldId="272"/>
        </pc:sldMkLst>
        <pc:spChg chg="mod">
          <ac:chgData name="Mandy Mellor" userId="cf7dc239-8a2a-4003-9ec2-6055564f2645" providerId="ADAL" clId="{5FC44496-452D-43D0-AB87-C9790698A8D0}" dt="2022-03-22T08:53:28.043" v="6" actId="20577"/>
          <ac:spMkLst>
            <pc:docMk/>
            <pc:sldMk cId="1425600225" sldId="272"/>
            <ac:spMk id="3" creationId="{00000000-0000-0000-0000-000000000000}"/>
          </ac:spMkLst>
        </pc:spChg>
      </pc:sldChg>
      <pc:sldChg chg="modSp mod modTransition">
        <pc:chgData name="Mandy Mellor" userId="cf7dc239-8a2a-4003-9ec2-6055564f2645" providerId="ADAL" clId="{5FC44496-452D-43D0-AB87-C9790698A8D0}" dt="2022-03-22T12:50:58.483" v="603" actId="14100"/>
        <pc:sldMkLst>
          <pc:docMk/>
          <pc:sldMk cId="2175996067" sldId="274"/>
        </pc:sldMkLst>
        <pc:spChg chg="mod">
          <ac:chgData name="Mandy Mellor" userId="cf7dc239-8a2a-4003-9ec2-6055564f2645" providerId="ADAL" clId="{5FC44496-452D-43D0-AB87-C9790698A8D0}" dt="2022-03-22T12:50:58.483" v="603" actId="14100"/>
          <ac:spMkLst>
            <pc:docMk/>
            <pc:sldMk cId="2175996067" sldId="274"/>
            <ac:spMk id="3" creationId="{00000000-0000-0000-0000-000000000000}"/>
          </ac:spMkLst>
        </pc:spChg>
        <pc:picChg chg="mod">
          <ac:chgData name="Mandy Mellor" userId="cf7dc239-8a2a-4003-9ec2-6055564f2645" providerId="ADAL" clId="{5FC44496-452D-43D0-AB87-C9790698A8D0}" dt="2022-03-22T12:50:54.482" v="602" actId="1076"/>
          <ac:picMkLst>
            <pc:docMk/>
            <pc:sldMk cId="2175996067" sldId="274"/>
            <ac:picMk id="2" creationId="{00000000-0000-0000-0000-000000000000}"/>
          </ac:picMkLst>
        </pc:picChg>
      </pc:sldChg>
      <pc:sldChg chg="modSp mod modTransition">
        <pc:chgData name="Mandy Mellor" userId="cf7dc239-8a2a-4003-9ec2-6055564f2645" providerId="ADAL" clId="{5FC44496-452D-43D0-AB87-C9790698A8D0}" dt="2022-03-22T10:43:20.613" v="389" actId="1076"/>
        <pc:sldMkLst>
          <pc:docMk/>
          <pc:sldMk cId="1715354529" sldId="275"/>
        </pc:sldMkLst>
        <pc:spChg chg="mod">
          <ac:chgData name="Mandy Mellor" userId="cf7dc239-8a2a-4003-9ec2-6055564f2645" providerId="ADAL" clId="{5FC44496-452D-43D0-AB87-C9790698A8D0}" dt="2022-03-22T08:52:54.058" v="0" actId="20577"/>
          <ac:spMkLst>
            <pc:docMk/>
            <pc:sldMk cId="1715354529" sldId="275"/>
            <ac:spMk id="7" creationId="{00000000-0000-0000-0000-000000000000}"/>
          </ac:spMkLst>
        </pc:spChg>
        <pc:picChg chg="mod">
          <ac:chgData name="Mandy Mellor" userId="cf7dc239-8a2a-4003-9ec2-6055564f2645" providerId="ADAL" clId="{5FC44496-452D-43D0-AB87-C9790698A8D0}" dt="2022-03-22T10:43:11.141" v="386" actId="1076"/>
          <ac:picMkLst>
            <pc:docMk/>
            <pc:sldMk cId="1715354529" sldId="275"/>
            <ac:picMk id="3" creationId="{00000000-0000-0000-0000-000000000000}"/>
          </ac:picMkLst>
        </pc:picChg>
        <pc:picChg chg="mod">
          <ac:chgData name="Mandy Mellor" userId="cf7dc239-8a2a-4003-9ec2-6055564f2645" providerId="ADAL" clId="{5FC44496-452D-43D0-AB87-C9790698A8D0}" dt="2022-03-22T10:43:20.613" v="389" actId="1076"/>
          <ac:picMkLst>
            <pc:docMk/>
            <pc:sldMk cId="1715354529" sldId="275"/>
            <ac:picMk id="4" creationId="{00000000-0000-0000-0000-000000000000}"/>
          </ac:picMkLst>
        </pc:picChg>
        <pc:picChg chg="mod">
          <ac:chgData name="Mandy Mellor" userId="cf7dc239-8a2a-4003-9ec2-6055564f2645" providerId="ADAL" clId="{5FC44496-452D-43D0-AB87-C9790698A8D0}" dt="2022-03-22T10:43:16.117" v="387" actId="1076"/>
          <ac:picMkLst>
            <pc:docMk/>
            <pc:sldMk cId="1715354529" sldId="275"/>
            <ac:picMk id="5" creationId="{00000000-0000-0000-0000-000000000000}"/>
          </ac:picMkLst>
        </pc:picChg>
        <pc:picChg chg="mod">
          <ac:chgData name="Mandy Mellor" userId="cf7dc239-8a2a-4003-9ec2-6055564f2645" providerId="ADAL" clId="{5FC44496-452D-43D0-AB87-C9790698A8D0}" dt="2022-03-22T10:43:18.349" v="388" actId="1076"/>
          <ac:picMkLst>
            <pc:docMk/>
            <pc:sldMk cId="1715354529" sldId="275"/>
            <ac:picMk id="8" creationId="{00000000-0000-0000-0000-000000000000}"/>
          </ac:picMkLst>
        </pc:picChg>
      </pc:sldChg>
      <pc:sldChg chg="modSp mod modTransition">
        <pc:chgData name="Mandy Mellor" userId="cf7dc239-8a2a-4003-9ec2-6055564f2645" providerId="ADAL" clId="{5FC44496-452D-43D0-AB87-C9790698A8D0}" dt="2022-03-22T12:21:44.328" v="512" actId="1076"/>
        <pc:sldMkLst>
          <pc:docMk/>
          <pc:sldMk cId="789097442" sldId="283"/>
        </pc:sldMkLst>
        <pc:picChg chg="mod">
          <ac:chgData name="Mandy Mellor" userId="cf7dc239-8a2a-4003-9ec2-6055564f2645" providerId="ADAL" clId="{5FC44496-452D-43D0-AB87-C9790698A8D0}" dt="2022-03-22T12:21:44.328" v="512" actId="1076"/>
          <ac:picMkLst>
            <pc:docMk/>
            <pc:sldMk cId="789097442" sldId="283"/>
            <ac:picMk id="3" creationId="{00000000-0000-0000-0000-000000000000}"/>
          </ac:picMkLst>
        </pc:picChg>
      </pc:sldChg>
      <pc:sldChg chg="modSp mod modTransition">
        <pc:chgData name="Mandy Mellor" userId="cf7dc239-8a2a-4003-9ec2-6055564f2645" providerId="ADAL" clId="{5FC44496-452D-43D0-AB87-C9790698A8D0}" dt="2022-03-22T12:22:30.024" v="517" actId="1076"/>
        <pc:sldMkLst>
          <pc:docMk/>
          <pc:sldMk cId="995683052" sldId="290"/>
        </pc:sldMkLst>
        <pc:spChg chg="mod">
          <ac:chgData name="Mandy Mellor" userId="cf7dc239-8a2a-4003-9ec2-6055564f2645" providerId="ADAL" clId="{5FC44496-452D-43D0-AB87-C9790698A8D0}" dt="2022-03-22T12:22:30.024" v="517" actId="1076"/>
          <ac:spMkLst>
            <pc:docMk/>
            <pc:sldMk cId="995683052" sldId="290"/>
            <ac:spMk id="5" creationId="{00000000-0000-0000-0000-000000000000}"/>
          </ac:spMkLst>
        </pc:spChg>
        <pc:spChg chg="mod">
          <ac:chgData name="Mandy Mellor" userId="cf7dc239-8a2a-4003-9ec2-6055564f2645" providerId="ADAL" clId="{5FC44496-452D-43D0-AB87-C9790698A8D0}" dt="2022-03-22T12:22:20.881" v="516" actId="14100"/>
          <ac:spMkLst>
            <pc:docMk/>
            <pc:sldMk cId="995683052" sldId="290"/>
            <ac:spMk id="6" creationId="{00000000-0000-0000-0000-000000000000}"/>
          </ac:spMkLst>
        </pc:spChg>
      </pc:sldChg>
      <pc:sldChg chg="modSp mod ord modTransition modNotesTx">
        <pc:chgData name="Mandy Mellor" userId="cf7dc239-8a2a-4003-9ec2-6055564f2645" providerId="ADAL" clId="{5FC44496-452D-43D0-AB87-C9790698A8D0}" dt="2022-03-22T12:13:54.887" v="494" actId="1076"/>
        <pc:sldMkLst>
          <pc:docMk/>
          <pc:sldMk cId="805587373" sldId="291"/>
        </pc:sldMkLst>
        <pc:picChg chg="mod">
          <ac:chgData name="Mandy Mellor" userId="cf7dc239-8a2a-4003-9ec2-6055564f2645" providerId="ADAL" clId="{5FC44496-452D-43D0-AB87-C9790698A8D0}" dt="2022-03-22T10:43:52.828" v="396" actId="1076"/>
          <ac:picMkLst>
            <pc:docMk/>
            <pc:sldMk cId="805587373" sldId="291"/>
            <ac:picMk id="2" creationId="{00000000-0000-0000-0000-000000000000}"/>
          </ac:picMkLst>
        </pc:picChg>
        <pc:picChg chg="mod ord">
          <ac:chgData name="Mandy Mellor" userId="cf7dc239-8a2a-4003-9ec2-6055564f2645" providerId="ADAL" clId="{5FC44496-452D-43D0-AB87-C9790698A8D0}" dt="2022-03-22T12:13:50.463" v="493" actId="1076"/>
          <ac:picMkLst>
            <pc:docMk/>
            <pc:sldMk cId="805587373" sldId="291"/>
            <ac:picMk id="3" creationId="{00000000-0000-0000-0000-000000000000}"/>
          </ac:picMkLst>
        </pc:picChg>
        <pc:picChg chg="mod">
          <ac:chgData name="Mandy Mellor" userId="cf7dc239-8a2a-4003-9ec2-6055564f2645" providerId="ADAL" clId="{5FC44496-452D-43D0-AB87-C9790698A8D0}" dt="2022-03-22T12:13:54.887" v="494" actId="1076"/>
          <ac:picMkLst>
            <pc:docMk/>
            <pc:sldMk cId="805587373" sldId="291"/>
            <ac:picMk id="5" creationId="{00000000-0000-0000-0000-000000000000}"/>
          </ac:picMkLst>
        </pc:picChg>
      </pc:sldChg>
      <pc:sldChg chg="addSp modSp mod modTransition modNotesTx">
        <pc:chgData name="Mandy Mellor" userId="cf7dc239-8a2a-4003-9ec2-6055564f2645" providerId="ADAL" clId="{5FC44496-452D-43D0-AB87-C9790698A8D0}" dt="2022-03-22T12:52:38.427" v="604" actId="14100"/>
        <pc:sldMkLst>
          <pc:docMk/>
          <pc:sldMk cId="3773419200" sldId="292"/>
        </pc:sldMkLst>
        <pc:spChg chg="add mod">
          <ac:chgData name="Mandy Mellor" userId="cf7dc239-8a2a-4003-9ec2-6055564f2645" providerId="ADAL" clId="{5FC44496-452D-43D0-AB87-C9790698A8D0}" dt="2022-03-22T09:29:57.235" v="298" actId="207"/>
          <ac:spMkLst>
            <pc:docMk/>
            <pc:sldMk cId="3773419200" sldId="292"/>
            <ac:spMk id="4" creationId="{5160329D-0B80-486E-8754-2A0D9DE2DB41}"/>
          </ac:spMkLst>
        </pc:spChg>
        <pc:spChg chg="add mod">
          <ac:chgData name="Mandy Mellor" userId="cf7dc239-8a2a-4003-9ec2-6055564f2645" providerId="ADAL" clId="{5FC44496-452D-43D0-AB87-C9790698A8D0}" dt="2022-03-22T09:29:01.585" v="290" actId="1076"/>
          <ac:spMkLst>
            <pc:docMk/>
            <pc:sldMk cId="3773419200" sldId="292"/>
            <ac:spMk id="5" creationId="{D62C2AB2-4F95-4C31-9323-2D5F7B7D17D5}"/>
          </ac:spMkLst>
        </pc:spChg>
        <pc:picChg chg="add mod">
          <ac:chgData name="Mandy Mellor" userId="cf7dc239-8a2a-4003-9ec2-6055564f2645" providerId="ADAL" clId="{5FC44496-452D-43D0-AB87-C9790698A8D0}" dt="2022-03-22T12:52:38.427" v="604" actId="14100"/>
          <ac:picMkLst>
            <pc:docMk/>
            <pc:sldMk cId="3773419200" sldId="292"/>
            <ac:picMk id="2" creationId="{84CC3A42-F0D6-45BE-B195-CC1F36C54F10}"/>
          </ac:picMkLst>
        </pc:picChg>
      </pc:sldChg>
      <pc:sldChg chg="modSp mod modTransition">
        <pc:chgData name="Mandy Mellor" userId="cf7dc239-8a2a-4003-9ec2-6055564f2645" providerId="ADAL" clId="{5FC44496-452D-43D0-AB87-C9790698A8D0}" dt="2022-03-22T10:38:27.383" v="374"/>
        <pc:sldMkLst>
          <pc:docMk/>
          <pc:sldMk cId="3555901296" sldId="297"/>
        </pc:sldMkLst>
        <pc:picChg chg="mod">
          <ac:chgData name="Mandy Mellor" userId="cf7dc239-8a2a-4003-9ec2-6055564f2645" providerId="ADAL" clId="{5FC44496-452D-43D0-AB87-C9790698A8D0}" dt="2022-03-22T09:38:32.040" v="343" actId="1076"/>
          <ac:picMkLst>
            <pc:docMk/>
            <pc:sldMk cId="3555901296" sldId="297"/>
            <ac:picMk id="13" creationId="{00000000-0000-0000-0000-000000000000}"/>
          </ac:picMkLst>
        </pc:picChg>
      </pc:sldChg>
      <pc:sldChg chg="modSp mod modTransition">
        <pc:chgData name="Mandy Mellor" userId="cf7dc239-8a2a-4003-9ec2-6055564f2645" providerId="ADAL" clId="{5FC44496-452D-43D0-AB87-C9790698A8D0}" dt="2022-03-22T12:19:50.568" v="501" actId="1076"/>
        <pc:sldMkLst>
          <pc:docMk/>
          <pc:sldMk cId="2040505165" sldId="298"/>
        </pc:sldMkLst>
        <pc:spChg chg="mod">
          <ac:chgData name="Mandy Mellor" userId="cf7dc239-8a2a-4003-9ec2-6055564f2645" providerId="ADAL" clId="{5FC44496-452D-43D0-AB87-C9790698A8D0}" dt="2022-03-22T12:19:50.568" v="501" actId="1076"/>
          <ac:spMkLst>
            <pc:docMk/>
            <pc:sldMk cId="2040505165" sldId="298"/>
            <ac:spMk id="3" creationId="{00000000-0000-0000-0000-000000000000}"/>
          </ac:spMkLst>
        </pc:spChg>
      </pc:sldChg>
      <pc:sldChg chg="modSp modTransition">
        <pc:chgData name="Mandy Mellor" userId="cf7dc239-8a2a-4003-9ec2-6055564f2645" providerId="ADAL" clId="{5FC44496-452D-43D0-AB87-C9790698A8D0}" dt="2022-03-22T12:21:17.049" v="511" actId="255"/>
        <pc:sldMkLst>
          <pc:docMk/>
          <pc:sldMk cId="3611512427" sldId="299"/>
        </pc:sldMkLst>
        <pc:spChg chg="mod">
          <ac:chgData name="Mandy Mellor" userId="cf7dc239-8a2a-4003-9ec2-6055564f2645" providerId="ADAL" clId="{5FC44496-452D-43D0-AB87-C9790698A8D0}" dt="2022-03-22T12:21:17.049" v="511" actId="255"/>
          <ac:spMkLst>
            <pc:docMk/>
            <pc:sldMk cId="3611512427" sldId="299"/>
            <ac:spMk id="3" creationId="{00000000-0000-0000-0000-000000000000}"/>
          </ac:spMkLst>
        </pc:spChg>
      </pc:sldChg>
      <pc:sldChg chg="addSp delSp modSp del mod setBg">
        <pc:chgData name="Mandy Mellor" userId="cf7dc239-8a2a-4003-9ec2-6055564f2645" providerId="ADAL" clId="{5FC44496-452D-43D0-AB87-C9790698A8D0}" dt="2022-03-22T09:02:22.940" v="61" actId="47"/>
        <pc:sldMkLst>
          <pc:docMk/>
          <pc:sldMk cId="3246676802" sldId="300"/>
        </pc:sldMkLst>
        <pc:spChg chg="add del">
          <ac:chgData name="Mandy Mellor" userId="cf7dc239-8a2a-4003-9ec2-6055564f2645" providerId="ADAL" clId="{5FC44496-452D-43D0-AB87-C9790698A8D0}" dt="2022-03-22T08:59:00.110" v="36" actId="26606"/>
          <ac:spMkLst>
            <pc:docMk/>
            <pc:sldMk cId="3246676802" sldId="300"/>
            <ac:spMk id="3" creationId="{E91415B0-F559-4823-9B41-2B3F480F1CFC}"/>
          </ac:spMkLst>
        </pc:spChg>
        <pc:spChg chg="add">
          <ac:chgData name="Mandy Mellor" userId="cf7dc239-8a2a-4003-9ec2-6055564f2645" providerId="ADAL" clId="{5FC44496-452D-43D0-AB87-C9790698A8D0}" dt="2022-03-22T08:59:00.110" v="36" actId="26606"/>
          <ac:spMkLst>
            <pc:docMk/>
            <pc:sldMk cId="3246676802" sldId="300"/>
            <ac:spMk id="37" creationId="{FC51DF5C-9611-4217-9C87-B1BA1BFAB53D}"/>
          </ac:spMkLst>
        </pc:spChg>
        <pc:spChg chg="add del">
          <ac:chgData name="Mandy Mellor" userId="cf7dc239-8a2a-4003-9ec2-6055564f2645" providerId="ADAL" clId="{5FC44496-452D-43D0-AB87-C9790698A8D0}" dt="2022-03-22T09:00:06.240" v="39" actId="21"/>
          <ac:spMkLst>
            <pc:docMk/>
            <pc:sldMk cId="3246676802" sldId="300"/>
            <ac:spMk id="38" creationId="{73D4C652-7294-47C3-A4E5-6E22B9DBE455}"/>
          </ac:spMkLst>
        </pc:spChg>
        <pc:spChg chg="add">
          <ac:chgData name="Mandy Mellor" userId="cf7dc239-8a2a-4003-9ec2-6055564f2645" providerId="ADAL" clId="{5FC44496-452D-43D0-AB87-C9790698A8D0}" dt="2022-03-22T08:59:00.110" v="36" actId="26606"/>
          <ac:spMkLst>
            <pc:docMk/>
            <pc:sldMk cId="3246676802" sldId="300"/>
            <ac:spMk id="39" creationId="{F1E5C2E7-30C4-47BD-A0C7-169C7A5F26D7}"/>
          </ac:spMkLst>
        </pc:spChg>
        <pc:spChg chg="add">
          <ac:chgData name="Mandy Mellor" userId="cf7dc239-8a2a-4003-9ec2-6055564f2645" providerId="ADAL" clId="{5FC44496-452D-43D0-AB87-C9790698A8D0}" dt="2022-03-22T08:59:00.110" v="36" actId="26606"/>
          <ac:spMkLst>
            <pc:docMk/>
            <pc:sldMk cId="3246676802" sldId="300"/>
            <ac:spMk id="41" creationId="{31DBE429-8660-4D88-BC47-B159B7251BBE}"/>
          </ac:spMkLst>
        </pc:spChg>
        <pc:spChg chg="add">
          <ac:chgData name="Mandy Mellor" userId="cf7dc239-8a2a-4003-9ec2-6055564f2645" providerId="ADAL" clId="{5FC44496-452D-43D0-AB87-C9790698A8D0}" dt="2022-03-22T08:59:00.110" v="36" actId="26606"/>
          <ac:spMkLst>
            <pc:docMk/>
            <pc:sldMk cId="3246676802" sldId="300"/>
            <ac:spMk id="43" creationId="{BB7DF222-98CD-4513-8AEA-F83CF2A118FB}"/>
          </ac:spMkLst>
        </pc:spChg>
        <pc:spChg chg="add">
          <ac:chgData name="Mandy Mellor" userId="cf7dc239-8a2a-4003-9ec2-6055564f2645" providerId="ADAL" clId="{5FC44496-452D-43D0-AB87-C9790698A8D0}" dt="2022-03-22T08:59:00.110" v="36" actId="26606"/>
          <ac:spMkLst>
            <pc:docMk/>
            <pc:sldMk cId="3246676802" sldId="300"/>
            <ac:spMk id="45" creationId="{92C98781-DD9B-44BA-B873-BD5060A9C4EF}"/>
          </ac:spMkLst>
        </pc:spChg>
        <pc:grpChg chg="add">
          <ac:chgData name="Mandy Mellor" userId="cf7dc239-8a2a-4003-9ec2-6055564f2645" providerId="ADAL" clId="{5FC44496-452D-43D0-AB87-C9790698A8D0}" dt="2022-03-22T08:59:00.110" v="36" actId="26606"/>
          <ac:grpSpMkLst>
            <pc:docMk/>
            <pc:sldMk cId="3246676802" sldId="300"/>
            <ac:grpSpMk id="9" creationId="{F5C624B6-8015-4ADC-901F-019368E8461D}"/>
          </ac:grpSpMkLst>
        </pc:grpChg>
        <pc:grpChg chg="add">
          <ac:chgData name="Mandy Mellor" userId="cf7dc239-8a2a-4003-9ec2-6055564f2645" providerId="ADAL" clId="{5FC44496-452D-43D0-AB87-C9790698A8D0}" dt="2022-03-22T08:59:00.110" v="36" actId="26606"/>
          <ac:grpSpMkLst>
            <pc:docMk/>
            <pc:sldMk cId="3246676802" sldId="300"/>
            <ac:grpSpMk id="23" creationId="{7CD96805-F42E-43A2-8B19-4B4B4B687098}"/>
          </ac:grpSpMkLst>
        </pc:grpChg>
        <pc:graphicFrameChg chg="add del mod">
          <ac:chgData name="Mandy Mellor" userId="cf7dc239-8a2a-4003-9ec2-6055564f2645" providerId="ADAL" clId="{5FC44496-452D-43D0-AB87-C9790698A8D0}" dt="2022-03-22T09:00:34.875" v="44" actId="21"/>
          <ac:graphicFrameMkLst>
            <pc:docMk/>
            <pc:sldMk cId="3246676802" sldId="300"/>
            <ac:graphicFrameMk id="5" creationId="{16CD36F5-E0A7-CE5A-30C6-7D893537B2BE}"/>
          </ac:graphicFrameMkLst>
        </pc:graphicFrameChg>
      </pc:sldChg>
      <pc:sldChg chg="modSp mod modTransition">
        <pc:chgData name="Mandy Mellor" userId="cf7dc239-8a2a-4003-9ec2-6055564f2645" providerId="ADAL" clId="{5FC44496-452D-43D0-AB87-C9790698A8D0}" dt="2022-03-22T12:26:09.201" v="534" actId="1076"/>
        <pc:sldMkLst>
          <pc:docMk/>
          <pc:sldMk cId="1757513796" sldId="302"/>
        </pc:sldMkLst>
        <pc:spChg chg="mod">
          <ac:chgData name="Mandy Mellor" userId="cf7dc239-8a2a-4003-9ec2-6055564f2645" providerId="ADAL" clId="{5FC44496-452D-43D0-AB87-C9790698A8D0}" dt="2022-03-22T12:26:09.201" v="534" actId="1076"/>
          <ac:spMkLst>
            <pc:docMk/>
            <pc:sldMk cId="1757513796" sldId="302"/>
            <ac:spMk id="2" creationId="{FE8D94C0-434A-4F87-98D8-F368DE37961B}"/>
          </ac:spMkLst>
        </pc:spChg>
        <pc:graphicFrameChg chg="mod">
          <ac:chgData name="Mandy Mellor" userId="cf7dc239-8a2a-4003-9ec2-6055564f2645" providerId="ADAL" clId="{5FC44496-452D-43D0-AB87-C9790698A8D0}" dt="2022-03-22T12:25:27.210" v="533" actId="255"/>
          <ac:graphicFrameMkLst>
            <pc:docMk/>
            <pc:sldMk cId="1757513796" sldId="302"/>
            <ac:graphicFrameMk id="5" creationId="{1415BDF6-ABF2-4E10-BC19-E799C17071B8}"/>
          </ac:graphicFrameMkLst>
        </pc:graphicFrameChg>
      </pc:sldChg>
      <pc:sldChg chg="modSp mod modTransition">
        <pc:chgData name="Mandy Mellor" userId="cf7dc239-8a2a-4003-9ec2-6055564f2645" providerId="ADAL" clId="{5FC44496-452D-43D0-AB87-C9790698A8D0}" dt="2022-03-22T10:41:11.975" v="379" actId="20577"/>
        <pc:sldMkLst>
          <pc:docMk/>
          <pc:sldMk cId="999162388" sldId="303"/>
        </pc:sldMkLst>
        <pc:spChg chg="mod">
          <ac:chgData name="Mandy Mellor" userId="cf7dc239-8a2a-4003-9ec2-6055564f2645" providerId="ADAL" clId="{5FC44496-452D-43D0-AB87-C9790698A8D0}" dt="2022-03-22T10:41:11.975" v="379" actId="20577"/>
          <ac:spMkLst>
            <pc:docMk/>
            <pc:sldMk cId="999162388" sldId="303"/>
            <ac:spMk id="2" creationId="{FE8D94C0-434A-4F87-98D8-F368DE37961B}"/>
          </ac:spMkLst>
        </pc:spChg>
      </pc:sldChg>
      <pc:sldChg chg="addSp delSp modSp new mod modTransition">
        <pc:chgData name="Mandy Mellor" userId="cf7dc239-8a2a-4003-9ec2-6055564f2645" providerId="ADAL" clId="{5FC44496-452D-43D0-AB87-C9790698A8D0}" dt="2022-03-22T12:44:30.703" v="544"/>
        <pc:sldMkLst>
          <pc:docMk/>
          <pc:sldMk cId="4071974817" sldId="304"/>
        </pc:sldMkLst>
        <pc:spChg chg="del">
          <ac:chgData name="Mandy Mellor" userId="cf7dc239-8a2a-4003-9ec2-6055564f2645" providerId="ADAL" clId="{5FC44496-452D-43D0-AB87-C9790698A8D0}" dt="2022-03-22T09:01:22.267" v="51" actId="478"/>
          <ac:spMkLst>
            <pc:docMk/>
            <pc:sldMk cId="4071974817" sldId="304"/>
            <ac:spMk id="2" creationId="{FD411A23-64B0-43EA-90E7-70420D85EAE2}"/>
          </ac:spMkLst>
        </pc:spChg>
        <pc:spChg chg="del">
          <ac:chgData name="Mandy Mellor" userId="cf7dc239-8a2a-4003-9ec2-6055564f2645" providerId="ADAL" clId="{5FC44496-452D-43D0-AB87-C9790698A8D0}" dt="2022-03-22T09:01:26.203" v="52" actId="478"/>
          <ac:spMkLst>
            <pc:docMk/>
            <pc:sldMk cId="4071974817" sldId="304"/>
            <ac:spMk id="3" creationId="{311CBE41-DD04-45DC-ABFF-BBC94DF30259}"/>
          </ac:spMkLst>
        </pc:spChg>
        <pc:spChg chg="add mod">
          <ac:chgData name="Mandy Mellor" userId="cf7dc239-8a2a-4003-9ec2-6055564f2645" providerId="ADAL" clId="{5FC44496-452D-43D0-AB87-C9790698A8D0}" dt="2022-03-22T09:30:32.177" v="306" actId="14100"/>
          <ac:spMkLst>
            <pc:docMk/>
            <pc:sldMk cId="4071974817" sldId="304"/>
            <ac:spMk id="4" creationId="{72CAC498-805F-4F9A-ACF7-4DC0F0AE7878}"/>
          </ac:spMkLst>
        </pc:spChg>
        <pc:spChg chg="add mod">
          <ac:chgData name="Mandy Mellor" userId="cf7dc239-8a2a-4003-9ec2-6055564f2645" providerId="ADAL" clId="{5FC44496-452D-43D0-AB87-C9790698A8D0}" dt="2022-03-22T09:00:23.210" v="43"/>
          <ac:spMkLst>
            <pc:docMk/>
            <pc:sldMk cId="4071974817" sldId="304"/>
            <ac:spMk id="6" creationId="{46D7FF41-D5AE-49D0-8EDB-AFF639F3A096}"/>
          </ac:spMkLst>
        </pc:spChg>
        <pc:spChg chg="add mod">
          <ac:chgData name="Mandy Mellor" userId="cf7dc239-8a2a-4003-9ec2-6055564f2645" providerId="ADAL" clId="{5FC44496-452D-43D0-AB87-C9790698A8D0}" dt="2022-03-22T09:00:23.210" v="43"/>
          <ac:spMkLst>
            <pc:docMk/>
            <pc:sldMk cId="4071974817" sldId="304"/>
            <ac:spMk id="7" creationId="{87C11D6D-AD6C-49E4-BC45-DE5DBD65C554}"/>
          </ac:spMkLst>
        </pc:spChg>
        <pc:grpChg chg="add mod">
          <ac:chgData name="Mandy Mellor" userId="cf7dc239-8a2a-4003-9ec2-6055564f2645" providerId="ADAL" clId="{5FC44496-452D-43D0-AB87-C9790698A8D0}" dt="2022-03-22T09:00:23.210" v="43"/>
          <ac:grpSpMkLst>
            <pc:docMk/>
            <pc:sldMk cId="4071974817" sldId="304"/>
            <ac:grpSpMk id="5" creationId="{9EC99A1B-250F-4F53-A8F4-7672746AF4CE}"/>
          </ac:grpSpMkLst>
        </pc:grpChg>
        <pc:graphicFrameChg chg="add mod">
          <ac:chgData name="Mandy Mellor" userId="cf7dc239-8a2a-4003-9ec2-6055564f2645" providerId="ADAL" clId="{5FC44496-452D-43D0-AB87-C9790698A8D0}" dt="2022-03-22T12:44:30.703" v="544"/>
          <ac:graphicFrameMkLst>
            <pc:docMk/>
            <pc:sldMk cId="4071974817" sldId="304"/>
            <ac:graphicFrameMk id="8" creationId="{632E523F-A895-4323-B69F-44DFEBF5F63B}"/>
          </ac:graphicFrameMkLst>
        </pc:graphicFrameChg>
      </pc:sldChg>
      <pc:sldChg chg="addSp modSp new del mod ord modTransition addAnim delAnim modAnim">
        <pc:chgData name="Mandy Mellor" userId="cf7dc239-8a2a-4003-9ec2-6055564f2645" providerId="ADAL" clId="{5FC44496-452D-43D0-AB87-C9790698A8D0}" dt="2022-03-22T12:46:57.058" v="564" actId="47"/>
        <pc:sldMkLst>
          <pc:docMk/>
          <pc:sldMk cId="4088571734" sldId="305"/>
        </pc:sldMkLst>
        <pc:spChg chg="add mod">
          <ac:chgData name="Mandy Mellor" userId="cf7dc239-8a2a-4003-9ec2-6055564f2645" providerId="ADAL" clId="{5FC44496-452D-43D0-AB87-C9790698A8D0}" dt="2022-03-22T12:46:40.105" v="562" actId="21"/>
          <ac:spMkLst>
            <pc:docMk/>
            <pc:sldMk cId="4088571734" sldId="305"/>
            <ac:spMk id="2" creationId="{056DD8DE-AF69-4709-81D2-D813625EFB54}"/>
          </ac:spMkLst>
        </pc:spChg>
        <pc:spChg chg="add mod">
          <ac:chgData name="Mandy Mellor" userId="cf7dc239-8a2a-4003-9ec2-6055564f2645" providerId="ADAL" clId="{5FC44496-452D-43D0-AB87-C9790698A8D0}" dt="2022-03-22T09:30:45.769" v="309" actId="14100"/>
          <ac:spMkLst>
            <pc:docMk/>
            <pc:sldMk cId="4088571734" sldId="305"/>
            <ac:spMk id="4" creationId="{56549D19-C1F5-43C5-99AA-1D18E4A8BC1F}"/>
          </ac:spMkLst>
        </pc:spChg>
      </pc:sldChg>
      <pc:sldChg chg="addSp new del mod ord">
        <pc:chgData name="Mandy Mellor" userId="cf7dc239-8a2a-4003-9ec2-6055564f2645" providerId="ADAL" clId="{5FC44496-452D-43D0-AB87-C9790698A8D0}" dt="2022-03-22T09:08:20.448" v="83" actId="47"/>
        <pc:sldMkLst>
          <pc:docMk/>
          <pc:sldMk cId="1754298545" sldId="306"/>
        </pc:sldMkLst>
        <pc:spChg chg="add">
          <ac:chgData name="Mandy Mellor" userId="cf7dc239-8a2a-4003-9ec2-6055564f2645" providerId="ADAL" clId="{5FC44496-452D-43D0-AB87-C9790698A8D0}" dt="2022-03-22T09:05:36.409" v="74" actId="22"/>
          <ac:spMkLst>
            <pc:docMk/>
            <pc:sldMk cId="1754298545" sldId="306"/>
            <ac:spMk id="3" creationId="{2EC128C9-0621-422A-AF46-4867D49133FF}"/>
          </ac:spMkLst>
        </pc:spChg>
      </pc:sldChg>
      <pc:sldChg chg="new del">
        <pc:chgData name="Mandy Mellor" userId="cf7dc239-8a2a-4003-9ec2-6055564f2645" providerId="ADAL" clId="{5FC44496-452D-43D0-AB87-C9790698A8D0}" dt="2022-03-22T09:13:56.492" v="165" actId="47"/>
        <pc:sldMkLst>
          <pc:docMk/>
          <pc:sldMk cId="3913829553" sldId="307"/>
        </pc:sldMkLst>
      </pc:sldChg>
      <pc:sldChg chg="modSp add mod ord modTransition setBg">
        <pc:chgData name="Mandy Mellor" userId="cf7dc239-8a2a-4003-9ec2-6055564f2645" providerId="ADAL" clId="{5FC44496-452D-43D0-AB87-C9790698A8D0}" dt="2022-03-22T10:38:27.383" v="374"/>
        <pc:sldMkLst>
          <pc:docMk/>
          <pc:sldMk cId="2252007472" sldId="308"/>
        </pc:sldMkLst>
        <pc:spChg chg="mod">
          <ac:chgData name="Mandy Mellor" userId="cf7dc239-8a2a-4003-9ec2-6055564f2645" providerId="ADAL" clId="{5FC44496-452D-43D0-AB87-C9790698A8D0}" dt="2022-03-22T09:08:43.611" v="87" actId="122"/>
          <ac:spMkLst>
            <pc:docMk/>
            <pc:sldMk cId="2252007472" sldId="308"/>
            <ac:spMk id="2" creationId="{7834E6D2-4885-4925-ACFC-2243997923FB}"/>
          </ac:spMkLst>
        </pc:spChg>
        <pc:graphicFrameChg chg="mod">
          <ac:chgData name="Mandy Mellor" userId="cf7dc239-8a2a-4003-9ec2-6055564f2645" providerId="ADAL" clId="{5FC44496-452D-43D0-AB87-C9790698A8D0}" dt="2022-03-22T09:08:15.736" v="82"/>
          <ac:graphicFrameMkLst>
            <pc:docMk/>
            <pc:sldMk cId="2252007472" sldId="308"/>
            <ac:graphicFrameMk id="5" creationId="{515FC2F8-0334-494C-B1CA-39AB5CEEEC7B}"/>
          </ac:graphicFrameMkLst>
        </pc:graphicFrameChg>
      </pc:sldChg>
      <pc:sldChg chg="addSp modSp new mod ord modTransition">
        <pc:chgData name="Mandy Mellor" userId="cf7dc239-8a2a-4003-9ec2-6055564f2645" providerId="ADAL" clId="{5FC44496-452D-43D0-AB87-C9790698A8D0}" dt="2022-03-22T10:38:27.383" v="374"/>
        <pc:sldMkLst>
          <pc:docMk/>
          <pc:sldMk cId="238315412" sldId="309"/>
        </pc:sldMkLst>
        <pc:spChg chg="add mod">
          <ac:chgData name="Mandy Mellor" userId="cf7dc239-8a2a-4003-9ec2-6055564f2645" providerId="ADAL" clId="{5FC44496-452D-43D0-AB87-C9790698A8D0}" dt="2022-03-22T09:10:24.578" v="96" actId="14100"/>
          <ac:spMkLst>
            <pc:docMk/>
            <pc:sldMk cId="238315412" sldId="309"/>
            <ac:spMk id="2" creationId="{9BD82C3F-7899-4D8E-B892-B12EBECC5FD1}"/>
          </ac:spMkLst>
        </pc:spChg>
        <pc:spChg chg="add mod">
          <ac:chgData name="Mandy Mellor" userId="cf7dc239-8a2a-4003-9ec2-6055564f2645" providerId="ADAL" clId="{5FC44496-452D-43D0-AB87-C9790698A8D0}" dt="2022-03-22T09:11:15.137" v="149" actId="14100"/>
          <ac:spMkLst>
            <pc:docMk/>
            <pc:sldMk cId="238315412" sldId="309"/>
            <ac:spMk id="3" creationId="{A5B59CA9-30E0-4D61-BC5B-D49A57628990}"/>
          </ac:spMkLst>
        </pc:spChg>
        <pc:picChg chg="add mod">
          <ac:chgData name="Mandy Mellor" userId="cf7dc239-8a2a-4003-9ec2-6055564f2645" providerId="ADAL" clId="{5FC44496-452D-43D0-AB87-C9790698A8D0}" dt="2022-03-22T09:10:33.057" v="97" actId="1076"/>
          <ac:picMkLst>
            <pc:docMk/>
            <pc:sldMk cId="238315412" sldId="309"/>
            <ac:picMk id="4" creationId="{87DAA055-EF8D-4900-82A1-65513C91D7EA}"/>
          </ac:picMkLst>
        </pc:picChg>
      </pc:sldChg>
      <pc:sldChg chg="addSp modSp new mod modTransition modAnim">
        <pc:chgData name="Mandy Mellor" userId="cf7dc239-8a2a-4003-9ec2-6055564f2645" providerId="ADAL" clId="{5FC44496-452D-43D0-AB87-C9790698A8D0}" dt="2022-03-22T10:38:27.383" v="374"/>
        <pc:sldMkLst>
          <pc:docMk/>
          <pc:sldMk cId="1621235091" sldId="310"/>
        </pc:sldMkLst>
        <pc:spChg chg="add mod">
          <ac:chgData name="Mandy Mellor" userId="cf7dc239-8a2a-4003-9ec2-6055564f2645" providerId="ADAL" clId="{5FC44496-452D-43D0-AB87-C9790698A8D0}" dt="2022-03-22T09:31:06.841" v="311" actId="255"/>
          <ac:spMkLst>
            <pc:docMk/>
            <pc:sldMk cId="1621235091" sldId="310"/>
            <ac:spMk id="2" creationId="{CDE60C63-BA2A-45B7-9085-A1E3B698DC08}"/>
          </ac:spMkLst>
        </pc:spChg>
        <pc:picChg chg="add mod">
          <ac:chgData name="Mandy Mellor" userId="cf7dc239-8a2a-4003-9ec2-6055564f2645" providerId="ADAL" clId="{5FC44496-452D-43D0-AB87-C9790698A8D0}" dt="2022-03-22T09:13:01.409" v="160" actId="14100"/>
          <ac:picMkLst>
            <pc:docMk/>
            <pc:sldMk cId="1621235091" sldId="310"/>
            <ac:picMk id="3" creationId="{E3E5ACA9-C95F-4DD3-A3B3-AAA6774BC866}"/>
          </ac:picMkLst>
        </pc:picChg>
      </pc:sldChg>
      <pc:sldChg chg="addSp delSp modSp new mod modTransition setBg">
        <pc:chgData name="Mandy Mellor" userId="cf7dc239-8a2a-4003-9ec2-6055564f2645" providerId="ADAL" clId="{5FC44496-452D-43D0-AB87-C9790698A8D0}" dt="2022-03-22T10:38:27.383" v="374"/>
        <pc:sldMkLst>
          <pc:docMk/>
          <pc:sldMk cId="3608470510" sldId="311"/>
        </pc:sldMkLst>
        <pc:spChg chg="add del mod">
          <ac:chgData name="Mandy Mellor" userId="cf7dc239-8a2a-4003-9ec2-6055564f2645" providerId="ADAL" clId="{5FC44496-452D-43D0-AB87-C9790698A8D0}" dt="2022-03-22T09:16:05.773" v="185"/>
          <ac:spMkLst>
            <pc:docMk/>
            <pc:sldMk cId="3608470510" sldId="311"/>
            <ac:spMk id="3" creationId="{F1B9E765-357D-4B4E-9492-8D9568976140}"/>
          </ac:spMkLst>
        </pc:spChg>
        <pc:spChg chg="add del">
          <ac:chgData name="Mandy Mellor" userId="cf7dc239-8a2a-4003-9ec2-6055564f2645" providerId="ADAL" clId="{5FC44496-452D-43D0-AB87-C9790698A8D0}" dt="2022-03-22T09:13:45.282" v="164" actId="26606"/>
          <ac:spMkLst>
            <pc:docMk/>
            <pc:sldMk cId="3608470510" sldId="311"/>
            <ac:spMk id="37" creationId="{FC51DF5C-9611-4217-9C87-B1BA1BFAB53D}"/>
          </ac:spMkLst>
        </pc:spChg>
        <pc:spChg chg="add del mod topLvl">
          <ac:chgData name="Mandy Mellor" userId="cf7dc239-8a2a-4003-9ec2-6055564f2645" providerId="ADAL" clId="{5FC44496-452D-43D0-AB87-C9790698A8D0}" dt="2022-03-22T09:16:42.794" v="187" actId="478"/>
          <ac:spMkLst>
            <pc:docMk/>
            <pc:sldMk cId="3608470510" sldId="311"/>
            <ac:spMk id="38" creationId="{0573DD0F-C58F-4B40-A7D4-38D194E7B392}"/>
          </ac:spMkLst>
        </pc:spChg>
        <pc:spChg chg="add del">
          <ac:chgData name="Mandy Mellor" userId="cf7dc239-8a2a-4003-9ec2-6055564f2645" providerId="ADAL" clId="{5FC44496-452D-43D0-AB87-C9790698A8D0}" dt="2022-03-22T09:13:45.282" v="164" actId="26606"/>
          <ac:spMkLst>
            <pc:docMk/>
            <pc:sldMk cId="3608470510" sldId="311"/>
            <ac:spMk id="39" creationId="{F1E5C2E7-30C4-47BD-A0C7-169C7A5F26D7}"/>
          </ac:spMkLst>
        </pc:spChg>
        <pc:spChg chg="add del mod topLvl">
          <ac:chgData name="Mandy Mellor" userId="cf7dc239-8a2a-4003-9ec2-6055564f2645" providerId="ADAL" clId="{5FC44496-452D-43D0-AB87-C9790698A8D0}" dt="2022-03-22T09:16:05.772" v="183" actId="478"/>
          <ac:spMkLst>
            <pc:docMk/>
            <pc:sldMk cId="3608470510" sldId="311"/>
            <ac:spMk id="40" creationId="{765189AE-148F-4CCD-A148-BC7159059F3B}"/>
          </ac:spMkLst>
        </pc:spChg>
        <pc:spChg chg="add del">
          <ac:chgData name="Mandy Mellor" userId="cf7dc239-8a2a-4003-9ec2-6055564f2645" providerId="ADAL" clId="{5FC44496-452D-43D0-AB87-C9790698A8D0}" dt="2022-03-22T09:13:45.282" v="164" actId="26606"/>
          <ac:spMkLst>
            <pc:docMk/>
            <pc:sldMk cId="3608470510" sldId="311"/>
            <ac:spMk id="41" creationId="{1BB01FB5-37B9-4EBD-AF40-DE68D3CA46A6}"/>
          </ac:spMkLst>
        </pc:spChg>
        <pc:spChg chg="add del">
          <ac:chgData name="Mandy Mellor" userId="cf7dc239-8a2a-4003-9ec2-6055564f2645" providerId="ADAL" clId="{5FC44496-452D-43D0-AB87-C9790698A8D0}" dt="2022-03-22T09:13:45.282" v="164" actId="26606"/>
          <ac:spMkLst>
            <pc:docMk/>
            <pc:sldMk cId="3608470510" sldId="311"/>
            <ac:spMk id="43" creationId="{06AF6A9A-0638-4916-AD29-9FC8FC07AE5F}"/>
          </ac:spMkLst>
        </pc:spChg>
        <pc:spChg chg="add mod">
          <ac:chgData name="Mandy Mellor" userId="cf7dc239-8a2a-4003-9ec2-6055564f2645" providerId="ADAL" clId="{5FC44496-452D-43D0-AB87-C9790698A8D0}" dt="2022-03-22T09:15:09.700" v="167"/>
          <ac:spMkLst>
            <pc:docMk/>
            <pc:sldMk cId="3608470510" sldId="311"/>
            <ac:spMk id="44" creationId="{B78F975E-C45E-419F-919D-94CB36F2F2C3}"/>
          </ac:spMkLst>
        </pc:spChg>
        <pc:spChg chg="add del">
          <ac:chgData name="Mandy Mellor" userId="cf7dc239-8a2a-4003-9ec2-6055564f2645" providerId="ADAL" clId="{5FC44496-452D-43D0-AB87-C9790698A8D0}" dt="2022-03-22T09:13:45.282" v="164" actId="26606"/>
          <ac:spMkLst>
            <pc:docMk/>
            <pc:sldMk cId="3608470510" sldId="311"/>
            <ac:spMk id="45" creationId="{79057B2B-0D8C-47F2-836B-2E7DD462150A}"/>
          </ac:spMkLst>
        </pc:spChg>
        <pc:spChg chg="add mod">
          <ac:chgData name="Mandy Mellor" userId="cf7dc239-8a2a-4003-9ec2-6055564f2645" providerId="ADAL" clId="{5FC44496-452D-43D0-AB87-C9790698A8D0}" dt="2022-03-22T09:17:55.928" v="193" actId="21"/>
          <ac:spMkLst>
            <pc:docMk/>
            <pc:sldMk cId="3608470510" sldId="311"/>
            <ac:spMk id="46" creationId="{38431F35-580A-4F03-971F-5AA5C714C1DE}"/>
          </ac:spMkLst>
        </pc:spChg>
        <pc:spChg chg="add mod">
          <ac:chgData name="Mandy Mellor" userId="cf7dc239-8a2a-4003-9ec2-6055564f2645" providerId="ADAL" clId="{5FC44496-452D-43D0-AB87-C9790698A8D0}" dt="2022-03-22T09:15:13.333" v="168"/>
          <ac:spMkLst>
            <pc:docMk/>
            <pc:sldMk cId="3608470510" sldId="311"/>
            <ac:spMk id="48" creationId="{59F996A8-AF18-4C06-BAB8-5C6B796DFD49}"/>
          </ac:spMkLst>
        </pc:spChg>
        <pc:spChg chg="add mod">
          <ac:chgData name="Mandy Mellor" userId="cf7dc239-8a2a-4003-9ec2-6055564f2645" providerId="ADAL" clId="{5FC44496-452D-43D0-AB87-C9790698A8D0}" dt="2022-03-22T09:15:18.723" v="171" actId="6549"/>
          <ac:spMkLst>
            <pc:docMk/>
            <pc:sldMk cId="3608470510" sldId="311"/>
            <ac:spMk id="49" creationId="{9B1E8B47-50BA-4C73-B8B3-A21E878ADA72}"/>
          </ac:spMkLst>
        </pc:spChg>
        <pc:spChg chg="add mod">
          <ac:chgData name="Mandy Mellor" userId="cf7dc239-8a2a-4003-9ec2-6055564f2645" providerId="ADAL" clId="{5FC44496-452D-43D0-AB87-C9790698A8D0}" dt="2022-03-22T09:17:31.377" v="190"/>
          <ac:spMkLst>
            <pc:docMk/>
            <pc:sldMk cId="3608470510" sldId="311"/>
            <ac:spMk id="51" creationId="{F63D0017-4953-475C-83A4-B0AF27FC8870}"/>
          </ac:spMkLst>
        </pc:spChg>
        <pc:spChg chg="add mod">
          <ac:chgData name="Mandy Mellor" userId="cf7dc239-8a2a-4003-9ec2-6055564f2645" providerId="ADAL" clId="{5FC44496-452D-43D0-AB87-C9790698A8D0}" dt="2022-03-22T09:24:00.698" v="260" actId="1076"/>
          <ac:spMkLst>
            <pc:docMk/>
            <pc:sldMk cId="3608470510" sldId="311"/>
            <ac:spMk id="52" creationId="{4DB2B6E7-8863-4367-A71A-6DF9B7EA8367}"/>
          </ac:spMkLst>
        </pc:spChg>
        <pc:spChg chg="add mod">
          <ac:chgData name="Mandy Mellor" userId="cf7dc239-8a2a-4003-9ec2-6055564f2645" providerId="ADAL" clId="{5FC44496-452D-43D0-AB87-C9790698A8D0}" dt="2022-03-22T09:17:46.081" v="191"/>
          <ac:spMkLst>
            <pc:docMk/>
            <pc:sldMk cId="3608470510" sldId="311"/>
            <ac:spMk id="54" creationId="{5319D02D-3764-4B12-A140-18E20BBC227E}"/>
          </ac:spMkLst>
        </pc:spChg>
        <pc:spChg chg="add mod">
          <ac:chgData name="Mandy Mellor" userId="cf7dc239-8a2a-4003-9ec2-6055564f2645" providerId="ADAL" clId="{5FC44496-452D-43D0-AB87-C9790698A8D0}" dt="2022-03-22T09:18:54.618" v="202" actId="6549"/>
          <ac:spMkLst>
            <pc:docMk/>
            <pc:sldMk cId="3608470510" sldId="311"/>
            <ac:spMk id="55" creationId="{A05FE24A-CAEC-4CEE-ACB7-635E83B7703C}"/>
          </ac:spMkLst>
        </pc:spChg>
        <pc:spChg chg="add del mod">
          <ac:chgData name="Mandy Mellor" userId="cf7dc239-8a2a-4003-9ec2-6055564f2645" providerId="ADAL" clId="{5FC44496-452D-43D0-AB87-C9790698A8D0}" dt="2022-03-22T09:21:16.415" v="232"/>
          <ac:spMkLst>
            <pc:docMk/>
            <pc:sldMk cId="3608470510" sldId="311"/>
            <ac:spMk id="56" creationId="{EE671E2C-4DA5-461F-9E88-141E2F0D060F}"/>
          </ac:spMkLst>
        </pc:spChg>
        <pc:spChg chg="add mod">
          <ac:chgData name="Mandy Mellor" userId="cf7dc239-8a2a-4003-9ec2-6055564f2645" providerId="ADAL" clId="{5FC44496-452D-43D0-AB87-C9790698A8D0}" dt="2022-03-22T09:19:25.954" v="206"/>
          <ac:spMkLst>
            <pc:docMk/>
            <pc:sldMk cId="3608470510" sldId="311"/>
            <ac:spMk id="58" creationId="{C7E0ADB0-D53D-4F0C-8258-59998DCD1C7B}"/>
          </ac:spMkLst>
        </pc:spChg>
        <pc:spChg chg="add mod">
          <ac:chgData name="Mandy Mellor" userId="cf7dc239-8a2a-4003-9ec2-6055564f2645" providerId="ADAL" clId="{5FC44496-452D-43D0-AB87-C9790698A8D0}" dt="2022-03-22T09:20:07.621" v="216" actId="207"/>
          <ac:spMkLst>
            <pc:docMk/>
            <pc:sldMk cId="3608470510" sldId="311"/>
            <ac:spMk id="59" creationId="{B435B9B8-550E-420F-A236-1C41CA4B0443}"/>
          </ac:spMkLst>
        </pc:spChg>
        <pc:spChg chg="add del mod">
          <ac:chgData name="Mandy Mellor" userId="cf7dc239-8a2a-4003-9ec2-6055564f2645" providerId="ADAL" clId="{5FC44496-452D-43D0-AB87-C9790698A8D0}" dt="2022-03-22T09:21:16.415" v="234"/>
          <ac:spMkLst>
            <pc:docMk/>
            <pc:sldMk cId="3608470510" sldId="311"/>
            <ac:spMk id="60" creationId="{DC745D7E-29F1-4422-8CCF-6F1EED6A7B91}"/>
          </ac:spMkLst>
        </pc:spChg>
        <pc:spChg chg="add mod">
          <ac:chgData name="Mandy Mellor" userId="cf7dc239-8a2a-4003-9ec2-6055564f2645" providerId="ADAL" clId="{5FC44496-452D-43D0-AB87-C9790698A8D0}" dt="2022-03-22T09:23:31.009" v="257" actId="14100"/>
          <ac:spMkLst>
            <pc:docMk/>
            <pc:sldMk cId="3608470510" sldId="311"/>
            <ac:spMk id="61" creationId="{7217AAE7-906E-480C-9ADA-BEF0EE54D2DA}"/>
          </ac:spMkLst>
        </pc:spChg>
        <pc:grpChg chg="add del">
          <ac:chgData name="Mandy Mellor" userId="cf7dc239-8a2a-4003-9ec2-6055564f2645" providerId="ADAL" clId="{5FC44496-452D-43D0-AB87-C9790698A8D0}" dt="2022-03-22T09:13:45.282" v="164" actId="26606"/>
          <ac:grpSpMkLst>
            <pc:docMk/>
            <pc:sldMk cId="3608470510" sldId="311"/>
            <ac:grpSpMk id="9" creationId="{F5C624B6-8015-4ADC-901F-019368E8461D}"/>
          </ac:grpSpMkLst>
        </pc:grpChg>
        <pc:grpChg chg="add del">
          <ac:chgData name="Mandy Mellor" userId="cf7dc239-8a2a-4003-9ec2-6055564f2645" providerId="ADAL" clId="{5FC44496-452D-43D0-AB87-C9790698A8D0}" dt="2022-03-22T09:13:45.282" v="164" actId="26606"/>
          <ac:grpSpMkLst>
            <pc:docMk/>
            <pc:sldMk cId="3608470510" sldId="311"/>
            <ac:grpSpMk id="23" creationId="{7CD96805-F42E-43A2-8B19-4B4B4B687098}"/>
          </ac:grpSpMkLst>
        </pc:grpChg>
        <pc:grpChg chg="add del mod">
          <ac:chgData name="Mandy Mellor" userId="cf7dc239-8a2a-4003-9ec2-6055564f2645" providerId="ADAL" clId="{5FC44496-452D-43D0-AB87-C9790698A8D0}" dt="2022-03-22T09:16:05.772" v="183" actId="478"/>
          <ac:grpSpMkLst>
            <pc:docMk/>
            <pc:sldMk cId="3608470510" sldId="311"/>
            <ac:grpSpMk id="36" creationId="{162A0D94-8C4A-4FA6-B0B2-36DE5B51CAFB}"/>
          </ac:grpSpMkLst>
        </pc:grpChg>
        <pc:grpChg chg="add del mod">
          <ac:chgData name="Mandy Mellor" userId="cf7dc239-8a2a-4003-9ec2-6055564f2645" providerId="ADAL" clId="{5FC44496-452D-43D0-AB87-C9790698A8D0}" dt="2022-03-22T09:18:01.650" v="195" actId="478"/>
          <ac:grpSpMkLst>
            <pc:docMk/>
            <pc:sldMk cId="3608470510" sldId="311"/>
            <ac:grpSpMk id="42" creationId="{E820CAD8-684C-4DD4-9955-A4F11575327C}"/>
          </ac:grpSpMkLst>
        </pc:grpChg>
        <pc:grpChg chg="add del mod">
          <ac:chgData name="Mandy Mellor" userId="cf7dc239-8a2a-4003-9ec2-6055564f2645" providerId="ADAL" clId="{5FC44496-452D-43D0-AB87-C9790698A8D0}" dt="2022-03-22T09:15:21.074" v="172" actId="478"/>
          <ac:grpSpMkLst>
            <pc:docMk/>
            <pc:sldMk cId="3608470510" sldId="311"/>
            <ac:grpSpMk id="47" creationId="{2EADBB2C-1D3E-45C1-979E-41887F181F80}"/>
          </ac:grpSpMkLst>
        </pc:grpChg>
        <pc:grpChg chg="add mod">
          <ac:chgData name="Mandy Mellor" userId="cf7dc239-8a2a-4003-9ec2-6055564f2645" providerId="ADAL" clId="{5FC44496-452D-43D0-AB87-C9790698A8D0}" dt="2022-03-22T09:23:44.001" v="258" actId="14100"/>
          <ac:grpSpMkLst>
            <pc:docMk/>
            <pc:sldMk cId="3608470510" sldId="311"/>
            <ac:grpSpMk id="50" creationId="{6067830D-4BF1-45E3-97C7-9C91E0333487}"/>
          </ac:grpSpMkLst>
        </pc:grpChg>
        <pc:grpChg chg="add del mod">
          <ac:chgData name="Mandy Mellor" userId="cf7dc239-8a2a-4003-9ec2-6055564f2645" providerId="ADAL" clId="{5FC44496-452D-43D0-AB87-C9790698A8D0}" dt="2022-03-22T09:18:57.809" v="203" actId="478"/>
          <ac:grpSpMkLst>
            <pc:docMk/>
            <pc:sldMk cId="3608470510" sldId="311"/>
            <ac:grpSpMk id="53" creationId="{34CA2745-9AAC-486C-9C90-05838B27FD68}"/>
          </ac:grpSpMkLst>
        </pc:grpChg>
        <pc:grpChg chg="add mod">
          <ac:chgData name="Mandy Mellor" userId="cf7dc239-8a2a-4003-9ec2-6055564f2645" providerId="ADAL" clId="{5FC44496-452D-43D0-AB87-C9790698A8D0}" dt="2022-03-22T09:23:00.449" v="253" actId="14100"/>
          <ac:grpSpMkLst>
            <pc:docMk/>
            <pc:sldMk cId="3608470510" sldId="311"/>
            <ac:grpSpMk id="57" creationId="{17F5B0E8-0997-470C-BE14-D4EBCA87D412}"/>
          </ac:grpSpMkLst>
        </pc:grpChg>
        <pc:graphicFrameChg chg="add del">
          <ac:chgData name="Mandy Mellor" userId="cf7dc239-8a2a-4003-9ec2-6055564f2645" providerId="ADAL" clId="{5FC44496-452D-43D0-AB87-C9790698A8D0}" dt="2022-03-22T09:13:45.282" v="164" actId="26606"/>
          <ac:graphicFrameMkLst>
            <pc:docMk/>
            <pc:sldMk cId="3608470510" sldId="311"/>
            <ac:graphicFrameMk id="5" creationId="{9D5551F9-016D-59BF-14E6-E32F2EAC0A2F}"/>
          </ac:graphicFrameMkLst>
        </pc:graphicFrameChg>
      </pc:sldChg>
      <pc:sldChg chg="addSp delSp modSp add mod ord modTransition modNotesTx">
        <pc:chgData name="Mandy Mellor" userId="cf7dc239-8a2a-4003-9ec2-6055564f2645" providerId="ADAL" clId="{5FC44496-452D-43D0-AB87-C9790698A8D0}" dt="2022-03-22T10:47:20.380" v="435"/>
        <pc:sldMkLst>
          <pc:docMk/>
          <pc:sldMk cId="49409777" sldId="312"/>
        </pc:sldMkLst>
        <pc:spChg chg="mod">
          <ac:chgData name="Mandy Mellor" userId="cf7dc239-8a2a-4003-9ec2-6055564f2645" providerId="ADAL" clId="{5FC44496-452D-43D0-AB87-C9790698A8D0}" dt="2022-03-22T09:35:09.600" v="342" actId="14100"/>
          <ac:spMkLst>
            <pc:docMk/>
            <pc:sldMk cId="49409777" sldId="312"/>
            <ac:spMk id="2" creationId="{FE2BF0EB-054C-49C0-ADA1-85C7528BC7B5}"/>
          </ac:spMkLst>
        </pc:spChg>
        <pc:spChg chg="add del">
          <ac:chgData name="Mandy Mellor" userId="cf7dc239-8a2a-4003-9ec2-6055564f2645" providerId="ADAL" clId="{5FC44496-452D-43D0-AB87-C9790698A8D0}" dt="2022-03-22T09:33:11.028" v="325" actId="22"/>
          <ac:spMkLst>
            <pc:docMk/>
            <pc:sldMk cId="49409777" sldId="312"/>
            <ac:spMk id="6" creationId="{777406ED-9B53-4072-987E-18D1E4B7BF70}"/>
          </ac:spMkLst>
        </pc:spChg>
        <pc:spChg chg="add mod">
          <ac:chgData name="Mandy Mellor" userId="cf7dc239-8a2a-4003-9ec2-6055564f2645" providerId="ADAL" clId="{5FC44496-452D-43D0-AB87-C9790698A8D0}" dt="2022-03-22T09:33:52.481" v="330"/>
          <ac:spMkLst>
            <pc:docMk/>
            <pc:sldMk cId="49409777" sldId="312"/>
            <ac:spMk id="8" creationId="{728D2956-833A-43B3-BB8A-130338E81F0F}"/>
          </ac:spMkLst>
        </pc:spChg>
        <pc:spChg chg="add mod">
          <ac:chgData name="Mandy Mellor" userId="cf7dc239-8a2a-4003-9ec2-6055564f2645" providerId="ADAL" clId="{5FC44496-452D-43D0-AB87-C9790698A8D0}" dt="2022-03-22T09:34:58.784" v="340" actId="1076"/>
          <ac:spMkLst>
            <pc:docMk/>
            <pc:sldMk cId="49409777" sldId="312"/>
            <ac:spMk id="9" creationId="{6890A248-95CE-42FA-8B8E-7939DA8307BE}"/>
          </ac:spMkLst>
        </pc:spChg>
        <pc:grpChg chg="add mod">
          <ac:chgData name="Mandy Mellor" userId="cf7dc239-8a2a-4003-9ec2-6055564f2645" providerId="ADAL" clId="{5FC44496-452D-43D0-AB87-C9790698A8D0}" dt="2022-03-22T09:34:53.144" v="339" actId="1076"/>
          <ac:grpSpMkLst>
            <pc:docMk/>
            <pc:sldMk cId="49409777" sldId="312"/>
            <ac:grpSpMk id="7" creationId="{E8ED9D58-DEA3-4380-86A0-6E643330C090}"/>
          </ac:grpSpMkLst>
        </pc:grpChg>
        <pc:graphicFrameChg chg="mod">
          <ac:chgData name="Mandy Mellor" userId="cf7dc239-8a2a-4003-9ec2-6055564f2645" providerId="ADAL" clId="{5FC44496-452D-43D0-AB87-C9790698A8D0}" dt="2022-03-22T09:34:43.008" v="337" actId="1076"/>
          <ac:graphicFrameMkLst>
            <pc:docMk/>
            <pc:sldMk cId="49409777" sldId="312"/>
            <ac:graphicFrameMk id="5" creationId="{C0D44A95-EAC0-4E96-A457-DD4B703F854F}"/>
          </ac:graphicFrameMkLst>
        </pc:graphicFrameChg>
      </pc:sldChg>
      <pc:sldChg chg="addSp modSp new mod ord modAnim modNotesTx">
        <pc:chgData name="Mandy Mellor" userId="cf7dc239-8a2a-4003-9ec2-6055564f2645" providerId="ADAL" clId="{5FC44496-452D-43D0-AB87-C9790698A8D0}" dt="2022-03-22T12:09:43.135" v="475"/>
        <pc:sldMkLst>
          <pc:docMk/>
          <pc:sldMk cId="649064875" sldId="313"/>
        </pc:sldMkLst>
        <pc:picChg chg="add mod ord">
          <ac:chgData name="Mandy Mellor" userId="cf7dc239-8a2a-4003-9ec2-6055564f2645" providerId="ADAL" clId="{5FC44496-452D-43D0-AB87-C9790698A8D0}" dt="2022-03-22T12:09:08.447" v="470" actId="1076"/>
          <ac:picMkLst>
            <pc:docMk/>
            <pc:sldMk cId="649064875" sldId="313"/>
            <ac:picMk id="2" creationId="{4FA06F7A-2D0E-461F-9311-6AE641ABA37E}"/>
          </ac:picMkLst>
        </pc:picChg>
        <pc:picChg chg="add mod ord">
          <ac:chgData name="Mandy Mellor" userId="cf7dc239-8a2a-4003-9ec2-6055564f2645" providerId="ADAL" clId="{5FC44496-452D-43D0-AB87-C9790698A8D0}" dt="2022-03-22T12:09:20.775" v="474" actId="1076"/>
          <ac:picMkLst>
            <pc:docMk/>
            <pc:sldMk cId="649064875" sldId="313"/>
            <ac:picMk id="3" creationId="{AEF4E0F8-43EB-442D-BD8A-0F7F6436BD36}"/>
          </ac:picMkLst>
        </pc:picChg>
        <pc:picChg chg="add mod">
          <ac:chgData name="Mandy Mellor" userId="cf7dc239-8a2a-4003-9ec2-6055564f2645" providerId="ADAL" clId="{5FC44496-452D-43D0-AB87-C9790698A8D0}" dt="2022-03-22T12:08:50.456" v="465" actId="1076"/>
          <ac:picMkLst>
            <pc:docMk/>
            <pc:sldMk cId="649064875" sldId="313"/>
            <ac:picMk id="4" creationId="{790CC092-2A2D-482B-BE6F-46E5730CAB79}"/>
          </ac:picMkLst>
        </pc:picChg>
      </pc:sldChg>
      <pc:sldChg chg="new del">
        <pc:chgData name="Mandy Mellor" userId="cf7dc239-8a2a-4003-9ec2-6055564f2645" providerId="ADAL" clId="{5FC44496-452D-43D0-AB87-C9790698A8D0}" dt="2022-03-22T10:41:04.372" v="376" actId="47"/>
        <pc:sldMkLst>
          <pc:docMk/>
          <pc:sldMk cId="3537829946" sldId="313"/>
        </pc:sldMkLst>
      </pc:sldChg>
      <pc:sldChg chg="modSp add mod">
        <pc:chgData name="Mandy Mellor" userId="cf7dc239-8a2a-4003-9ec2-6055564f2645" providerId="ADAL" clId="{5FC44496-452D-43D0-AB87-C9790698A8D0}" dt="2022-03-22T12:49:26.338" v="596" actId="20577"/>
        <pc:sldMkLst>
          <pc:docMk/>
          <pc:sldMk cId="3076210751" sldId="314"/>
        </pc:sldMkLst>
        <pc:spChg chg="mod">
          <ac:chgData name="Mandy Mellor" userId="cf7dc239-8a2a-4003-9ec2-6055564f2645" providerId="ADAL" clId="{5FC44496-452D-43D0-AB87-C9790698A8D0}" dt="2022-03-22T12:43:45.824" v="536"/>
          <ac:spMkLst>
            <pc:docMk/>
            <pc:sldMk cId="3076210751" sldId="314"/>
            <ac:spMk id="4" creationId="{72CAC498-805F-4F9A-ACF7-4DC0F0AE7878}"/>
          </ac:spMkLst>
        </pc:spChg>
        <pc:graphicFrameChg chg="mod">
          <ac:chgData name="Mandy Mellor" userId="cf7dc239-8a2a-4003-9ec2-6055564f2645" providerId="ADAL" clId="{5FC44496-452D-43D0-AB87-C9790698A8D0}" dt="2022-03-22T12:49:26.338" v="596" actId="20577"/>
          <ac:graphicFrameMkLst>
            <pc:docMk/>
            <pc:sldMk cId="3076210751" sldId="314"/>
            <ac:graphicFrameMk id="8" creationId="{632E523F-A895-4323-B69F-44DFEBF5F63B}"/>
          </ac:graphicFrameMkLst>
        </pc:graphicFrameChg>
      </pc:sldChg>
      <pc:sldMasterChg chg="modTransition modSldLayout">
        <pc:chgData name="Mandy Mellor" userId="cf7dc239-8a2a-4003-9ec2-6055564f2645" providerId="ADAL" clId="{5FC44496-452D-43D0-AB87-C9790698A8D0}" dt="2022-03-22T10:38:27.383" v="374"/>
        <pc:sldMasterMkLst>
          <pc:docMk/>
          <pc:sldMasterMk cId="0" sldId="2147483648"/>
        </pc:sldMasterMkLst>
        <pc:sldLayoutChg chg="modTransition">
          <pc:chgData name="Mandy Mellor" userId="cf7dc239-8a2a-4003-9ec2-6055564f2645" providerId="ADAL" clId="{5FC44496-452D-43D0-AB87-C9790698A8D0}" dt="2022-03-22T10:38:27.383" v="374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Mandy Mellor" userId="cf7dc239-8a2a-4003-9ec2-6055564f2645" providerId="ADAL" clId="{5FC44496-452D-43D0-AB87-C9790698A8D0}" dt="2022-03-22T10:38:27.383" v="374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Mandy Mellor" userId="cf7dc239-8a2a-4003-9ec2-6055564f2645" providerId="ADAL" clId="{5FC44496-452D-43D0-AB87-C9790698A8D0}" dt="2022-03-22T10:38:27.383" v="374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Mandy Mellor" userId="cf7dc239-8a2a-4003-9ec2-6055564f2645" providerId="ADAL" clId="{5FC44496-452D-43D0-AB87-C9790698A8D0}" dt="2022-03-22T10:38:27.383" v="374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Mandy Mellor" userId="cf7dc239-8a2a-4003-9ec2-6055564f2645" providerId="ADAL" clId="{5FC44496-452D-43D0-AB87-C9790698A8D0}" dt="2022-03-22T10:38:27.383" v="374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Mandy Mellor" userId="cf7dc239-8a2a-4003-9ec2-6055564f2645" providerId="ADAL" clId="{5FC44496-452D-43D0-AB87-C9790698A8D0}" dt="2022-03-22T10:38:27.383" v="374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Mandy Mellor" userId="cf7dc239-8a2a-4003-9ec2-6055564f2645" providerId="ADAL" clId="{5FC44496-452D-43D0-AB87-C9790698A8D0}" dt="2022-03-22T10:38:27.383" v="374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Mandy Mellor" userId="cf7dc239-8a2a-4003-9ec2-6055564f2645" providerId="ADAL" clId="{5FC44496-452D-43D0-AB87-C9790698A8D0}" dt="2022-03-22T10:38:27.383" v="374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Mandy Mellor" userId="cf7dc239-8a2a-4003-9ec2-6055564f2645" providerId="ADAL" clId="{5FC44496-452D-43D0-AB87-C9790698A8D0}" dt="2022-03-22T10:38:27.383" v="374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Mandy Mellor" userId="cf7dc239-8a2a-4003-9ec2-6055564f2645" providerId="ADAL" clId="{5FC44496-452D-43D0-AB87-C9790698A8D0}" dt="2022-03-22T10:38:27.383" v="374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Mandy Mellor" userId="cf7dc239-8a2a-4003-9ec2-6055564f2645" providerId="ADAL" clId="{5FC44496-452D-43D0-AB87-C9790698A8D0}" dt="2022-03-22T10:38:27.383" v="374"/>
          <pc:sldLayoutMkLst>
            <pc:docMk/>
            <pc:sldMasterMk cId="0" sldId="2147483648"/>
            <pc:sldLayoutMk cId="0" sldId="2147483659"/>
          </pc:sldLayoutMkLst>
        </pc:sldLayoutChg>
        <pc:sldLayoutChg chg="modTransition">
          <pc:chgData name="Mandy Mellor" userId="cf7dc239-8a2a-4003-9ec2-6055564f2645" providerId="ADAL" clId="{5FC44496-452D-43D0-AB87-C9790698A8D0}" dt="2022-03-22T10:38:27.383" v="374"/>
          <pc:sldLayoutMkLst>
            <pc:docMk/>
            <pc:sldMasterMk cId="0" sldId="2147483648"/>
            <pc:sldLayoutMk cId="0" sldId="2147483660"/>
          </pc:sldLayoutMkLst>
        </pc:sldLayoutChg>
        <pc:sldLayoutChg chg="modTransition">
          <pc:chgData name="Mandy Mellor" userId="cf7dc239-8a2a-4003-9ec2-6055564f2645" providerId="ADAL" clId="{5FC44496-452D-43D0-AB87-C9790698A8D0}" dt="2022-03-22T10:38:27.383" v="374"/>
          <pc:sldLayoutMkLst>
            <pc:docMk/>
            <pc:sldMasterMk cId="0" sldId="2147483648"/>
            <pc:sldLayoutMk cId="0" sldId="2147483661"/>
          </pc:sldLayoutMkLst>
        </pc:sldLayoutChg>
        <pc:sldLayoutChg chg="modTransition">
          <pc:chgData name="Mandy Mellor" userId="cf7dc239-8a2a-4003-9ec2-6055564f2645" providerId="ADAL" clId="{5FC44496-452D-43D0-AB87-C9790698A8D0}" dt="2022-03-22T10:38:27.383" v="374"/>
          <pc:sldLayoutMkLst>
            <pc:docMk/>
            <pc:sldMasterMk cId="0" sldId="2147483648"/>
            <pc:sldLayoutMk cId="0" sldId="2147483662"/>
          </pc:sldLayoutMkLst>
        </pc:sldLayoutChg>
        <pc:sldLayoutChg chg="modTransition">
          <pc:chgData name="Mandy Mellor" userId="cf7dc239-8a2a-4003-9ec2-6055564f2645" providerId="ADAL" clId="{5FC44496-452D-43D0-AB87-C9790698A8D0}" dt="2022-03-22T10:38:27.383" v="374"/>
          <pc:sldLayoutMkLst>
            <pc:docMk/>
            <pc:sldMasterMk cId="0" sldId="2147483648"/>
            <pc:sldLayoutMk cId="0" sldId="2147483663"/>
          </pc:sldLayoutMkLst>
        </pc:sldLayoutChg>
        <pc:sldLayoutChg chg="modTransition">
          <pc:chgData name="Mandy Mellor" userId="cf7dc239-8a2a-4003-9ec2-6055564f2645" providerId="ADAL" clId="{5FC44496-452D-43D0-AB87-C9790698A8D0}" dt="2022-03-22T10:38:27.383" v="374"/>
          <pc:sldLayoutMkLst>
            <pc:docMk/>
            <pc:sldMasterMk cId="0" sldId="2147483648"/>
            <pc:sldLayoutMk cId="0" sldId="214748366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28E6A4-AABA-4F7F-B37E-5F843A455467}" type="doc">
      <dgm:prSet loTypeId="urn:microsoft.com/office/officeart/2016/7/layout/BasicLinearProcessNumbered" loCatId="process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CB67D75-6219-4A6B-85C7-CA4BEDB16E2D}">
      <dgm:prSet custT="1"/>
      <dgm:spPr/>
      <dgm:t>
        <a:bodyPr/>
        <a:lstStyle/>
        <a:p>
          <a:pPr algn="ctr"/>
          <a:r>
            <a:rPr lang="en-GB" sz="1500" b="1" dirty="0">
              <a:solidFill>
                <a:schemeClr val="bg1"/>
              </a:solidFill>
            </a:rPr>
            <a:t>Understand what is meant by the term “prevent duty”</a:t>
          </a:r>
          <a:endParaRPr lang="en-US" sz="1500" b="1" dirty="0">
            <a:solidFill>
              <a:schemeClr val="bg1"/>
            </a:solidFill>
          </a:endParaRPr>
        </a:p>
      </dgm:t>
    </dgm:pt>
    <dgm:pt modelId="{09E45309-007E-4B31-B579-7167CF6FD7CE}" type="parTrans" cxnId="{D63BEAF9-49E9-43D9-B038-7F3F48D2198B}">
      <dgm:prSet/>
      <dgm:spPr/>
      <dgm:t>
        <a:bodyPr/>
        <a:lstStyle/>
        <a:p>
          <a:endParaRPr lang="en-US"/>
        </a:p>
      </dgm:t>
    </dgm:pt>
    <dgm:pt modelId="{9FB9BDE2-4F07-4CC7-BFF8-E004C2935F63}" type="sibTrans" cxnId="{D63BEAF9-49E9-43D9-B038-7F3F48D2198B}">
      <dgm:prSet phldrT="1" phldr="0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4D3526D0-6331-4761-A567-9AABDFFDEC2C}">
      <dgm:prSet custT="1"/>
      <dgm:spPr/>
      <dgm:t>
        <a:bodyPr/>
        <a:lstStyle/>
        <a:p>
          <a:pPr algn="ctr"/>
          <a:r>
            <a:rPr lang="en-GB" sz="1500" b="1" dirty="0">
              <a:solidFill>
                <a:schemeClr val="bg1"/>
              </a:solidFill>
            </a:rPr>
            <a:t>Define “extremism” and “radicalisation”</a:t>
          </a:r>
          <a:endParaRPr lang="en-US" sz="1500" b="1" dirty="0">
            <a:solidFill>
              <a:schemeClr val="bg1"/>
            </a:solidFill>
          </a:endParaRPr>
        </a:p>
      </dgm:t>
    </dgm:pt>
    <dgm:pt modelId="{AF58D08A-CF79-45CB-9FA1-07B6F3760A35}" type="parTrans" cxnId="{8C7208F2-6C70-4348-AE3A-5462E6D60EBA}">
      <dgm:prSet/>
      <dgm:spPr/>
      <dgm:t>
        <a:bodyPr/>
        <a:lstStyle/>
        <a:p>
          <a:endParaRPr lang="en-US"/>
        </a:p>
      </dgm:t>
    </dgm:pt>
    <dgm:pt modelId="{5AA5CC2F-6CB4-4B25-84AD-C58E45FCD2ED}" type="sibTrans" cxnId="{8C7208F2-6C70-4348-AE3A-5462E6D60EBA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8435998B-DDEC-48E8-8D9D-480FE42B8A82}">
      <dgm:prSet custT="1"/>
      <dgm:spPr/>
      <dgm:t>
        <a:bodyPr/>
        <a:lstStyle/>
        <a:p>
          <a:pPr algn="ctr"/>
          <a:r>
            <a:rPr lang="en-GB" sz="1400" b="1" dirty="0">
              <a:solidFill>
                <a:schemeClr val="bg1"/>
              </a:solidFill>
            </a:rPr>
            <a:t>Understand the main threats and risks from extremist groups in the UK today</a:t>
          </a:r>
          <a:endParaRPr lang="en-US" sz="1400" b="1" dirty="0">
            <a:solidFill>
              <a:schemeClr val="bg1"/>
            </a:solidFill>
          </a:endParaRPr>
        </a:p>
      </dgm:t>
    </dgm:pt>
    <dgm:pt modelId="{1AE2378E-A807-451C-9627-D86E1DE555C9}" type="parTrans" cxnId="{C5E1E969-B917-4758-8C11-1B762DE24731}">
      <dgm:prSet/>
      <dgm:spPr/>
      <dgm:t>
        <a:bodyPr/>
        <a:lstStyle/>
        <a:p>
          <a:endParaRPr lang="en-US"/>
        </a:p>
      </dgm:t>
    </dgm:pt>
    <dgm:pt modelId="{E1DD3CF5-7E22-432D-95F1-E47F288F743A}" type="sibTrans" cxnId="{C5E1E969-B917-4758-8C11-1B762DE24731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7732E09B-F808-4636-8DED-57A15A360630}">
      <dgm:prSet custT="1"/>
      <dgm:spPr/>
      <dgm:t>
        <a:bodyPr/>
        <a:lstStyle/>
        <a:p>
          <a:pPr algn="ctr"/>
          <a:r>
            <a:rPr lang="en-GB" sz="1400" b="1" dirty="0">
              <a:solidFill>
                <a:schemeClr val="bg1"/>
              </a:solidFill>
            </a:rPr>
            <a:t>Define British Values</a:t>
          </a:r>
          <a:endParaRPr lang="en-US" sz="1400" b="1" dirty="0">
            <a:solidFill>
              <a:schemeClr val="bg1"/>
            </a:solidFill>
          </a:endParaRPr>
        </a:p>
      </dgm:t>
    </dgm:pt>
    <dgm:pt modelId="{2CA9A0D2-F450-443B-95BE-433D58A41349}" type="parTrans" cxnId="{4A9D97A0-799B-4F30-B76F-2CCA859ED6F3}">
      <dgm:prSet/>
      <dgm:spPr/>
      <dgm:t>
        <a:bodyPr/>
        <a:lstStyle/>
        <a:p>
          <a:endParaRPr lang="en-US"/>
        </a:p>
      </dgm:t>
    </dgm:pt>
    <dgm:pt modelId="{0B1468C2-2F64-4546-BB31-E57BC64EEB6A}" type="sibTrans" cxnId="{4A9D97A0-799B-4F30-B76F-2CCA859ED6F3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194CEA8E-783E-4197-86C5-B7BF0918DC24}">
      <dgm:prSet/>
      <dgm:spPr/>
      <dgm:t>
        <a:bodyPr/>
        <a:lstStyle/>
        <a:p>
          <a:pPr algn="ctr"/>
          <a:r>
            <a:rPr lang="en-GB" b="1" dirty="0">
              <a:solidFill>
                <a:schemeClr val="bg1"/>
              </a:solidFill>
            </a:rPr>
            <a:t>Consider online threats to radicalisation</a:t>
          </a:r>
          <a:endParaRPr lang="en-US" b="1" dirty="0">
            <a:solidFill>
              <a:schemeClr val="bg1"/>
            </a:solidFill>
          </a:endParaRPr>
        </a:p>
      </dgm:t>
    </dgm:pt>
    <dgm:pt modelId="{0C35AF56-0CE8-45E7-B1FF-F19E5C478CA3}" type="parTrans" cxnId="{FC18A1B4-4BE1-499D-B973-06591B30119F}">
      <dgm:prSet/>
      <dgm:spPr/>
      <dgm:t>
        <a:bodyPr/>
        <a:lstStyle/>
        <a:p>
          <a:endParaRPr lang="en-US"/>
        </a:p>
      </dgm:t>
    </dgm:pt>
    <dgm:pt modelId="{0FF11AA3-8ED8-4CC1-9359-9C07BF2C395A}" type="sibTrans" cxnId="{FC18A1B4-4BE1-499D-B973-06591B30119F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878B0483-E83A-4BC0-8A12-6F53F7A5FD9A}">
      <dgm:prSet/>
      <dgm:spPr/>
      <dgm:t>
        <a:bodyPr/>
        <a:lstStyle/>
        <a:p>
          <a:pPr algn="ctr"/>
          <a:r>
            <a:rPr lang="en-GB" b="1" dirty="0">
              <a:solidFill>
                <a:schemeClr val="bg1"/>
              </a:solidFill>
            </a:rPr>
            <a:t>Understand the term run, hide, tell</a:t>
          </a:r>
          <a:endParaRPr lang="en-US" b="1" dirty="0">
            <a:solidFill>
              <a:schemeClr val="bg1"/>
            </a:solidFill>
          </a:endParaRPr>
        </a:p>
      </dgm:t>
    </dgm:pt>
    <dgm:pt modelId="{6D71F594-91B2-42EF-9C66-1B93B0379D2E}" type="parTrans" cxnId="{47233254-BE03-43ED-ADC6-30EC059537F9}">
      <dgm:prSet/>
      <dgm:spPr/>
      <dgm:t>
        <a:bodyPr/>
        <a:lstStyle/>
        <a:p>
          <a:endParaRPr lang="en-US"/>
        </a:p>
      </dgm:t>
    </dgm:pt>
    <dgm:pt modelId="{2A4D9FA2-137D-4DCD-85B9-76B0063F0EA4}" type="sibTrans" cxnId="{47233254-BE03-43ED-ADC6-30EC059537F9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0334F1A8-1667-4980-A5B4-931FFEACBB07}" type="pres">
      <dgm:prSet presAssocID="{C728E6A4-AABA-4F7F-B37E-5F843A455467}" presName="Name0" presStyleCnt="0">
        <dgm:presLayoutVars>
          <dgm:animLvl val="lvl"/>
          <dgm:resizeHandles val="exact"/>
        </dgm:presLayoutVars>
      </dgm:prSet>
      <dgm:spPr/>
    </dgm:pt>
    <dgm:pt modelId="{36715272-821D-4CA8-B223-A56F21CCB2E4}" type="pres">
      <dgm:prSet presAssocID="{1CB67D75-6219-4A6B-85C7-CA4BEDB16E2D}" presName="compositeNode" presStyleCnt="0">
        <dgm:presLayoutVars>
          <dgm:bulletEnabled val="1"/>
        </dgm:presLayoutVars>
      </dgm:prSet>
      <dgm:spPr/>
    </dgm:pt>
    <dgm:pt modelId="{FC89981E-85BF-49CA-85C3-FEA357BDF9E7}" type="pres">
      <dgm:prSet presAssocID="{1CB67D75-6219-4A6B-85C7-CA4BEDB16E2D}" presName="bgRect" presStyleLbl="bgAccFollowNode1" presStyleIdx="0" presStyleCnt="6"/>
      <dgm:spPr/>
    </dgm:pt>
    <dgm:pt modelId="{F5FAD977-80C3-4F45-9AA2-9A9E23C55F91}" type="pres">
      <dgm:prSet presAssocID="{9FB9BDE2-4F07-4CC7-BFF8-E004C2935F63}" presName="sibTransNodeCircle" presStyleLbl="alignNode1" presStyleIdx="0" presStyleCnt="12">
        <dgm:presLayoutVars>
          <dgm:chMax val="0"/>
          <dgm:bulletEnabled/>
        </dgm:presLayoutVars>
      </dgm:prSet>
      <dgm:spPr/>
    </dgm:pt>
    <dgm:pt modelId="{8CDE4BB2-208D-4067-A7F9-E57769311FAB}" type="pres">
      <dgm:prSet presAssocID="{1CB67D75-6219-4A6B-85C7-CA4BEDB16E2D}" presName="bottomLine" presStyleLbl="alignNode1" presStyleIdx="1" presStyleCnt="12">
        <dgm:presLayoutVars/>
      </dgm:prSet>
      <dgm:spPr/>
    </dgm:pt>
    <dgm:pt modelId="{72D45B1B-8D37-47FB-BB44-E2A1D30D04DD}" type="pres">
      <dgm:prSet presAssocID="{1CB67D75-6219-4A6B-85C7-CA4BEDB16E2D}" presName="nodeText" presStyleLbl="bgAccFollowNode1" presStyleIdx="0" presStyleCnt="6">
        <dgm:presLayoutVars>
          <dgm:bulletEnabled val="1"/>
        </dgm:presLayoutVars>
      </dgm:prSet>
      <dgm:spPr/>
    </dgm:pt>
    <dgm:pt modelId="{247064A7-A4BE-4F75-A956-2DEC80EEC1C7}" type="pres">
      <dgm:prSet presAssocID="{9FB9BDE2-4F07-4CC7-BFF8-E004C2935F63}" presName="sibTrans" presStyleCnt="0"/>
      <dgm:spPr/>
    </dgm:pt>
    <dgm:pt modelId="{60F2AAC2-9181-486D-A911-F0B9E5FE35BC}" type="pres">
      <dgm:prSet presAssocID="{4D3526D0-6331-4761-A567-9AABDFFDEC2C}" presName="compositeNode" presStyleCnt="0">
        <dgm:presLayoutVars>
          <dgm:bulletEnabled val="1"/>
        </dgm:presLayoutVars>
      </dgm:prSet>
      <dgm:spPr/>
    </dgm:pt>
    <dgm:pt modelId="{0D8AF79F-DD1F-45A7-8A7D-51FAB26177DB}" type="pres">
      <dgm:prSet presAssocID="{4D3526D0-6331-4761-A567-9AABDFFDEC2C}" presName="bgRect" presStyleLbl="bgAccFollowNode1" presStyleIdx="1" presStyleCnt="6"/>
      <dgm:spPr/>
    </dgm:pt>
    <dgm:pt modelId="{45F4D83F-9A0B-4A52-865F-9AB19E4A3AB1}" type="pres">
      <dgm:prSet presAssocID="{5AA5CC2F-6CB4-4B25-84AD-C58E45FCD2ED}" presName="sibTransNodeCircle" presStyleLbl="alignNode1" presStyleIdx="2" presStyleCnt="12">
        <dgm:presLayoutVars>
          <dgm:chMax val="0"/>
          <dgm:bulletEnabled/>
        </dgm:presLayoutVars>
      </dgm:prSet>
      <dgm:spPr/>
    </dgm:pt>
    <dgm:pt modelId="{533F5D6D-222E-455D-968B-BDF5A64D7F49}" type="pres">
      <dgm:prSet presAssocID="{4D3526D0-6331-4761-A567-9AABDFFDEC2C}" presName="bottomLine" presStyleLbl="alignNode1" presStyleIdx="3" presStyleCnt="12">
        <dgm:presLayoutVars/>
      </dgm:prSet>
      <dgm:spPr/>
    </dgm:pt>
    <dgm:pt modelId="{41EDA412-EBCB-45D3-AA27-97F101C1C7E8}" type="pres">
      <dgm:prSet presAssocID="{4D3526D0-6331-4761-A567-9AABDFFDEC2C}" presName="nodeText" presStyleLbl="bgAccFollowNode1" presStyleIdx="1" presStyleCnt="6">
        <dgm:presLayoutVars>
          <dgm:bulletEnabled val="1"/>
        </dgm:presLayoutVars>
      </dgm:prSet>
      <dgm:spPr/>
    </dgm:pt>
    <dgm:pt modelId="{AF4A66C9-932D-48D3-89B6-593CCB8B71AA}" type="pres">
      <dgm:prSet presAssocID="{5AA5CC2F-6CB4-4B25-84AD-C58E45FCD2ED}" presName="sibTrans" presStyleCnt="0"/>
      <dgm:spPr/>
    </dgm:pt>
    <dgm:pt modelId="{96086FAB-7E77-4E4A-A2F6-A4A3040FFEEC}" type="pres">
      <dgm:prSet presAssocID="{8435998B-DDEC-48E8-8D9D-480FE42B8A82}" presName="compositeNode" presStyleCnt="0">
        <dgm:presLayoutVars>
          <dgm:bulletEnabled val="1"/>
        </dgm:presLayoutVars>
      </dgm:prSet>
      <dgm:spPr/>
    </dgm:pt>
    <dgm:pt modelId="{7A6BC00C-08D1-4F56-B1AF-78694564E5B8}" type="pres">
      <dgm:prSet presAssocID="{8435998B-DDEC-48E8-8D9D-480FE42B8A82}" presName="bgRect" presStyleLbl="bgAccFollowNode1" presStyleIdx="2" presStyleCnt="6"/>
      <dgm:spPr/>
    </dgm:pt>
    <dgm:pt modelId="{2EF8ECF9-890D-4CFB-81EB-4471B2D9BDF9}" type="pres">
      <dgm:prSet presAssocID="{E1DD3CF5-7E22-432D-95F1-E47F288F743A}" presName="sibTransNodeCircle" presStyleLbl="alignNode1" presStyleIdx="4" presStyleCnt="12">
        <dgm:presLayoutVars>
          <dgm:chMax val="0"/>
          <dgm:bulletEnabled/>
        </dgm:presLayoutVars>
      </dgm:prSet>
      <dgm:spPr/>
    </dgm:pt>
    <dgm:pt modelId="{EBDEF675-5C6E-4AFB-B273-21371796AA2D}" type="pres">
      <dgm:prSet presAssocID="{8435998B-DDEC-48E8-8D9D-480FE42B8A82}" presName="bottomLine" presStyleLbl="alignNode1" presStyleIdx="5" presStyleCnt="12">
        <dgm:presLayoutVars/>
      </dgm:prSet>
      <dgm:spPr/>
    </dgm:pt>
    <dgm:pt modelId="{5FE88CE7-26ED-4391-B0E0-829B288CEF7F}" type="pres">
      <dgm:prSet presAssocID="{8435998B-DDEC-48E8-8D9D-480FE42B8A82}" presName="nodeText" presStyleLbl="bgAccFollowNode1" presStyleIdx="2" presStyleCnt="6">
        <dgm:presLayoutVars>
          <dgm:bulletEnabled val="1"/>
        </dgm:presLayoutVars>
      </dgm:prSet>
      <dgm:spPr/>
    </dgm:pt>
    <dgm:pt modelId="{BC2BB97A-9023-46B3-9305-FC8994BA6503}" type="pres">
      <dgm:prSet presAssocID="{E1DD3CF5-7E22-432D-95F1-E47F288F743A}" presName="sibTrans" presStyleCnt="0"/>
      <dgm:spPr/>
    </dgm:pt>
    <dgm:pt modelId="{2C45435A-95AF-4D29-A414-BC2E78357067}" type="pres">
      <dgm:prSet presAssocID="{7732E09B-F808-4636-8DED-57A15A360630}" presName="compositeNode" presStyleCnt="0">
        <dgm:presLayoutVars>
          <dgm:bulletEnabled val="1"/>
        </dgm:presLayoutVars>
      </dgm:prSet>
      <dgm:spPr/>
    </dgm:pt>
    <dgm:pt modelId="{C87A6F47-90A1-46EA-B016-AA6E5B0DCEAE}" type="pres">
      <dgm:prSet presAssocID="{7732E09B-F808-4636-8DED-57A15A360630}" presName="bgRect" presStyleLbl="bgAccFollowNode1" presStyleIdx="3" presStyleCnt="6"/>
      <dgm:spPr/>
    </dgm:pt>
    <dgm:pt modelId="{F3FBD03F-668F-4AB1-A7A5-F92C713AC188}" type="pres">
      <dgm:prSet presAssocID="{0B1468C2-2F64-4546-BB31-E57BC64EEB6A}" presName="sibTransNodeCircle" presStyleLbl="alignNode1" presStyleIdx="6" presStyleCnt="12">
        <dgm:presLayoutVars>
          <dgm:chMax val="0"/>
          <dgm:bulletEnabled/>
        </dgm:presLayoutVars>
      </dgm:prSet>
      <dgm:spPr/>
    </dgm:pt>
    <dgm:pt modelId="{855F635B-2D2E-4A70-A40A-D79CD9260A6B}" type="pres">
      <dgm:prSet presAssocID="{7732E09B-F808-4636-8DED-57A15A360630}" presName="bottomLine" presStyleLbl="alignNode1" presStyleIdx="7" presStyleCnt="12">
        <dgm:presLayoutVars/>
      </dgm:prSet>
      <dgm:spPr/>
    </dgm:pt>
    <dgm:pt modelId="{57C4ED1A-6144-4C8C-9415-9F855371BFFD}" type="pres">
      <dgm:prSet presAssocID="{7732E09B-F808-4636-8DED-57A15A360630}" presName="nodeText" presStyleLbl="bgAccFollowNode1" presStyleIdx="3" presStyleCnt="6">
        <dgm:presLayoutVars>
          <dgm:bulletEnabled val="1"/>
        </dgm:presLayoutVars>
      </dgm:prSet>
      <dgm:spPr/>
    </dgm:pt>
    <dgm:pt modelId="{A302FD02-7A19-44F3-81C4-EB5E3F9CAD45}" type="pres">
      <dgm:prSet presAssocID="{0B1468C2-2F64-4546-BB31-E57BC64EEB6A}" presName="sibTrans" presStyleCnt="0"/>
      <dgm:spPr/>
    </dgm:pt>
    <dgm:pt modelId="{1FA5B51C-FD9A-4530-B724-CE2213B0946F}" type="pres">
      <dgm:prSet presAssocID="{194CEA8E-783E-4197-86C5-B7BF0918DC24}" presName="compositeNode" presStyleCnt="0">
        <dgm:presLayoutVars>
          <dgm:bulletEnabled val="1"/>
        </dgm:presLayoutVars>
      </dgm:prSet>
      <dgm:spPr/>
    </dgm:pt>
    <dgm:pt modelId="{58C5D91B-4373-4455-BB67-829ED10A2EF8}" type="pres">
      <dgm:prSet presAssocID="{194CEA8E-783E-4197-86C5-B7BF0918DC24}" presName="bgRect" presStyleLbl="bgAccFollowNode1" presStyleIdx="4" presStyleCnt="6"/>
      <dgm:spPr/>
    </dgm:pt>
    <dgm:pt modelId="{5DEF58BC-8D60-49C9-8B12-7B142338F1FC}" type="pres">
      <dgm:prSet presAssocID="{0FF11AA3-8ED8-4CC1-9359-9C07BF2C395A}" presName="sibTransNodeCircle" presStyleLbl="alignNode1" presStyleIdx="8" presStyleCnt="12">
        <dgm:presLayoutVars>
          <dgm:chMax val="0"/>
          <dgm:bulletEnabled/>
        </dgm:presLayoutVars>
      </dgm:prSet>
      <dgm:spPr/>
    </dgm:pt>
    <dgm:pt modelId="{DD37A99C-7BA6-4B35-917B-62077CAD1C10}" type="pres">
      <dgm:prSet presAssocID="{194CEA8E-783E-4197-86C5-B7BF0918DC24}" presName="bottomLine" presStyleLbl="alignNode1" presStyleIdx="9" presStyleCnt="12">
        <dgm:presLayoutVars/>
      </dgm:prSet>
      <dgm:spPr/>
    </dgm:pt>
    <dgm:pt modelId="{5143AA3D-C427-40E2-B52B-A8A4B7A9283E}" type="pres">
      <dgm:prSet presAssocID="{194CEA8E-783E-4197-86C5-B7BF0918DC24}" presName="nodeText" presStyleLbl="bgAccFollowNode1" presStyleIdx="4" presStyleCnt="6">
        <dgm:presLayoutVars>
          <dgm:bulletEnabled val="1"/>
        </dgm:presLayoutVars>
      </dgm:prSet>
      <dgm:spPr/>
    </dgm:pt>
    <dgm:pt modelId="{F7EC58A6-6469-4F23-BC7B-25A2DEA429C2}" type="pres">
      <dgm:prSet presAssocID="{0FF11AA3-8ED8-4CC1-9359-9C07BF2C395A}" presName="sibTrans" presStyleCnt="0"/>
      <dgm:spPr/>
    </dgm:pt>
    <dgm:pt modelId="{CA8C4DD3-CCB0-47BC-94C9-A8729F404C30}" type="pres">
      <dgm:prSet presAssocID="{878B0483-E83A-4BC0-8A12-6F53F7A5FD9A}" presName="compositeNode" presStyleCnt="0">
        <dgm:presLayoutVars>
          <dgm:bulletEnabled val="1"/>
        </dgm:presLayoutVars>
      </dgm:prSet>
      <dgm:spPr/>
    </dgm:pt>
    <dgm:pt modelId="{B0423CAA-0525-4079-B624-4CACE1E3B780}" type="pres">
      <dgm:prSet presAssocID="{878B0483-E83A-4BC0-8A12-6F53F7A5FD9A}" presName="bgRect" presStyleLbl="bgAccFollowNode1" presStyleIdx="5" presStyleCnt="6"/>
      <dgm:spPr/>
    </dgm:pt>
    <dgm:pt modelId="{DA76F30E-8188-4772-BB21-06C5405BDC54}" type="pres">
      <dgm:prSet presAssocID="{2A4D9FA2-137D-4DCD-85B9-76B0063F0EA4}" presName="sibTransNodeCircle" presStyleLbl="alignNode1" presStyleIdx="10" presStyleCnt="12">
        <dgm:presLayoutVars>
          <dgm:chMax val="0"/>
          <dgm:bulletEnabled/>
        </dgm:presLayoutVars>
      </dgm:prSet>
      <dgm:spPr/>
    </dgm:pt>
    <dgm:pt modelId="{E22E4277-D95E-4925-89EE-888229ACF98D}" type="pres">
      <dgm:prSet presAssocID="{878B0483-E83A-4BC0-8A12-6F53F7A5FD9A}" presName="bottomLine" presStyleLbl="alignNode1" presStyleIdx="11" presStyleCnt="12">
        <dgm:presLayoutVars/>
      </dgm:prSet>
      <dgm:spPr/>
    </dgm:pt>
    <dgm:pt modelId="{93996BA4-766F-4A0B-9A6B-5295EE4EED19}" type="pres">
      <dgm:prSet presAssocID="{878B0483-E83A-4BC0-8A12-6F53F7A5FD9A}" presName="nodeText" presStyleLbl="bgAccFollowNode1" presStyleIdx="5" presStyleCnt="6">
        <dgm:presLayoutVars>
          <dgm:bulletEnabled val="1"/>
        </dgm:presLayoutVars>
      </dgm:prSet>
      <dgm:spPr/>
    </dgm:pt>
  </dgm:ptLst>
  <dgm:cxnLst>
    <dgm:cxn modelId="{492C4105-DF4C-4FA0-96B2-EA7C14045F22}" type="presOf" srcId="{9FB9BDE2-4F07-4CC7-BFF8-E004C2935F63}" destId="{F5FAD977-80C3-4F45-9AA2-9A9E23C55F91}" srcOrd="0" destOrd="0" presId="urn:microsoft.com/office/officeart/2016/7/layout/BasicLinearProcessNumbered"/>
    <dgm:cxn modelId="{754A5805-1C31-493C-9A50-D51CC7DA48EB}" type="presOf" srcId="{8435998B-DDEC-48E8-8D9D-480FE42B8A82}" destId="{5FE88CE7-26ED-4391-B0E0-829B288CEF7F}" srcOrd="1" destOrd="0" presId="urn:microsoft.com/office/officeart/2016/7/layout/BasicLinearProcessNumbered"/>
    <dgm:cxn modelId="{B01BAD26-8DFC-44B9-A399-30EE36FD6BE4}" type="presOf" srcId="{194CEA8E-783E-4197-86C5-B7BF0918DC24}" destId="{5143AA3D-C427-40E2-B52B-A8A4B7A9283E}" srcOrd="1" destOrd="0" presId="urn:microsoft.com/office/officeart/2016/7/layout/BasicLinearProcessNumbered"/>
    <dgm:cxn modelId="{ACE82F30-743F-4AC7-923B-0FE702C95167}" type="presOf" srcId="{0B1468C2-2F64-4546-BB31-E57BC64EEB6A}" destId="{F3FBD03F-668F-4AB1-A7A5-F92C713AC188}" srcOrd="0" destOrd="0" presId="urn:microsoft.com/office/officeart/2016/7/layout/BasicLinearProcessNumbered"/>
    <dgm:cxn modelId="{810F7260-E675-48A9-9123-F50FB4E00FE3}" type="presOf" srcId="{0FF11AA3-8ED8-4CC1-9359-9C07BF2C395A}" destId="{5DEF58BC-8D60-49C9-8B12-7B142338F1FC}" srcOrd="0" destOrd="0" presId="urn:microsoft.com/office/officeart/2016/7/layout/BasicLinearProcessNumbered"/>
    <dgm:cxn modelId="{4C9DFC60-7326-42FF-AFC5-6E63B3ACD400}" type="presOf" srcId="{4D3526D0-6331-4761-A567-9AABDFFDEC2C}" destId="{0D8AF79F-DD1F-45A7-8A7D-51FAB26177DB}" srcOrd="0" destOrd="0" presId="urn:microsoft.com/office/officeart/2016/7/layout/BasicLinearProcessNumbered"/>
    <dgm:cxn modelId="{C5E1E969-B917-4758-8C11-1B762DE24731}" srcId="{C728E6A4-AABA-4F7F-B37E-5F843A455467}" destId="{8435998B-DDEC-48E8-8D9D-480FE42B8A82}" srcOrd="2" destOrd="0" parTransId="{1AE2378E-A807-451C-9627-D86E1DE555C9}" sibTransId="{E1DD3CF5-7E22-432D-95F1-E47F288F743A}"/>
    <dgm:cxn modelId="{5C34E94B-D698-4E2F-9F5D-B7819818EF7B}" type="presOf" srcId="{4D3526D0-6331-4761-A567-9AABDFFDEC2C}" destId="{41EDA412-EBCB-45D3-AA27-97F101C1C7E8}" srcOrd="1" destOrd="0" presId="urn:microsoft.com/office/officeart/2016/7/layout/BasicLinearProcessNumbered"/>
    <dgm:cxn modelId="{A8BE5851-C01B-4128-B39D-582C63B90786}" type="presOf" srcId="{8435998B-DDEC-48E8-8D9D-480FE42B8A82}" destId="{7A6BC00C-08D1-4F56-B1AF-78694564E5B8}" srcOrd="0" destOrd="0" presId="urn:microsoft.com/office/officeart/2016/7/layout/BasicLinearProcessNumbered"/>
    <dgm:cxn modelId="{47233254-BE03-43ED-ADC6-30EC059537F9}" srcId="{C728E6A4-AABA-4F7F-B37E-5F843A455467}" destId="{878B0483-E83A-4BC0-8A12-6F53F7A5FD9A}" srcOrd="5" destOrd="0" parTransId="{6D71F594-91B2-42EF-9C66-1B93B0379D2E}" sibTransId="{2A4D9FA2-137D-4DCD-85B9-76B0063F0EA4}"/>
    <dgm:cxn modelId="{74EE317D-897C-410D-852F-BBFBEA292A49}" type="presOf" srcId="{878B0483-E83A-4BC0-8A12-6F53F7A5FD9A}" destId="{B0423CAA-0525-4079-B624-4CACE1E3B780}" srcOrd="0" destOrd="0" presId="urn:microsoft.com/office/officeart/2016/7/layout/BasicLinearProcessNumbered"/>
    <dgm:cxn modelId="{8337447E-8B8B-4E9A-84F8-625A76A2915A}" type="presOf" srcId="{1CB67D75-6219-4A6B-85C7-CA4BEDB16E2D}" destId="{FC89981E-85BF-49CA-85C3-FEA357BDF9E7}" srcOrd="0" destOrd="0" presId="urn:microsoft.com/office/officeart/2016/7/layout/BasicLinearProcessNumbered"/>
    <dgm:cxn modelId="{38E7A282-DF89-49A6-815B-571F2F50EFD0}" type="presOf" srcId="{C728E6A4-AABA-4F7F-B37E-5F843A455467}" destId="{0334F1A8-1667-4980-A5B4-931FFEACBB07}" srcOrd="0" destOrd="0" presId="urn:microsoft.com/office/officeart/2016/7/layout/BasicLinearProcessNumbered"/>
    <dgm:cxn modelId="{4A9D97A0-799B-4F30-B76F-2CCA859ED6F3}" srcId="{C728E6A4-AABA-4F7F-B37E-5F843A455467}" destId="{7732E09B-F808-4636-8DED-57A15A360630}" srcOrd="3" destOrd="0" parTransId="{2CA9A0D2-F450-443B-95BE-433D58A41349}" sibTransId="{0B1468C2-2F64-4546-BB31-E57BC64EEB6A}"/>
    <dgm:cxn modelId="{F84FA9A2-28B8-4742-9DDC-D9FC6A7FDF4D}" type="presOf" srcId="{7732E09B-F808-4636-8DED-57A15A360630}" destId="{C87A6F47-90A1-46EA-B016-AA6E5B0DCEAE}" srcOrd="0" destOrd="0" presId="urn:microsoft.com/office/officeart/2016/7/layout/BasicLinearProcessNumbered"/>
    <dgm:cxn modelId="{1CCADFAA-5FBF-42A1-BFB6-32B42720794B}" type="presOf" srcId="{E1DD3CF5-7E22-432D-95F1-E47F288F743A}" destId="{2EF8ECF9-890D-4CFB-81EB-4471B2D9BDF9}" srcOrd="0" destOrd="0" presId="urn:microsoft.com/office/officeart/2016/7/layout/BasicLinearProcessNumbered"/>
    <dgm:cxn modelId="{FC18A1B4-4BE1-499D-B973-06591B30119F}" srcId="{C728E6A4-AABA-4F7F-B37E-5F843A455467}" destId="{194CEA8E-783E-4197-86C5-B7BF0918DC24}" srcOrd="4" destOrd="0" parTransId="{0C35AF56-0CE8-45E7-B1FF-F19E5C478CA3}" sibTransId="{0FF11AA3-8ED8-4CC1-9359-9C07BF2C395A}"/>
    <dgm:cxn modelId="{8FD0E3C1-5D1F-4FBD-9EA2-EE8D71199B12}" type="presOf" srcId="{1CB67D75-6219-4A6B-85C7-CA4BEDB16E2D}" destId="{72D45B1B-8D37-47FB-BB44-E2A1D30D04DD}" srcOrd="1" destOrd="0" presId="urn:microsoft.com/office/officeart/2016/7/layout/BasicLinearProcessNumbered"/>
    <dgm:cxn modelId="{D76CFEC9-898D-479C-934E-84118A1B433F}" type="presOf" srcId="{7732E09B-F808-4636-8DED-57A15A360630}" destId="{57C4ED1A-6144-4C8C-9415-9F855371BFFD}" srcOrd="1" destOrd="0" presId="urn:microsoft.com/office/officeart/2016/7/layout/BasicLinearProcessNumbered"/>
    <dgm:cxn modelId="{14479BCD-5C81-4CD6-B97D-564054484E1E}" type="presOf" srcId="{2A4D9FA2-137D-4DCD-85B9-76B0063F0EA4}" destId="{DA76F30E-8188-4772-BB21-06C5405BDC54}" srcOrd="0" destOrd="0" presId="urn:microsoft.com/office/officeart/2016/7/layout/BasicLinearProcessNumbered"/>
    <dgm:cxn modelId="{B2BBCED0-EBD6-4990-9161-ABFFAD4B67AD}" type="presOf" srcId="{5AA5CC2F-6CB4-4B25-84AD-C58E45FCD2ED}" destId="{45F4D83F-9A0B-4A52-865F-9AB19E4A3AB1}" srcOrd="0" destOrd="0" presId="urn:microsoft.com/office/officeart/2016/7/layout/BasicLinearProcessNumbered"/>
    <dgm:cxn modelId="{640C5EEF-E7C1-40F6-B506-E69E1D2D9F53}" type="presOf" srcId="{878B0483-E83A-4BC0-8A12-6F53F7A5FD9A}" destId="{93996BA4-766F-4A0B-9A6B-5295EE4EED19}" srcOrd="1" destOrd="0" presId="urn:microsoft.com/office/officeart/2016/7/layout/BasicLinearProcessNumbered"/>
    <dgm:cxn modelId="{8C7208F2-6C70-4348-AE3A-5462E6D60EBA}" srcId="{C728E6A4-AABA-4F7F-B37E-5F843A455467}" destId="{4D3526D0-6331-4761-A567-9AABDFFDEC2C}" srcOrd="1" destOrd="0" parTransId="{AF58D08A-CF79-45CB-9FA1-07B6F3760A35}" sibTransId="{5AA5CC2F-6CB4-4B25-84AD-C58E45FCD2ED}"/>
    <dgm:cxn modelId="{D63BEAF9-49E9-43D9-B038-7F3F48D2198B}" srcId="{C728E6A4-AABA-4F7F-B37E-5F843A455467}" destId="{1CB67D75-6219-4A6B-85C7-CA4BEDB16E2D}" srcOrd="0" destOrd="0" parTransId="{09E45309-007E-4B31-B579-7167CF6FD7CE}" sibTransId="{9FB9BDE2-4F07-4CC7-BFF8-E004C2935F63}"/>
    <dgm:cxn modelId="{BCBF8EFE-7DF0-43B4-80F2-47EC3E3806FA}" type="presOf" srcId="{194CEA8E-783E-4197-86C5-B7BF0918DC24}" destId="{58C5D91B-4373-4455-BB67-829ED10A2EF8}" srcOrd="0" destOrd="0" presId="urn:microsoft.com/office/officeart/2016/7/layout/BasicLinearProcessNumbered"/>
    <dgm:cxn modelId="{3C8D7A8B-1D44-444B-882E-0B2A9D75F7B7}" type="presParOf" srcId="{0334F1A8-1667-4980-A5B4-931FFEACBB07}" destId="{36715272-821D-4CA8-B223-A56F21CCB2E4}" srcOrd="0" destOrd="0" presId="urn:microsoft.com/office/officeart/2016/7/layout/BasicLinearProcessNumbered"/>
    <dgm:cxn modelId="{23FF0705-E950-4C0A-9E4B-51D71FF720C0}" type="presParOf" srcId="{36715272-821D-4CA8-B223-A56F21CCB2E4}" destId="{FC89981E-85BF-49CA-85C3-FEA357BDF9E7}" srcOrd="0" destOrd="0" presId="urn:microsoft.com/office/officeart/2016/7/layout/BasicLinearProcessNumbered"/>
    <dgm:cxn modelId="{8B8364AA-80B0-436F-BB05-4867FA821807}" type="presParOf" srcId="{36715272-821D-4CA8-B223-A56F21CCB2E4}" destId="{F5FAD977-80C3-4F45-9AA2-9A9E23C55F91}" srcOrd="1" destOrd="0" presId="urn:microsoft.com/office/officeart/2016/7/layout/BasicLinearProcessNumbered"/>
    <dgm:cxn modelId="{BF3D9151-30CD-4B10-BBEA-9C8FFF6A20AA}" type="presParOf" srcId="{36715272-821D-4CA8-B223-A56F21CCB2E4}" destId="{8CDE4BB2-208D-4067-A7F9-E57769311FAB}" srcOrd="2" destOrd="0" presId="urn:microsoft.com/office/officeart/2016/7/layout/BasicLinearProcessNumbered"/>
    <dgm:cxn modelId="{6D24320A-F317-4D95-864C-50FD9DA28EC0}" type="presParOf" srcId="{36715272-821D-4CA8-B223-A56F21CCB2E4}" destId="{72D45B1B-8D37-47FB-BB44-E2A1D30D04DD}" srcOrd="3" destOrd="0" presId="urn:microsoft.com/office/officeart/2016/7/layout/BasicLinearProcessNumbered"/>
    <dgm:cxn modelId="{FB8894FF-F8CA-467C-97D2-8B456E5E96A9}" type="presParOf" srcId="{0334F1A8-1667-4980-A5B4-931FFEACBB07}" destId="{247064A7-A4BE-4F75-A956-2DEC80EEC1C7}" srcOrd="1" destOrd="0" presId="urn:microsoft.com/office/officeart/2016/7/layout/BasicLinearProcessNumbered"/>
    <dgm:cxn modelId="{B2A4CDE5-D6E6-45C8-97DA-F34C8DA2D3CF}" type="presParOf" srcId="{0334F1A8-1667-4980-A5B4-931FFEACBB07}" destId="{60F2AAC2-9181-486D-A911-F0B9E5FE35BC}" srcOrd="2" destOrd="0" presId="urn:microsoft.com/office/officeart/2016/7/layout/BasicLinearProcessNumbered"/>
    <dgm:cxn modelId="{5D30B011-77A3-4461-B893-BBA66A77579E}" type="presParOf" srcId="{60F2AAC2-9181-486D-A911-F0B9E5FE35BC}" destId="{0D8AF79F-DD1F-45A7-8A7D-51FAB26177DB}" srcOrd="0" destOrd="0" presId="urn:microsoft.com/office/officeart/2016/7/layout/BasicLinearProcessNumbered"/>
    <dgm:cxn modelId="{2F65399A-0D80-431F-8177-5D9AC2E4807D}" type="presParOf" srcId="{60F2AAC2-9181-486D-A911-F0B9E5FE35BC}" destId="{45F4D83F-9A0B-4A52-865F-9AB19E4A3AB1}" srcOrd="1" destOrd="0" presId="urn:microsoft.com/office/officeart/2016/7/layout/BasicLinearProcessNumbered"/>
    <dgm:cxn modelId="{B1674C44-D99D-43B2-A936-E4A352A493DB}" type="presParOf" srcId="{60F2AAC2-9181-486D-A911-F0B9E5FE35BC}" destId="{533F5D6D-222E-455D-968B-BDF5A64D7F49}" srcOrd="2" destOrd="0" presId="urn:microsoft.com/office/officeart/2016/7/layout/BasicLinearProcessNumbered"/>
    <dgm:cxn modelId="{D6AD05B6-2B56-4CBE-884D-5B7CDC7A9D33}" type="presParOf" srcId="{60F2AAC2-9181-486D-A911-F0B9E5FE35BC}" destId="{41EDA412-EBCB-45D3-AA27-97F101C1C7E8}" srcOrd="3" destOrd="0" presId="urn:microsoft.com/office/officeart/2016/7/layout/BasicLinearProcessNumbered"/>
    <dgm:cxn modelId="{6992BCA6-CD5B-4B81-B8AA-F9D6CAFA8FFE}" type="presParOf" srcId="{0334F1A8-1667-4980-A5B4-931FFEACBB07}" destId="{AF4A66C9-932D-48D3-89B6-593CCB8B71AA}" srcOrd="3" destOrd="0" presId="urn:microsoft.com/office/officeart/2016/7/layout/BasicLinearProcessNumbered"/>
    <dgm:cxn modelId="{56213A6B-E5AB-4E6C-8EE7-34A49B29D988}" type="presParOf" srcId="{0334F1A8-1667-4980-A5B4-931FFEACBB07}" destId="{96086FAB-7E77-4E4A-A2F6-A4A3040FFEEC}" srcOrd="4" destOrd="0" presId="urn:microsoft.com/office/officeart/2016/7/layout/BasicLinearProcessNumbered"/>
    <dgm:cxn modelId="{A6476972-2217-4A13-A770-06F1B9A88945}" type="presParOf" srcId="{96086FAB-7E77-4E4A-A2F6-A4A3040FFEEC}" destId="{7A6BC00C-08D1-4F56-B1AF-78694564E5B8}" srcOrd="0" destOrd="0" presId="urn:microsoft.com/office/officeart/2016/7/layout/BasicLinearProcessNumbered"/>
    <dgm:cxn modelId="{7582348F-4ED6-4C77-9F4B-EFDE134535EA}" type="presParOf" srcId="{96086FAB-7E77-4E4A-A2F6-A4A3040FFEEC}" destId="{2EF8ECF9-890D-4CFB-81EB-4471B2D9BDF9}" srcOrd="1" destOrd="0" presId="urn:microsoft.com/office/officeart/2016/7/layout/BasicLinearProcessNumbered"/>
    <dgm:cxn modelId="{EB162104-3C49-4869-9098-66B0ADC354C1}" type="presParOf" srcId="{96086FAB-7E77-4E4A-A2F6-A4A3040FFEEC}" destId="{EBDEF675-5C6E-4AFB-B273-21371796AA2D}" srcOrd="2" destOrd="0" presId="urn:microsoft.com/office/officeart/2016/7/layout/BasicLinearProcessNumbered"/>
    <dgm:cxn modelId="{1B1FDD36-C4A0-4C70-93FE-E67F92ACB824}" type="presParOf" srcId="{96086FAB-7E77-4E4A-A2F6-A4A3040FFEEC}" destId="{5FE88CE7-26ED-4391-B0E0-829B288CEF7F}" srcOrd="3" destOrd="0" presId="urn:microsoft.com/office/officeart/2016/7/layout/BasicLinearProcessNumbered"/>
    <dgm:cxn modelId="{1AB7311E-1B57-4236-A4EE-4039A6C30258}" type="presParOf" srcId="{0334F1A8-1667-4980-A5B4-931FFEACBB07}" destId="{BC2BB97A-9023-46B3-9305-FC8994BA6503}" srcOrd="5" destOrd="0" presId="urn:microsoft.com/office/officeart/2016/7/layout/BasicLinearProcessNumbered"/>
    <dgm:cxn modelId="{F98857D8-E029-45D3-903C-BB2B7695885C}" type="presParOf" srcId="{0334F1A8-1667-4980-A5B4-931FFEACBB07}" destId="{2C45435A-95AF-4D29-A414-BC2E78357067}" srcOrd="6" destOrd="0" presId="urn:microsoft.com/office/officeart/2016/7/layout/BasicLinearProcessNumbered"/>
    <dgm:cxn modelId="{B44D543F-14D7-407B-91A3-45F05F6D7600}" type="presParOf" srcId="{2C45435A-95AF-4D29-A414-BC2E78357067}" destId="{C87A6F47-90A1-46EA-B016-AA6E5B0DCEAE}" srcOrd="0" destOrd="0" presId="urn:microsoft.com/office/officeart/2016/7/layout/BasicLinearProcessNumbered"/>
    <dgm:cxn modelId="{51F6B25A-15EF-4A70-9589-A15FCFF50368}" type="presParOf" srcId="{2C45435A-95AF-4D29-A414-BC2E78357067}" destId="{F3FBD03F-668F-4AB1-A7A5-F92C713AC188}" srcOrd="1" destOrd="0" presId="urn:microsoft.com/office/officeart/2016/7/layout/BasicLinearProcessNumbered"/>
    <dgm:cxn modelId="{9556AE79-8BFD-4DEB-BBA0-1C8B4D280244}" type="presParOf" srcId="{2C45435A-95AF-4D29-A414-BC2E78357067}" destId="{855F635B-2D2E-4A70-A40A-D79CD9260A6B}" srcOrd="2" destOrd="0" presId="urn:microsoft.com/office/officeart/2016/7/layout/BasicLinearProcessNumbered"/>
    <dgm:cxn modelId="{EABE088C-9132-4A81-9AAA-2AF1F1825743}" type="presParOf" srcId="{2C45435A-95AF-4D29-A414-BC2E78357067}" destId="{57C4ED1A-6144-4C8C-9415-9F855371BFFD}" srcOrd="3" destOrd="0" presId="urn:microsoft.com/office/officeart/2016/7/layout/BasicLinearProcessNumbered"/>
    <dgm:cxn modelId="{7789D2E4-ABD9-4298-ABAD-9F9D2CE01AE0}" type="presParOf" srcId="{0334F1A8-1667-4980-A5B4-931FFEACBB07}" destId="{A302FD02-7A19-44F3-81C4-EB5E3F9CAD45}" srcOrd="7" destOrd="0" presId="urn:microsoft.com/office/officeart/2016/7/layout/BasicLinearProcessNumbered"/>
    <dgm:cxn modelId="{EC90CC76-208E-4AED-AE48-6A05BB7FC60C}" type="presParOf" srcId="{0334F1A8-1667-4980-A5B4-931FFEACBB07}" destId="{1FA5B51C-FD9A-4530-B724-CE2213B0946F}" srcOrd="8" destOrd="0" presId="urn:microsoft.com/office/officeart/2016/7/layout/BasicLinearProcessNumbered"/>
    <dgm:cxn modelId="{447DC16F-2691-4356-8B81-B53E862418AF}" type="presParOf" srcId="{1FA5B51C-FD9A-4530-B724-CE2213B0946F}" destId="{58C5D91B-4373-4455-BB67-829ED10A2EF8}" srcOrd="0" destOrd="0" presId="urn:microsoft.com/office/officeart/2016/7/layout/BasicLinearProcessNumbered"/>
    <dgm:cxn modelId="{0E4FEC2F-822F-4982-83A2-BC3D5B791EDB}" type="presParOf" srcId="{1FA5B51C-FD9A-4530-B724-CE2213B0946F}" destId="{5DEF58BC-8D60-49C9-8B12-7B142338F1FC}" srcOrd="1" destOrd="0" presId="urn:microsoft.com/office/officeart/2016/7/layout/BasicLinearProcessNumbered"/>
    <dgm:cxn modelId="{97D721D7-60D8-420E-9F5E-DB0793842BD4}" type="presParOf" srcId="{1FA5B51C-FD9A-4530-B724-CE2213B0946F}" destId="{DD37A99C-7BA6-4B35-917B-62077CAD1C10}" srcOrd="2" destOrd="0" presId="urn:microsoft.com/office/officeart/2016/7/layout/BasicLinearProcessNumbered"/>
    <dgm:cxn modelId="{468371F9-D2E3-4E83-8C80-BB0FB8E1D7FF}" type="presParOf" srcId="{1FA5B51C-FD9A-4530-B724-CE2213B0946F}" destId="{5143AA3D-C427-40E2-B52B-A8A4B7A9283E}" srcOrd="3" destOrd="0" presId="urn:microsoft.com/office/officeart/2016/7/layout/BasicLinearProcessNumbered"/>
    <dgm:cxn modelId="{EBBEE7DA-EFF8-4D0C-98B4-4EC038C444E1}" type="presParOf" srcId="{0334F1A8-1667-4980-A5B4-931FFEACBB07}" destId="{F7EC58A6-6469-4F23-BC7B-25A2DEA429C2}" srcOrd="9" destOrd="0" presId="urn:microsoft.com/office/officeart/2016/7/layout/BasicLinearProcessNumbered"/>
    <dgm:cxn modelId="{BFD997C3-C202-44D4-BC53-AA63EBD5A24C}" type="presParOf" srcId="{0334F1A8-1667-4980-A5B4-931FFEACBB07}" destId="{CA8C4DD3-CCB0-47BC-94C9-A8729F404C30}" srcOrd="10" destOrd="0" presId="urn:microsoft.com/office/officeart/2016/7/layout/BasicLinearProcessNumbered"/>
    <dgm:cxn modelId="{42F96A49-5306-4C35-A7B4-13C0E1E79C66}" type="presParOf" srcId="{CA8C4DD3-CCB0-47BC-94C9-A8729F404C30}" destId="{B0423CAA-0525-4079-B624-4CACE1E3B780}" srcOrd="0" destOrd="0" presId="urn:microsoft.com/office/officeart/2016/7/layout/BasicLinearProcessNumbered"/>
    <dgm:cxn modelId="{0CC4BD48-AB0F-46DD-B690-A384F10C4174}" type="presParOf" srcId="{CA8C4DD3-CCB0-47BC-94C9-A8729F404C30}" destId="{DA76F30E-8188-4772-BB21-06C5405BDC54}" srcOrd="1" destOrd="0" presId="urn:microsoft.com/office/officeart/2016/7/layout/BasicLinearProcessNumbered"/>
    <dgm:cxn modelId="{0BFBC81D-1339-412A-8B44-F67734A5CF6F}" type="presParOf" srcId="{CA8C4DD3-CCB0-47BC-94C9-A8729F404C30}" destId="{E22E4277-D95E-4925-89EE-888229ACF98D}" srcOrd="2" destOrd="0" presId="urn:microsoft.com/office/officeart/2016/7/layout/BasicLinearProcessNumbered"/>
    <dgm:cxn modelId="{A90E7AAB-E17E-4FC2-B720-8AABFAD855F7}" type="presParOf" srcId="{CA8C4DD3-CCB0-47BC-94C9-A8729F404C30}" destId="{93996BA4-766F-4A0B-9A6B-5295EE4EED19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9EE6967-E985-420C-AA61-2A5302ACAAEF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7230DA5-0617-45FA-BE57-F9DC17C86000}">
      <dgm:prSet/>
      <dgm:spPr/>
      <dgm:t>
        <a:bodyPr/>
        <a:lstStyle/>
        <a:p>
          <a:r>
            <a:rPr lang="en-GB" dirty="0"/>
            <a:t>What is prevent?</a:t>
          </a:r>
          <a:endParaRPr lang="en-US" dirty="0"/>
        </a:p>
      </dgm:t>
    </dgm:pt>
    <dgm:pt modelId="{14723E3F-BD34-4394-B7DD-73E1C79C595D}" type="parTrans" cxnId="{67DF0030-0113-4B27-A5A7-8FFE012CA264}">
      <dgm:prSet/>
      <dgm:spPr/>
      <dgm:t>
        <a:bodyPr/>
        <a:lstStyle/>
        <a:p>
          <a:endParaRPr lang="en-US"/>
        </a:p>
      </dgm:t>
    </dgm:pt>
    <dgm:pt modelId="{35B135DA-0BBC-4DF9-812F-A6A5C1DD02C0}" type="sibTrans" cxnId="{67DF0030-0113-4B27-A5A7-8FFE012CA264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4AAC9929-984E-491A-AA32-6738FAD0D36B}">
      <dgm:prSet/>
      <dgm:spPr/>
      <dgm:t>
        <a:bodyPr/>
        <a:lstStyle/>
        <a:p>
          <a:r>
            <a:rPr lang="en-GB" dirty="0"/>
            <a:t>What is extremism?</a:t>
          </a:r>
          <a:endParaRPr lang="en-US" dirty="0"/>
        </a:p>
      </dgm:t>
    </dgm:pt>
    <dgm:pt modelId="{4DABEF43-5564-4B49-BD62-C5FC2153E123}" type="parTrans" cxnId="{FC0AC368-E4FF-4351-AD9A-3122EFF7DF3E}">
      <dgm:prSet/>
      <dgm:spPr/>
      <dgm:t>
        <a:bodyPr/>
        <a:lstStyle/>
        <a:p>
          <a:endParaRPr lang="en-US"/>
        </a:p>
      </dgm:t>
    </dgm:pt>
    <dgm:pt modelId="{D273884E-0B24-43D8-A31F-6F22C6823598}" type="sibTrans" cxnId="{FC0AC368-E4FF-4351-AD9A-3122EFF7DF3E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33555099-B206-41E7-A0E8-AB111CBA15BA}">
      <dgm:prSet/>
      <dgm:spPr/>
      <dgm:t>
        <a:bodyPr/>
        <a:lstStyle/>
        <a:p>
          <a:r>
            <a:rPr lang="en-GB" dirty="0"/>
            <a:t>What is radicalisation?</a:t>
          </a:r>
          <a:endParaRPr lang="en-US" dirty="0"/>
        </a:p>
      </dgm:t>
    </dgm:pt>
    <dgm:pt modelId="{0E510F42-42A7-4698-B8F1-A10EA0CF53A9}" type="parTrans" cxnId="{5D095E69-26CD-481B-9D4C-25DE1E0BB23A}">
      <dgm:prSet/>
      <dgm:spPr/>
      <dgm:t>
        <a:bodyPr/>
        <a:lstStyle/>
        <a:p>
          <a:endParaRPr lang="en-US"/>
        </a:p>
      </dgm:t>
    </dgm:pt>
    <dgm:pt modelId="{8010941F-DC7D-4945-9BA1-9AB25F353EF2}" type="sibTrans" cxnId="{5D095E69-26CD-481B-9D4C-25DE1E0BB23A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B1932497-FDFD-4A88-A5BC-6B6E4061E923}">
      <dgm:prSet/>
      <dgm:spPr/>
      <dgm:t>
        <a:bodyPr/>
        <a:lstStyle/>
        <a:p>
          <a:r>
            <a:rPr lang="en-GB" dirty="0"/>
            <a:t>What are the key British Values?</a:t>
          </a:r>
          <a:endParaRPr lang="en-US" dirty="0"/>
        </a:p>
      </dgm:t>
    </dgm:pt>
    <dgm:pt modelId="{5E299237-747A-45BE-8267-D3C41B388C29}" type="parTrans" cxnId="{23246B6F-3B46-4C15-99EB-920935C37E5D}">
      <dgm:prSet/>
      <dgm:spPr/>
      <dgm:t>
        <a:bodyPr/>
        <a:lstStyle/>
        <a:p>
          <a:endParaRPr lang="en-US"/>
        </a:p>
      </dgm:t>
    </dgm:pt>
    <dgm:pt modelId="{8EB1D58D-A2FF-429D-A7BE-2730CDF04713}" type="sibTrans" cxnId="{23246B6F-3B46-4C15-99EB-920935C37E5D}">
      <dgm:prSet phldrT="04" phldr="0"/>
      <dgm:spPr/>
      <dgm:t>
        <a:bodyPr/>
        <a:lstStyle/>
        <a:p>
          <a:r>
            <a:rPr lang="en-US" dirty="0"/>
            <a:t>04</a:t>
          </a:r>
        </a:p>
      </dgm:t>
    </dgm:pt>
    <dgm:pt modelId="{707DAE03-71A5-4133-AA4B-7E7049806879}" type="pres">
      <dgm:prSet presAssocID="{19EE6967-E985-420C-AA61-2A5302ACAAEF}" presName="Name0" presStyleCnt="0">
        <dgm:presLayoutVars>
          <dgm:animLvl val="lvl"/>
          <dgm:resizeHandles val="exact"/>
        </dgm:presLayoutVars>
      </dgm:prSet>
      <dgm:spPr/>
    </dgm:pt>
    <dgm:pt modelId="{C3E3D42A-F112-44FD-A514-2AD8CD87554D}" type="pres">
      <dgm:prSet presAssocID="{47230DA5-0617-45FA-BE57-F9DC17C86000}" presName="compositeNode" presStyleCnt="0">
        <dgm:presLayoutVars>
          <dgm:bulletEnabled val="1"/>
        </dgm:presLayoutVars>
      </dgm:prSet>
      <dgm:spPr/>
    </dgm:pt>
    <dgm:pt modelId="{087C63AE-3A80-49DA-B432-E9C1681BEF7E}" type="pres">
      <dgm:prSet presAssocID="{47230DA5-0617-45FA-BE57-F9DC17C86000}" presName="bgRect" presStyleLbl="alignNode1" presStyleIdx="0" presStyleCnt="4"/>
      <dgm:spPr/>
    </dgm:pt>
    <dgm:pt modelId="{D933E1EF-15A8-49A6-93C8-A240150A3FDE}" type="pres">
      <dgm:prSet presAssocID="{35B135DA-0BBC-4DF9-812F-A6A5C1DD02C0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B0F956CB-24B7-482D-A01E-51CF52549FA9}" type="pres">
      <dgm:prSet presAssocID="{47230DA5-0617-45FA-BE57-F9DC17C86000}" presName="nodeRect" presStyleLbl="alignNode1" presStyleIdx="0" presStyleCnt="4">
        <dgm:presLayoutVars>
          <dgm:bulletEnabled val="1"/>
        </dgm:presLayoutVars>
      </dgm:prSet>
      <dgm:spPr/>
    </dgm:pt>
    <dgm:pt modelId="{07A3A6C1-39AC-4B64-BF84-F116BC662524}" type="pres">
      <dgm:prSet presAssocID="{35B135DA-0BBC-4DF9-812F-A6A5C1DD02C0}" presName="sibTrans" presStyleCnt="0"/>
      <dgm:spPr/>
    </dgm:pt>
    <dgm:pt modelId="{CBED9105-A768-4DBB-951C-1A3270644085}" type="pres">
      <dgm:prSet presAssocID="{4AAC9929-984E-491A-AA32-6738FAD0D36B}" presName="compositeNode" presStyleCnt="0">
        <dgm:presLayoutVars>
          <dgm:bulletEnabled val="1"/>
        </dgm:presLayoutVars>
      </dgm:prSet>
      <dgm:spPr/>
    </dgm:pt>
    <dgm:pt modelId="{F17FA440-2EA9-4335-801C-342CE9C15249}" type="pres">
      <dgm:prSet presAssocID="{4AAC9929-984E-491A-AA32-6738FAD0D36B}" presName="bgRect" presStyleLbl="alignNode1" presStyleIdx="1" presStyleCnt="4"/>
      <dgm:spPr/>
    </dgm:pt>
    <dgm:pt modelId="{58112D94-A4C1-4FC5-AAB1-E14FFB2E856F}" type="pres">
      <dgm:prSet presAssocID="{D273884E-0B24-43D8-A31F-6F22C6823598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F5B74749-352A-4BF7-B760-22BD34173F71}" type="pres">
      <dgm:prSet presAssocID="{4AAC9929-984E-491A-AA32-6738FAD0D36B}" presName="nodeRect" presStyleLbl="alignNode1" presStyleIdx="1" presStyleCnt="4">
        <dgm:presLayoutVars>
          <dgm:bulletEnabled val="1"/>
        </dgm:presLayoutVars>
      </dgm:prSet>
      <dgm:spPr/>
    </dgm:pt>
    <dgm:pt modelId="{C6D7153F-F564-4279-9DC8-834D5001ACDF}" type="pres">
      <dgm:prSet presAssocID="{D273884E-0B24-43D8-A31F-6F22C6823598}" presName="sibTrans" presStyleCnt="0"/>
      <dgm:spPr/>
    </dgm:pt>
    <dgm:pt modelId="{AE5F8FB0-2208-481D-B05B-6BA16ACA8617}" type="pres">
      <dgm:prSet presAssocID="{33555099-B206-41E7-A0E8-AB111CBA15BA}" presName="compositeNode" presStyleCnt="0">
        <dgm:presLayoutVars>
          <dgm:bulletEnabled val="1"/>
        </dgm:presLayoutVars>
      </dgm:prSet>
      <dgm:spPr/>
    </dgm:pt>
    <dgm:pt modelId="{6B29AA7B-85C9-46C3-93E7-F22EA9FADD56}" type="pres">
      <dgm:prSet presAssocID="{33555099-B206-41E7-A0E8-AB111CBA15BA}" presName="bgRect" presStyleLbl="alignNode1" presStyleIdx="2" presStyleCnt="4"/>
      <dgm:spPr/>
    </dgm:pt>
    <dgm:pt modelId="{F1061A8A-264F-43CD-89B8-D3CC852B1072}" type="pres">
      <dgm:prSet presAssocID="{8010941F-DC7D-4945-9BA1-9AB25F353EF2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383746F3-8615-4790-9AF9-159CA7AB5413}" type="pres">
      <dgm:prSet presAssocID="{33555099-B206-41E7-A0E8-AB111CBA15BA}" presName="nodeRect" presStyleLbl="alignNode1" presStyleIdx="2" presStyleCnt="4">
        <dgm:presLayoutVars>
          <dgm:bulletEnabled val="1"/>
        </dgm:presLayoutVars>
      </dgm:prSet>
      <dgm:spPr/>
    </dgm:pt>
    <dgm:pt modelId="{52D53747-E3D7-4128-B967-005CC98C70B9}" type="pres">
      <dgm:prSet presAssocID="{8010941F-DC7D-4945-9BA1-9AB25F353EF2}" presName="sibTrans" presStyleCnt="0"/>
      <dgm:spPr/>
    </dgm:pt>
    <dgm:pt modelId="{97B5EADA-C19D-433E-9C60-25FDB8EE31EC}" type="pres">
      <dgm:prSet presAssocID="{B1932497-FDFD-4A88-A5BC-6B6E4061E923}" presName="compositeNode" presStyleCnt="0">
        <dgm:presLayoutVars>
          <dgm:bulletEnabled val="1"/>
        </dgm:presLayoutVars>
      </dgm:prSet>
      <dgm:spPr/>
    </dgm:pt>
    <dgm:pt modelId="{E473E3B3-EC3E-40A0-9C1A-1FDF70813DEC}" type="pres">
      <dgm:prSet presAssocID="{B1932497-FDFD-4A88-A5BC-6B6E4061E923}" presName="bgRect" presStyleLbl="alignNode1" presStyleIdx="3" presStyleCnt="4"/>
      <dgm:spPr/>
    </dgm:pt>
    <dgm:pt modelId="{62A1432C-67A1-41A1-928B-15DB6436E5CA}" type="pres">
      <dgm:prSet presAssocID="{8EB1D58D-A2FF-429D-A7BE-2730CDF04713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7369F75F-5624-4536-B1A8-2A8EDD01F848}" type="pres">
      <dgm:prSet presAssocID="{B1932497-FDFD-4A88-A5BC-6B6E4061E923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031AD304-51F2-41EE-8D14-0ADB999B0F20}" type="presOf" srcId="{47230DA5-0617-45FA-BE57-F9DC17C86000}" destId="{087C63AE-3A80-49DA-B432-E9C1681BEF7E}" srcOrd="0" destOrd="0" presId="urn:microsoft.com/office/officeart/2016/7/layout/LinearBlockProcessNumbered"/>
    <dgm:cxn modelId="{78ADF806-3D19-4B9A-80DC-B656B4DBDD6E}" type="presOf" srcId="{35B135DA-0BBC-4DF9-812F-A6A5C1DD02C0}" destId="{D933E1EF-15A8-49A6-93C8-A240150A3FDE}" srcOrd="0" destOrd="0" presId="urn:microsoft.com/office/officeart/2016/7/layout/LinearBlockProcessNumbered"/>
    <dgm:cxn modelId="{DCF6F02B-224D-49A1-A5F5-4AECB86B0138}" type="presOf" srcId="{8010941F-DC7D-4945-9BA1-9AB25F353EF2}" destId="{F1061A8A-264F-43CD-89B8-D3CC852B1072}" srcOrd="0" destOrd="0" presId="urn:microsoft.com/office/officeart/2016/7/layout/LinearBlockProcessNumbered"/>
    <dgm:cxn modelId="{67DF0030-0113-4B27-A5A7-8FFE012CA264}" srcId="{19EE6967-E985-420C-AA61-2A5302ACAAEF}" destId="{47230DA5-0617-45FA-BE57-F9DC17C86000}" srcOrd="0" destOrd="0" parTransId="{14723E3F-BD34-4394-B7DD-73E1C79C595D}" sibTransId="{35B135DA-0BBC-4DF9-812F-A6A5C1DD02C0}"/>
    <dgm:cxn modelId="{103D4D5C-432D-4CF7-B524-CE372F89EAC3}" type="presOf" srcId="{B1932497-FDFD-4A88-A5BC-6B6E4061E923}" destId="{E473E3B3-EC3E-40A0-9C1A-1FDF70813DEC}" srcOrd="0" destOrd="0" presId="urn:microsoft.com/office/officeart/2016/7/layout/LinearBlockProcessNumbered"/>
    <dgm:cxn modelId="{FC0AC368-E4FF-4351-AD9A-3122EFF7DF3E}" srcId="{19EE6967-E985-420C-AA61-2A5302ACAAEF}" destId="{4AAC9929-984E-491A-AA32-6738FAD0D36B}" srcOrd="1" destOrd="0" parTransId="{4DABEF43-5564-4B49-BD62-C5FC2153E123}" sibTransId="{D273884E-0B24-43D8-A31F-6F22C6823598}"/>
    <dgm:cxn modelId="{5D095E69-26CD-481B-9D4C-25DE1E0BB23A}" srcId="{19EE6967-E985-420C-AA61-2A5302ACAAEF}" destId="{33555099-B206-41E7-A0E8-AB111CBA15BA}" srcOrd="2" destOrd="0" parTransId="{0E510F42-42A7-4698-B8F1-A10EA0CF53A9}" sibTransId="{8010941F-DC7D-4945-9BA1-9AB25F353EF2}"/>
    <dgm:cxn modelId="{306A106B-14E3-4953-AB55-2E5BC49CCE75}" type="presOf" srcId="{B1932497-FDFD-4A88-A5BC-6B6E4061E923}" destId="{7369F75F-5624-4536-B1A8-2A8EDD01F848}" srcOrd="1" destOrd="0" presId="urn:microsoft.com/office/officeart/2016/7/layout/LinearBlockProcessNumbered"/>
    <dgm:cxn modelId="{23246B6F-3B46-4C15-99EB-920935C37E5D}" srcId="{19EE6967-E985-420C-AA61-2A5302ACAAEF}" destId="{B1932497-FDFD-4A88-A5BC-6B6E4061E923}" srcOrd="3" destOrd="0" parTransId="{5E299237-747A-45BE-8267-D3C41B388C29}" sibTransId="{8EB1D58D-A2FF-429D-A7BE-2730CDF04713}"/>
    <dgm:cxn modelId="{A8EDB182-FA47-43EF-86B1-468E63F1C839}" type="presOf" srcId="{33555099-B206-41E7-A0E8-AB111CBA15BA}" destId="{383746F3-8615-4790-9AF9-159CA7AB5413}" srcOrd="1" destOrd="0" presId="urn:microsoft.com/office/officeart/2016/7/layout/LinearBlockProcessNumbered"/>
    <dgm:cxn modelId="{043B9BA1-FAE8-4777-9727-93AB686DCCF6}" type="presOf" srcId="{47230DA5-0617-45FA-BE57-F9DC17C86000}" destId="{B0F956CB-24B7-482D-A01E-51CF52549FA9}" srcOrd="1" destOrd="0" presId="urn:microsoft.com/office/officeart/2016/7/layout/LinearBlockProcessNumbered"/>
    <dgm:cxn modelId="{95CC1DAD-2213-41C1-A77D-3E1646677182}" type="presOf" srcId="{D273884E-0B24-43D8-A31F-6F22C6823598}" destId="{58112D94-A4C1-4FC5-AAB1-E14FFB2E856F}" srcOrd="0" destOrd="0" presId="urn:microsoft.com/office/officeart/2016/7/layout/LinearBlockProcessNumbered"/>
    <dgm:cxn modelId="{3368C1B4-53F7-4EB7-8026-52122360C278}" type="presOf" srcId="{19EE6967-E985-420C-AA61-2A5302ACAAEF}" destId="{707DAE03-71A5-4133-AA4B-7E7049806879}" srcOrd="0" destOrd="0" presId="urn:microsoft.com/office/officeart/2016/7/layout/LinearBlockProcessNumbered"/>
    <dgm:cxn modelId="{CB44B4BF-A068-4FA0-B1BF-9984969C16CB}" type="presOf" srcId="{4AAC9929-984E-491A-AA32-6738FAD0D36B}" destId="{F17FA440-2EA9-4335-801C-342CE9C15249}" srcOrd="0" destOrd="0" presId="urn:microsoft.com/office/officeart/2016/7/layout/LinearBlockProcessNumbered"/>
    <dgm:cxn modelId="{28FFADC9-53F3-4159-9322-13243095FAD1}" type="presOf" srcId="{4AAC9929-984E-491A-AA32-6738FAD0D36B}" destId="{F5B74749-352A-4BF7-B760-22BD34173F71}" srcOrd="1" destOrd="0" presId="urn:microsoft.com/office/officeart/2016/7/layout/LinearBlockProcessNumbered"/>
    <dgm:cxn modelId="{B1B578D7-6255-4DDE-A06B-66B679E93E5A}" type="presOf" srcId="{33555099-B206-41E7-A0E8-AB111CBA15BA}" destId="{6B29AA7B-85C9-46C3-93E7-F22EA9FADD56}" srcOrd="0" destOrd="0" presId="urn:microsoft.com/office/officeart/2016/7/layout/LinearBlockProcessNumbered"/>
    <dgm:cxn modelId="{F8C95AEC-D9C8-4535-9CBB-22301196B716}" type="presOf" srcId="{8EB1D58D-A2FF-429D-A7BE-2730CDF04713}" destId="{62A1432C-67A1-41A1-928B-15DB6436E5CA}" srcOrd="0" destOrd="0" presId="urn:microsoft.com/office/officeart/2016/7/layout/LinearBlockProcessNumbered"/>
    <dgm:cxn modelId="{165D7687-0ABC-4146-A922-12DAFF9E7540}" type="presParOf" srcId="{707DAE03-71A5-4133-AA4B-7E7049806879}" destId="{C3E3D42A-F112-44FD-A514-2AD8CD87554D}" srcOrd="0" destOrd="0" presId="urn:microsoft.com/office/officeart/2016/7/layout/LinearBlockProcessNumbered"/>
    <dgm:cxn modelId="{1F35A6A7-0C8D-4428-A5EC-2371B7A9DBAC}" type="presParOf" srcId="{C3E3D42A-F112-44FD-A514-2AD8CD87554D}" destId="{087C63AE-3A80-49DA-B432-E9C1681BEF7E}" srcOrd="0" destOrd="0" presId="urn:microsoft.com/office/officeart/2016/7/layout/LinearBlockProcessNumbered"/>
    <dgm:cxn modelId="{42B7DAC3-2980-49E1-998F-93BA6A3A0F64}" type="presParOf" srcId="{C3E3D42A-F112-44FD-A514-2AD8CD87554D}" destId="{D933E1EF-15A8-49A6-93C8-A240150A3FDE}" srcOrd="1" destOrd="0" presId="urn:microsoft.com/office/officeart/2016/7/layout/LinearBlockProcessNumbered"/>
    <dgm:cxn modelId="{0BF2437C-3345-4FDC-87F2-18250F7D07CF}" type="presParOf" srcId="{C3E3D42A-F112-44FD-A514-2AD8CD87554D}" destId="{B0F956CB-24B7-482D-A01E-51CF52549FA9}" srcOrd="2" destOrd="0" presId="urn:microsoft.com/office/officeart/2016/7/layout/LinearBlockProcessNumbered"/>
    <dgm:cxn modelId="{E1B1483E-E8B3-463D-8206-A02C3421BF1F}" type="presParOf" srcId="{707DAE03-71A5-4133-AA4B-7E7049806879}" destId="{07A3A6C1-39AC-4B64-BF84-F116BC662524}" srcOrd="1" destOrd="0" presId="urn:microsoft.com/office/officeart/2016/7/layout/LinearBlockProcessNumbered"/>
    <dgm:cxn modelId="{5E4A5206-5471-4B8A-8E89-1C3EDFE3616F}" type="presParOf" srcId="{707DAE03-71A5-4133-AA4B-7E7049806879}" destId="{CBED9105-A768-4DBB-951C-1A3270644085}" srcOrd="2" destOrd="0" presId="urn:microsoft.com/office/officeart/2016/7/layout/LinearBlockProcessNumbered"/>
    <dgm:cxn modelId="{B12E29B8-249D-4A73-A627-7C092154E4E1}" type="presParOf" srcId="{CBED9105-A768-4DBB-951C-1A3270644085}" destId="{F17FA440-2EA9-4335-801C-342CE9C15249}" srcOrd="0" destOrd="0" presId="urn:microsoft.com/office/officeart/2016/7/layout/LinearBlockProcessNumbered"/>
    <dgm:cxn modelId="{5ED759D8-2D2B-4609-BA55-F105259F1D7C}" type="presParOf" srcId="{CBED9105-A768-4DBB-951C-1A3270644085}" destId="{58112D94-A4C1-4FC5-AAB1-E14FFB2E856F}" srcOrd="1" destOrd="0" presId="urn:microsoft.com/office/officeart/2016/7/layout/LinearBlockProcessNumbered"/>
    <dgm:cxn modelId="{B5AAAF04-E5FC-4113-92BF-71D77B67D2C7}" type="presParOf" srcId="{CBED9105-A768-4DBB-951C-1A3270644085}" destId="{F5B74749-352A-4BF7-B760-22BD34173F71}" srcOrd="2" destOrd="0" presId="urn:microsoft.com/office/officeart/2016/7/layout/LinearBlockProcessNumbered"/>
    <dgm:cxn modelId="{621D6B3E-48CB-47A2-9C0A-8C9C17301780}" type="presParOf" srcId="{707DAE03-71A5-4133-AA4B-7E7049806879}" destId="{C6D7153F-F564-4279-9DC8-834D5001ACDF}" srcOrd="3" destOrd="0" presId="urn:microsoft.com/office/officeart/2016/7/layout/LinearBlockProcessNumbered"/>
    <dgm:cxn modelId="{C60BC903-7A1E-482A-BB1F-A64505170236}" type="presParOf" srcId="{707DAE03-71A5-4133-AA4B-7E7049806879}" destId="{AE5F8FB0-2208-481D-B05B-6BA16ACA8617}" srcOrd="4" destOrd="0" presId="urn:microsoft.com/office/officeart/2016/7/layout/LinearBlockProcessNumbered"/>
    <dgm:cxn modelId="{77980558-8C63-429E-8785-F8529A6A802C}" type="presParOf" srcId="{AE5F8FB0-2208-481D-B05B-6BA16ACA8617}" destId="{6B29AA7B-85C9-46C3-93E7-F22EA9FADD56}" srcOrd="0" destOrd="0" presId="urn:microsoft.com/office/officeart/2016/7/layout/LinearBlockProcessNumbered"/>
    <dgm:cxn modelId="{F9317723-2648-4FE5-BB15-E65714199840}" type="presParOf" srcId="{AE5F8FB0-2208-481D-B05B-6BA16ACA8617}" destId="{F1061A8A-264F-43CD-89B8-D3CC852B1072}" srcOrd="1" destOrd="0" presId="urn:microsoft.com/office/officeart/2016/7/layout/LinearBlockProcessNumbered"/>
    <dgm:cxn modelId="{CAC1FACE-9CDE-4A9B-92A2-7DFEF7D91101}" type="presParOf" srcId="{AE5F8FB0-2208-481D-B05B-6BA16ACA8617}" destId="{383746F3-8615-4790-9AF9-159CA7AB5413}" srcOrd="2" destOrd="0" presId="urn:microsoft.com/office/officeart/2016/7/layout/LinearBlockProcessNumbered"/>
    <dgm:cxn modelId="{BC16F889-E4B5-4B6B-9B09-EEFD31F7F97B}" type="presParOf" srcId="{707DAE03-71A5-4133-AA4B-7E7049806879}" destId="{52D53747-E3D7-4128-B967-005CC98C70B9}" srcOrd="5" destOrd="0" presId="urn:microsoft.com/office/officeart/2016/7/layout/LinearBlockProcessNumbered"/>
    <dgm:cxn modelId="{6DEB8828-C57D-4C3B-A938-DE200926C124}" type="presParOf" srcId="{707DAE03-71A5-4133-AA4B-7E7049806879}" destId="{97B5EADA-C19D-433E-9C60-25FDB8EE31EC}" srcOrd="6" destOrd="0" presId="urn:microsoft.com/office/officeart/2016/7/layout/LinearBlockProcessNumbered"/>
    <dgm:cxn modelId="{48E8E498-CA6A-4792-9B25-3FC7675D42FE}" type="presParOf" srcId="{97B5EADA-C19D-433E-9C60-25FDB8EE31EC}" destId="{E473E3B3-EC3E-40A0-9C1A-1FDF70813DEC}" srcOrd="0" destOrd="0" presId="urn:microsoft.com/office/officeart/2016/7/layout/LinearBlockProcessNumbered"/>
    <dgm:cxn modelId="{8A4C6C3B-CD5A-4AD7-AB0C-7200499BB08A}" type="presParOf" srcId="{97B5EADA-C19D-433E-9C60-25FDB8EE31EC}" destId="{62A1432C-67A1-41A1-928B-15DB6436E5CA}" srcOrd="1" destOrd="0" presId="urn:microsoft.com/office/officeart/2016/7/layout/LinearBlockProcessNumbered"/>
    <dgm:cxn modelId="{76AD2FCF-DAC8-4CAE-9F23-3A18A36166B3}" type="presParOf" srcId="{97B5EADA-C19D-433E-9C60-25FDB8EE31EC}" destId="{7369F75F-5624-4536-B1A8-2A8EDD01F848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614C47-B583-4517-8120-045FC774F9EE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FDD72F9-1927-4E01-AEF7-7A05F7F35273}">
      <dgm:prSet/>
      <dgm:spPr/>
      <dgm:t>
        <a:bodyPr/>
        <a:lstStyle/>
        <a:p>
          <a:r>
            <a:rPr lang="en-GB" dirty="0"/>
            <a:t>Important issue</a:t>
          </a:r>
        </a:p>
        <a:p>
          <a:r>
            <a:rPr lang="en-GB" dirty="0"/>
            <a:t>-mature themes </a:t>
          </a:r>
        </a:p>
        <a:p>
          <a:r>
            <a:rPr lang="en-GB" dirty="0"/>
            <a:t>-mature response</a:t>
          </a:r>
          <a:endParaRPr lang="en-US" dirty="0"/>
        </a:p>
      </dgm:t>
    </dgm:pt>
    <dgm:pt modelId="{FE2C008B-6BFA-45A6-8CC1-07B0CEFE4EFF}" type="parTrans" cxnId="{BEC25E0E-9748-4387-903C-7F1E4CB2EB45}">
      <dgm:prSet/>
      <dgm:spPr/>
      <dgm:t>
        <a:bodyPr/>
        <a:lstStyle/>
        <a:p>
          <a:endParaRPr lang="en-US"/>
        </a:p>
      </dgm:t>
    </dgm:pt>
    <dgm:pt modelId="{FEDA6154-B7BE-4A5C-9C12-9AF5A11BF31F}" type="sibTrans" cxnId="{BEC25E0E-9748-4387-903C-7F1E4CB2EB45}">
      <dgm:prSet/>
      <dgm:spPr/>
      <dgm:t>
        <a:bodyPr/>
        <a:lstStyle/>
        <a:p>
          <a:endParaRPr lang="en-US"/>
        </a:p>
      </dgm:t>
    </dgm:pt>
    <dgm:pt modelId="{1D4EB2D0-3913-4288-B039-5C0D3C309984}">
      <dgm:prSet/>
      <dgm:spPr/>
      <dgm:t>
        <a:bodyPr/>
        <a:lstStyle/>
        <a:p>
          <a:r>
            <a:rPr lang="en-GB"/>
            <a:t>The tutorial space is a “safe space”</a:t>
          </a:r>
          <a:endParaRPr lang="en-US"/>
        </a:p>
      </dgm:t>
    </dgm:pt>
    <dgm:pt modelId="{174D7A54-A37B-4424-BFAD-86EA62F7F5BB}" type="parTrans" cxnId="{4B4872E8-859B-4408-822C-6A73E2A31288}">
      <dgm:prSet/>
      <dgm:spPr/>
      <dgm:t>
        <a:bodyPr/>
        <a:lstStyle/>
        <a:p>
          <a:endParaRPr lang="en-US"/>
        </a:p>
      </dgm:t>
    </dgm:pt>
    <dgm:pt modelId="{7145F109-AA30-4547-9CDE-4B58337676C7}" type="sibTrans" cxnId="{4B4872E8-859B-4408-822C-6A73E2A31288}">
      <dgm:prSet/>
      <dgm:spPr/>
      <dgm:t>
        <a:bodyPr/>
        <a:lstStyle/>
        <a:p>
          <a:endParaRPr lang="en-US"/>
        </a:p>
      </dgm:t>
    </dgm:pt>
    <dgm:pt modelId="{A4615ED8-2FB5-452F-8CD8-E10B66B5F996}">
      <dgm:prSet/>
      <dgm:spPr/>
      <dgm:t>
        <a:bodyPr/>
        <a:lstStyle/>
        <a:p>
          <a:r>
            <a:rPr lang="en-GB"/>
            <a:t>We want to encourage questions</a:t>
          </a:r>
          <a:endParaRPr lang="en-US"/>
        </a:p>
      </dgm:t>
    </dgm:pt>
    <dgm:pt modelId="{1CE7A768-C26D-4E92-B081-9E8C7A1B4220}" type="parTrans" cxnId="{0626D5CB-2369-488A-9C7F-29CB3F4EF282}">
      <dgm:prSet/>
      <dgm:spPr/>
      <dgm:t>
        <a:bodyPr/>
        <a:lstStyle/>
        <a:p>
          <a:endParaRPr lang="en-US"/>
        </a:p>
      </dgm:t>
    </dgm:pt>
    <dgm:pt modelId="{DC56D721-49F4-411B-B669-5AAB40EC2CF8}" type="sibTrans" cxnId="{0626D5CB-2369-488A-9C7F-29CB3F4EF282}">
      <dgm:prSet/>
      <dgm:spPr/>
      <dgm:t>
        <a:bodyPr/>
        <a:lstStyle/>
        <a:p>
          <a:endParaRPr lang="en-US"/>
        </a:p>
      </dgm:t>
    </dgm:pt>
    <dgm:pt modelId="{DD1CFF70-E4DB-4E41-A8AA-1685E2C94ED4}">
      <dgm:prSet/>
      <dgm:spPr/>
      <dgm:t>
        <a:bodyPr/>
        <a:lstStyle/>
        <a:p>
          <a:r>
            <a:rPr lang="en-GB"/>
            <a:t>We want you to express opinions</a:t>
          </a:r>
          <a:endParaRPr lang="en-US"/>
        </a:p>
      </dgm:t>
    </dgm:pt>
    <dgm:pt modelId="{EC1163F3-50D8-4FF2-99CE-E6F360E26447}" type="parTrans" cxnId="{70F36DEA-830B-4BF1-A7F1-8CD80F294420}">
      <dgm:prSet/>
      <dgm:spPr/>
      <dgm:t>
        <a:bodyPr/>
        <a:lstStyle/>
        <a:p>
          <a:endParaRPr lang="en-US"/>
        </a:p>
      </dgm:t>
    </dgm:pt>
    <dgm:pt modelId="{FC10BB32-DC4C-4B38-9CBE-AA05A135CB76}" type="sibTrans" cxnId="{70F36DEA-830B-4BF1-A7F1-8CD80F294420}">
      <dgm:prSet/>
      <dgm:spPr/>
      <dgm:t>
        <a:bodyPr/>
        <a:lstStyle/>
        <a:p>
          <a:endParaRPr lang="en-US"/>
        </a:p>
      </dgm:t>
    </dgm:pt>
    <dgm:pt modelId="{ECE342EF-0BD6-43EC-9954-2029DAE3AF91}">
      <dgm:prSet/>
      <dgm:spPr/>
      <dgm:t>
        <a:bodyPr/>
        <a:lstStyle/>
        <a:p>
          <a:r>
            <a:rPr lang="en-GB" dirty="0"/>
            <a:t>You need to be mindful of other people’s views</a:t>
          </a:r>
          <a:endParaRPr lang="en-US" dirty="0"/>
        </a:p>
      </dgm:t>
    </dgm:pt>
    <dgm:pt modelId="{49B94DA6-DAF0-42EA-997F-78A5FFCBFB83}" type="parTrans" cxnId="{835BE77A-F356-4C14-90EF-300A50E0EBD0}">
      <dgm:prSet/>
      <dgm:spPr/>
      <dgm:t>
        <a:bodyPr/>
        <a:lstStyle/>
        <a:p>
          <a:endParaRPr lang="en-US"/>
        </a:p>
      </dgm:t>
    </dgm:pt>
    <dgm:pt modelId="{187A3AAD-CFAC-4CCC-99A1-C3AD86D3A45B}" type="sibTrans" cxnId="{835BE77A-F356-4C14-90EF-300A50E0EBD0}">
      <dgm:prSet/>
      <dgm:spPr/>
      <dgm:t>
        <a:bodyPr/>
        <a:lstStyle/>
        <a:p>
          <a:endParaRPr lang="en-US"/>
        </a:p>
      </dgm:t>
    </dgm:pt>
    <dgm:pt modelId="{9FBD2494-BA13-4783-8CAD-BF81270F80CA}">
      <dgm:prSet/>
      <dgm:spPr/>
      <dgm:t>
        <a:bodyPr/>
        <a:lstStyle/>
        <a:p>
          <a:r>
            <a:rPr lang="en-GB"/>
            <a:t>You need to speak and act in a way which shows respect to others</a:t>
          </a:r>
          <a:endParaRPr lang="en-US"/>
        </a:p>
      </dgm:t>
    </dgm:pt>
    <dgm:pt modelId="{3E288AE8-E082-4292-9E51-EB844DED1506}" type="parTrans" cxnId="{52C3BB78-E834-4C65-9577-9D6378785A34}">
      <dgm:prSet/>
      <dgm:spPr/>
      <dgm:t>
        <a:bodyPr/>
        <a:lstStyle/>
        <a:p>
          <a:endParaRPr lang="en-US"/>
        </a:p>
      </dgm:t>
    </dgm:pt>
    <dgm:pt modelId="{AC6C8708-F26C-49AD-BC8A-EE16D053D099}" type="sibTrans" cxnId="{52C3BB78-E834-4C65-9577-9D6378785A34}">
      <dgm:prSet/>
      <dgm:spPr/>
      <dgm:t>
        <a:bodyPr/>
        <a:lstStyle/>
        <a:p>
          <a:endParaRPr lang="en-US"/>
        </a:p>
      </dgm:t>
    </dgm:pt>
    <dgm:pt modelId="{00082A39-A776-47C4-A8FD-7F26A2A17234}" type="pres">
      <dgm:prSet presAssocID="{0A614C47-B583-4517-8120-045FC774F9EE}" presName="diagram" presStyleCnt="0">
        <dgm:presLayoutVars>
          <dgm:dir/>
          <dgm:resizeHandles val="exact"/>
        </dgm:presLayoutVars>
      </dgm:prSet>
      <dgm:spPr/>
    </dgm:pt>
    <dgm:pt modelId="{29E26561-0215-4884-A921-15CE28B867BB}" type="pres">
      <dgm:prSet presAssocID="{DFDD72F9-1927-4E01-AEF7-7A05F7F35273}" presName="node" presStyleLbl="node1" presStyleIdx="0" presStyleCnt="6">
        <dgm:presLayoutVars>
          <dgm:bulletEnabled val="1"/>
        </dgm:presLayoutVars>
      </dgm:prSet>
      <dgm:spPr/>
    </dgm:pt>
    <dgm:pt modelId="{98ADB16C-AC78-487C-9AF5-A1BC107EF51D}" type="pres">
      <dgm:prSet presAssocID="{FEDA6154-B7BE-4A5C-9C12-9AF5A11BF31F}" presName="sibTrans" presStyleCnt="0"/>
      <dgm:spPr/>
    </dgm:pt>
    <dgm:pt modelId="{BF25D01A-C30F-4D21-89C9-054F67050AC3}" type="pres">
      <dgm:prSet presAssocID="{1D4EB2D0-3913-4288-B039-5C0D3C309984}" presName="node" presStyleLbl="node1" presStyleIdx="1" presStyleCnt="6">
        <dgm:presLayoutVars>
          <dgm:bulletEnabled val="1"/>
        </dgm:presLayoutVars>
      </dgm:prSet>
      <dgm:spPr/>
    </dgm:pt>
    <dgm:pt modelId="{E0546D5E-CE30-471C-98A0-56D4F09D3D25}" type="pres">
      <dgm:prSet presAssocID="{7145F109-AA30-4547-9CDE-4B58337676C7}" presName="sibTrans" presStyleCnt="0"/>
      <dgm:spPr/>
    </dgm:pt>
    <dgm:pt modelId="{E15D0E40-21B7-425F-AE55-3CAD4BE7DEA0}" type="pres">
      <dgm:prSet presAssocID="{A4615ED8-2FB5-452F-8CD8-E10B66B5F996}" presName="node" presStyleLbl="node1" presStyleIdx="2" presStyleCnt="6">
        <dgm:presLayoutVars>
          <dgm:bulletEnabled val="1"/>
        </dgm:presLayoutVars>
      </dgm:prSet>
      <dgm:spPr/>
    </dgm:pt>
    <dgm:pt modelId="{B5417BBE-BDEA-4263-9D2E-84B7046175BB}" type="pres">
      <dgm:prSet presAssocID="{DC56D721-49F4-411B-B669-5AAB40EC2CF8}" presName="sibTrans" presStyleCnt="0"/>
      <dgm:spPr/>
    </dgm:pt>
    <dgm:pt modelId="{B9B75B31-A351-4EF9-97D1-A0C5019DE211}" type="pres">
      <dgm:prSet presAssocID="{DD1CFF70-E4DB-4E41-A8AA-1685E2C94ED4}" presName="node" presStyleLbl="node1" presStyleIdx="3" presStyleCnt="6">
        <dgm:presLayoutVars>
          <dgm:bulletEnabled val="1"/>
        </dgm:presLayoutVars>
      </dgm:prSet>
      <dgm:spPr/>
    </dgm:pt>
    <dgm:pt modelId="{304386F7-D7E5-401B-877D-2390B90AFCB1}" type="pres">
      <dgm:prSet presAssocID="{FC10BB32-DC4C-4B38-9CBE-AA05A135CB76}" presName="sibTrans" presStyleCnt="0"/>
      <dgm:spPr/>
    </dgm:pt>
    <dgm:pt modelId="{82FA19E4-2BA9-4EF2-924E-9382709D8DF1}" type="pres">
      <dgm:prSet presAssocID="{ECE342EF-0BD6-43EC-9954-2029DAE3AF91}" presName="node" presStyleLbl="node1" presStyleIdx="4" presStyleCnt="6">
        <dgm:presLayoutVars>
          <dgm:bulletEnabled val="1"/>
        </dgm:presLayoutVars>
      </dgm:prSet>
      <dgm:spPr/>
    </dgm:pt>
    <dgm:pt modelId="{143ABEA0-EC7D-4E48-BBB2-1EB1939307A7}" type="pres">
      <dgm:prSet presAssocID="{187A3AAD-CFAC-4CCC-99A1-C3AD86D3A45B}" presName="sibTrans" presStyleCnt="0"/>
      <dgm:spPr/>
    </dgm:pt>
    <dgm:pt modelId="{91F07916-E0C6-4C33-9130-B03C188B82B7}" type="pres">
      <dgm:prSet presAssocID="{9FBD2494-BA13-4783-8CAD-BF81270F80CA}" presName="node" presStyleLbl="node1" presStyleIdx="5" presStyleCnt="6">
        <dgm:presLayoutVars>
          <dgm:bulletEnabled val="1"/>
        </dgm:presLayoutVars>
      </dgm:prSet>
      <dgm:spPr/>
    </dgm:pt>
  </dgm:ptLst>
  <dgm:cxnLst>
    <dgm:cxn modelId="{BEC25E0E-9748-4387-903C-7F1E4CB2EB45}" srcId="{0A614C47-B583-4517-8120-045FC774F9EE}" destId="{DFDD72F9-1927-4E01-AEF7-7A05F7F35273}" srcOrd="0" destOrd="0" parTransId="{FE2C008B-6BFA-45A6-8CC1-07B0CEFE4EFF}" sibTransId="{FEDA6154-B7BE-4A5C-9C12-9AF5A11BF31F}"/>
    <dgm:cxn modelId="{50A44513-4B26-4C1D-99A4-2ABAD665069F}" type="presOf" srcId="{A4615ED8-2FB5-452F-8CD8-E10B66B5F996}" destId="{E15D0E40-21B7-425F-AE55-3CAD4BE7DEA0}" srcOrd="0" destOrd="0" presId="urn:microsoft.com/office/officeart/2005/8/layout/default"/>
    <dgm:cxn modelId="{9125481B-A698-4356-BB10-C350EBA21248}" type="presOf" srcId="{1D4EB2D0-3913-4288-B039-5C0D3C309984}" destId="{BF25D01A-C30F-4D21-89C9-054F67050AC3}" srcOrd="0" destOrd="0" presId="urn:microsoft.com/office/officeart/2005/8/layout/default"/>
    <dgm:cxn modelId="{4536635C-5258-48FD-BAB8-3BA37966FFCE}" type="presOf" srcId="{DFDD72F9-1927-4E01-AEF7-7A05F7F35273}" destId="{29E26561-0215-4884-A921-15CE28B867BB}" srcOrd="0" destOrd="0" presId="urn:microsoft.com/office/officeart/2005/8/layout/default"/>
    <dgm:cxn modelId="{AED7765E-93A5-4B64-8383-9967164BA5D1}" type="presOf" srcId="{DD1CFF70-E4DB-4E41-A8AA-1685E2C94ED4}" destId="{B9B75B31-A351-4EF9-97D1-A0C5019DE211}" srcOrd="0" destOrd="0" presId="urn:microsoft.com/office/officeart/2005/8/layout/default"/>
    <dgm:cxn modelId="{52C3BB78-E834-4C65-9577-9D6378785A34}" srcId="{0A614C47-B583-4517-8120-045FC774F9EE}" destId="{9FBD2494-BA13-4783-8CAD-BF81270F80CA}" srcOrd="5" destOrd="0" parTransId="{3E288AE8-E082-4292-9E51-EB844DED1506}" sibTransId="{AC6C8708-F26C-49AD-BC8A-EE16D053D099}"/>
    <dgm:cxn modelId="{835BE77A-F356-4C14-90EF-300A50E0EBD0}" srcId="{0A614C47-B583-4517-8120-045FC774F9EE}" destId="{ECE342EF-0BD6-43EC-9954-2029DAE3AF91}" srcOrd="4" destOrd="0" parTransId="{49B94DA6-DAF0-42EA-997F-78A5FFCBFB83}" sibTransId="{187A3AAD-CFAC-4CCC-99A1-C3AD86D3A45B}"/>
    <dgm:cxn modelId="{F2BFC083-43F1-477B-887B-D720C53FED39}" type="presOf" srcId="{9FBD2494-BA13-4783-8CAD-BF81270F80CA}" destId="{91F07916-E0C6-4C33-9130-B03C188B82B7}" srcOrd="0" destOrd="0" presId="urn:microsoft.com/office/officeart/2005/8/layout/default"/>
    <dgm:cxn modelId="{62FD2B86-798F-4673-ACA8-87F5904025C7}" type="presOf" srcId="{ECE342EF-0BD6-43EC-9954-2029DAE3AF91}" destId="{82FA19E4-2BA9-4EF2-924E-9382709D8DF1}" srcOrd="0" destOrd="0" presId="urn:microsoft.com/office/officeart/2005/8/layout/default"/>
    <dgm:cxn modelId="{C3B114CA-2E13-442E-AA65-C9DD8686AAE3}" type="presOf" srcId="{0A614C47-B583-4517-8120-045FC774F9EE}" destId="{00082A39-A776-47C4-A8FD-7F26A2A17234}" srcOrd="0" destOrd="0" presId="urn:microsoft.com/office/officeart/2005/8/layout/default"/>
    <dgm:cxn modelId="{0626D5CB-2369-488A-9C7F-29CB3F4EF282}" srcId="{0A614C47-B583-4517-8120-045FC774F9EE}" destId="{A4615ED8-2FB5-452F-8CD8-E10B66B5F996}" srcOrd="2" destOrd="0" parTransId="{1CE7A768-C26D-4E92-B081-9E8C7A1B4220}" sibTransId="{DC56D721-49F4-411B-B669-5AAB40EC2CF8}"/>
    <dgm:cxn modelId="{4B4872E8-859B-4408-822C-6A73E2A31288}" srcId="{0A614C47-B583-4517-8120-045FC774F9EE}" destId="{1D4EB2D0-3913-4288-B039-5C0D3C309984}" srcOrd="1" destOrd="0" parTransId="{174D7A54-A37B-4424-BFAD-86EA62F7F5BB}" sibTransId="{7145F109-AA30-4547-9CDE-4B58337676C7}"/>
    <dgm:cxn modelId="{70F36DEA-830B-4BF1-A7F1-8CD80F294420}" srcId="{0A614C47-B583-4517-8120-045FC774F9EE}" destId="{DD1CFF70-E4DB-4E41-A8AA-1685E2C94ED4}" srcOrd="3" destOrd="0" parTransId="{EC1163F3-50D8-4FF2-99CE-E6F360E26447}" sibTransId="{FC10BB32-DC4C-4B38-9CBE-AA05A135CB76}"/>
    <dgm:cxn modelId="{82318C34-E727-43E3-B2E3-1FFA8463E7EC}" type="presParOf" srcId="{00082A39-A776-47C4-A8FD-7F26A2A17234}" destId="{29E26561-0215-4884-A921-15CE28B867BB}" srcOrd="0" destOrd="0" presId="urn:microsoft.com/office/officeart/2005/8/layout/default"/>
    <dgm:cxn modelId="{ACDCF6EC-E8D1-4F82-83FE-B419ADC9E88E}" type="presParOf" srcId="{00082A39-A776-47C4-A8FD-7F26A2A17234}" destId="{98ADB16C-AC78-487C-9AF5-A1BC107EF51D}" srcOrd="1" destOrd="0" presId="urn:microsoft.com/office/officeart/2005/8/layout/default"/>
    <dgm:cxn modelId="{9CC96304-EB71-4AD7-9787-D5A828B13747}" type="presParOf" srcId="{00082A39-A776-47C4-A8FD-7F26A2A17234}" destId="{BF25D01A-C30F-4D21-89C9-054F67050AC3}" srcOrd="2" destOrd="0" presId="urn:microsoft.com/office/officeart/2005/8/layout/default"/>
    <dgm:cxn modelId="{92E1E6A4-FEA2-4B6A-84D6-778F00E6FDFE}" type="presParOf" srcId="{00082A39-A776-47C4-A8FD-7F26A2A17234}" destId="{E0546D5E-CE30-471C-98A0-56D4F09D3D25}" srcOrd="3" destOrd="0" presId="urn:microsoft.com/office/officeart/2005/8/layout/default"/>
    <dgm:cxn modelId="{EF10405C-ACE1-4D0B-AA2F-C1B801091DDF}" type="presParOf" srcId="{00082A39-A776-47C4-A8FD-7F26A2A17234}" destId="{E15D0E40-21B7-425F-AE55-3CAD4BE7DEA0}" srcOrd="4" destOrd="0" presId="urn:microsoft.com/office/officeart/2005/8/layout/default"/>
    <dgm:cxn modelId="{B5A5305B-D196-4DD2-94AB-53400066EA04}" type="presParOf" srcId="{00082A39-A776-47C4-A8FD-7F26A2A17234}" destId="{B5417BBE-BDEA-4263-9D2E-84B7046175BB}" srcOrd="5" destOrd="0" presId="urn:microsoft.com/office/officeart/2005/8/layout/default"/>
    <dgm:cxn modelId="{AF0ED146-7A1D-421B-8391-918110BE795B}" type="presParOf" srcId="{00082A39-A776-47C4-A8FD-7F26A2A17234}" destId="{B9B75B31-A351-4EF9-97D1-A0C5019DE211}" srcOrd="6" destOrd="0" presId="urn:microsoft.com/office/officeart/2005/8/layout/default"/>
    <dgm:cxn modelId="{46A32945-9793-465D-AC38-FA197ADC6554}" type="presParOf" srcId="{00082A39-A776-47C4-A8FD-7F26A2A17234}" destId="{304386F7-D7E5-401B-877D-2390B90AFCB1}" srcOrd="7" destOrd="0" presId="urn:microsoft.com/office/officeart/2005/8/layout/default"/>
    <dgm:cxn modelId="{48077664-9BE5-48F2-94EC-CA246BBF3044}" type="presParOf" srcId="{00082A39-A776-47C4-A8FD-7F26A2A17234}" destId="{82FA19E4-2BA9-4EF2-924E-9382709D8DF1}" srcOrd="8" destOrd="0" presId="urn:microsoft.com/office/officeart/2005/8/layout/default"/>
    <dgm:cxn modelId="{DB456946-9E71-4AEB-8D57-EC95408620A5}" type="presParOf" srcId="{00082A39-A776-47C4-A8FD-7F26A2A17234}" destId="{143ABEA0-EC7D-4E48-BBB2-1EB1939307A7}" srcOrd="9" destOrd="0" presId="urn:microsoft.com/office/officeart/2005/8/layout/default"/>
    <dgm:cxn modelId="{EFEAABB0-DBCD-4FE4-B31B-CAB9E21E5BC8}" type="presParOf" srcId="{00082A39-A776-47C4-A8FD-7F26A2A17234}" destId="{91F07916-E0C6-4C33-9130-B03C188B82B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EE6967-E985-420C-AA61-2A5302ACAAEF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7230DA5-0617-45FA-BE57-F9DC17C86000}">
      <dgm:prSet/>
      <dgm:spPr/>
      <dgm:t>
        <a:bodyPr/>
        <a:lstStyle/>
        <a:p>
          <a:r>
            <a:rPr lang="en-GB" b="1"/>
            <a:t>Prevent</a:t>
          </a:r>
          <a:r>
            <a:rPr lang="en-GB"/>
            <a:t> is part of the government’s </a:t>
          </a:r>
          <a:r>
            <a:rPr lang="en-GB" b="1" u="sng"/>
            <a:t>counter-terrorism strategy </a:t>
          </a:r>
          <a:r>
            <a:rPr lang="en-GB"/>
            <a:t>(Prevent, Pursue, Protect, and Prepare)</a:t>
          </a:r>
          <a:endParaRPr lang="en-US"/>
        </a:p>
      </dgm:t>
    </dgm:pt>
    <dgm:pt modelId="{14723E3F-BD34-4394-B7DD-73E1C79C595D}" type="parTrans" cxnId="{67DF0030-0113-4B27-A5A7-8FFE012CA264}">
      <dgm:prSet/>
      <dgm:spPr/>
      <dgm:t>
        <a:bodyPr/>
        <a:lstStyle/>
        <a:p>
          <a:endParaRPr lang="en-US"/>
        </a:p>
      </dgm:t>
    </dgm:pt>
    <dgm:pt modelId="{35B135DA-0BBC-4DF9-812F-A6A5C1DD02C0}" type="sibTrans" cxnId="{67DF0030-0113-4B27-A5A7-8FFE012CA264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4AAC9929-984E-491A-AA32-6738FAD0D36B}">
      <dgm:prSet/>
      <dgm:spPr/>
      <dgm:t>
        <a:bodyPr/>
        <a:lstStyle/>
        <a:p>
          <a:r>
            <a:rPr lang="en-GB" b="1"/>
            <a:t>Prevent</a:t>
          </a:r>
          <a:r>
            <a:rPr lang="en-GB"/>
            <a:t> is about stopping people becoming “radicalised” and drawn into violent extremism</a:t>
          </a:r>
          <a:endParaRPr lang="en-US"/>
        </a:p>
      </dgm:t>
    </dgm:pt>
    <dgm:pt modelId="{4DABEF43-5564-4B49-BD62-C5FC2153E123}" type="parTrans" cxnId="{FC0AC368-E4FF-4351-AD9A-3122EFF7DF3E}">
      <dgm:prSet/>
      <dgm:spPr/>
      <dgm:t>
        <a:bodyPr/>
        <a:lstStyle/>
        <a:p>
          <a:endParaRPr lang="en-US"/>
        </a:p>
      </dgm:t>
    </dgm:pt>
    <dgm:pt modelId="{D273884E-0B24-43D8-A31F-6F22C6823598}" type="sibTrans" cxnId="{FC0AC368-E4FF-4351-AD9A-3122EFF7DF3E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33555099-B206-41E7-A0E8-AB111CBA15BA}">
      <dgm:prSet/>
      <dgm:spPr/>
      <dgm:t>
        <a:bodyPr/>
        <a:lstStyle/>
        <a:p>
          <a:r>
            <a:rPr lang="en-GB" b="1"/>
            <a:t>Prevent</a:t>
          </a:r>
          <a:r>
            <a:rPr lang="en-GB"/>
            <a:t> is </a:t>
          </a:r>
          <a:r>
            <a:rPr lang="en-GB" b="1" u="sng"/>
            <a:t>NOT </a:t>
          </a:r>
          <a:r>
            <a:rPr lang="en-GB"/>
            <a:t>about stopping people having opinions, discussions and debates </a:t>
          </a:r>
          <a:endParaRPr lang="en-US"/>
        </a:p>
      </dgm:t>
    </dgm:pt>
    <dgm:pt modelId="{0E510F42-42A7-4698-B8F1-A10EA0CF53A9}" type="parTrans" cxnId="{5D095E69-26CD-481B-9D4C-25DE1E0BB23A}">
      <dgm:prSet/>
      <dgm:spPr/>
      <dgm:t>
        <a:bodyPr/>
        <a:lstStyle/>
        <a:p>
          <a:endParaRPr lang="en-US"/>
        </a:p>
      </dgm:t>
    </dgm:pt>
    <dgm:pt modelId="{8010941F-DC7D-4945-9BA1-9AB25F353EF2}" type="sibTrans" cxnId="{5D095E69-26CD-481B-9D4C-25DE1E0BB23A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B1932497-FDFD-4A88-A5BC-6B6E4061E923}">
      <dgm:prSet/>
      <dgm:spPr/>
      <dgm:t>
        <a:bodyPr/>
        <a:lstStyle/>
        <a:p>
          <a:r>
            <a:rPr lang="en-GB" b="1"/>
            <a:t>Prevent</a:t>
          </a:r>
          <a:r>
            <a:rPr lang="en-GB"/>
            <a:t> is </a:t>
          </a:r>
          <a:r>
            <a:rPr lang="en-GB" b="1" u="sng"/>
            <a:t>NOT </a:t>
          </a:r>
          <a:r>
            <a:rPr lang="en-GB"/>
            <a:t>about targeting any one group of people e.g muslims</a:t>
          </a:r>
          <a:endParaRPr lang="en-US"/>
        </a:p>
      </dgm:t>
    </dgm:pt>
    <dgm:pt modelId="{5E299237-747A-45BE-8267-D3C41B388C29}" type="parTrans" cxnId="{23246B6F-3B46-4C15-99EB-920935C37E5D}">
      <dgm:prSet/>
      <dgm:spPr/>
      <dgm:t>
        <a:bodyPr/>
        <a:lstStyle/>
        <a:p>
          <a:endParaRPr lang="en-US"/>
        </a:p>
      </dgm:t>
    </dgm:pt>
    <dgm:pt modelId="{8EB1D58D-A2FF-429D-A7BE-2730CDF04713}" type="sibTrans" cxnId="{23246B6F-3B46-4C15-99EB-920935C37E5D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707DAE03-71A5-4133-AA4B-7E7049806879}" type="pres">
      <dgm:prSet presAssocID="{19EE6967-E985-420C-AA61-2A5302ACAAEF}" presName="Name0" presStyleCnt="0">
        <dgm:presLayoutVars>
          <dgm:animLvl val="lvl"/>
          <dgm:resizeHandles val="exact"/>
        </dgm:presLayoutVars>
      </dgm:prSet>
      <dgm:spPr/>
    </dgm:pt>
    <dgm:pt modelId="{C3E3D42A-F112-44FD-A514-2AD8CD87554D}" type="pres">
      <dgm:prSet presAssocID="{47230DA5-0617-45FA-BE57-F9DC17C86000}" presName="compositeNode" presStyleCnt="0">
        <dgm:presLayoutVars>
          <dgm:bulletEnabled val="1"/>
        </dgm:presLayoutVars>
      </dgm:prSet>
      <dgm:spPr/>
    </dgm:pt>
    <dgm:pt modelId="{087C63AE-3A80-49DA-B432-E9C1681BEF7E}" type="pres">
      <dgm:prSet presAssocID="{47230DA5-0617-45FA-BE57-F9DC17C86000}" presName="bgRect" presStyleLbl="alignNode1" presStyleIdx="0" presStyleCnt="4"/>
      <dgm:spPr/>
    </dgm:pt>
    <dgm:pt modelId="{D933E1EF-15A8-49A6-93C8-A240150A3FDE}" type="pres">
      <dgm:prSet presAssocID="{35B135DA-0BBC-4DF9-812F-A6A5C1DD02C0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B0F956CB-24B7-482D-A01E-51CF52549FA9}" type="pres">
      <dgm:prSet presAssocID="{47230DA5-0617-45FA-BE57-F9DC17C86000}" presName="nodeRect" presStyleLbl="alignNode1" presStyleIdx="0" presStyleCnt="4">
        <dgm:presLayoutVars>
          <dgm:bulletEnabled val="1"/>
        </dgm:presLayoutVars>
      </dgm:prSet>
      <dgm:spPr/>
    </dgm:pt>
    <dgm:pt modelId="{07A3A6C1-39AC-4B64-BF84-F116BC662524}" type="pres">
      <dgm:prSet presAssocID="{35B135DA-0BBC-4DF9-812F-A6A5C1DD02C0}" presName="sibTrans" presStyleCnt="0"/>
      <dgm:spPr/>
    </dgm:pt>
    <dgm:pt modelId="{CBED9105-A768-4DBB-951C-1A3270644085}" type="pres">
      <dgm:prSet presAssocID="{4AAC9929-984E-491A-AA32-6738FAD0D36B}" presName="compositeNode" presStyleCnt="0">
        <dgm:presLayoutVars>
          <dgm:bulletEnabled val="1"/>
        </dgm:presLayoutVars>
      </dgm:prSet>
      <dgm:spPr/>
    </dgm:pt>
    <dgm:pt modelId="{F17FA440-2EA9-4335-801C-342CE9C15249}" type="pres">
      <dgm:prSet presAssocID="{4AAC9929-984E-491A-AA32-6738FAD0D36B}" presName="bgRect" presStyleLbl="alignNode1" presStyleIdx="1" presStyleCnt="4"/>
      <dgm:spPr/>
    </dgm:pt>
    <dgm:pt modelId="{58112D94-A4C1-4FC5-AAB1-E14FFB2E856F}" type="pres">
      <dgm:prSet presAssocID="{D273884E-0B24-43D8-A31F-6F22C6823598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F5B74749-352A-4BF7-B760-22BD34173F71}" type="pres">
      <dgm:prSet presAssocID="{4AAC9929-984E-491A-AA32-6738FAD0D36B}" presName="nodeRect" presStyleLbl="alignNode1" presStyleIdx="1" presStyleCnt="4">
        <dgm:presLayoutVars>
          <dgm:bulletEnabled val="1"/>
        </dgm:presLayoutVars>
      </dgm:prSet>
      <dgm:spPr/>
    </dgm:pt>
    <dgm:pt modelId="{C6D7153F-F564-4279-9DC8-834D5001ACDF}" type="pres">
      <dgm:prSet presAssocID="{D273884E-0B24-43D8-A31F-6F22C6823598}" presName="sibTrans" presStyleCnt="0"/>
      <dgm:spPr/>
    </dgm:pt>
    <dgm:pt modelId="{AE5F8FB0-2208-481D-B05B-6BA16ACA8617}" type="pres">
      <dgm:prSet presAssocID="{33555099-B206-41E7-A0E8-AB111CBA15BA}" presName="compositeNode" presStyleCnt="0">
        <dgm:presLayoutVars>
          <dgm:bulletEnabled val="1"/>
        </dgm:presLayoutVars>
      </dgm:prSet>
      <dgm:spPr/>
    </dgm:pt>
    <dgm:pt modelId="{6B29AA7B-85C9-46C3-93E7-F22EA9FADD56}" type="pres">
      <dgm:prSet presAssocID="{33555099-B206-41E7-A0E8-AB111CBA15BA}" presName="bgRect" presStyleLbl="alignNode1" presStyleIdx="2" presStyleCnt="4"/>
      <dgm:spPr/>
    </dgm:pt>
    <dgm:pt modelId="{F1061A8A-264F-43CD-89B8-D3CC852B1072}" type="pres">
      <dgm:prSet presAssocID="{8010941F-DC7D-4945-9BA1-9AB25F353EF2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383746F3-8615-4790-9AF9-159CA7AB5413}" type="pres">
      <dgm:prSet presAssocID="{33555099-B206-41E7-A0E8-AB111CBA15BA}" presName="nodeRect" presStyleLbl="alignNode1" presStyleIdx="2" presStyleCnt="4">
        <dgm:presLayoutVars>
          <dgm:bulletEnabled val="1"/>
        </dgm:presLayoutVars>
      </dgm:prSet>
      <dgm:spPr/>
    </dgm:pt>
    <dgm:pt modelId="{52D53747-E3D7-4128-B967-005CC98C70B9}" type="pres">
      <dgm:prSet presAssocID="{8010941F-DC7D-4945-9BA1-9AB25F353EF2}" presName="sibTrans" presStyleCnt="0"/>
      <dgm:spPr/>
    </dgm:pt>
    <dgm:pt modelId="{97B5EADA-C19D-433E-9C60-25FDB8EE31EC}" type="pres">
      <dgm:prSet presAssocID="{B1932497-FDFD-4A88-A5BC-6B6E4061E923}" presName="compositeNode" presStyleCnt="0">
        <dgm:presLayoutVars>
          <dgm:bulletEnabled val="1"/>
        </dgm:presLayoutVars>
      </dgm:prSet>
      <dgm:spPr/>
    </dgm:pt>
    <dgm:pt modelId="{E473E3B3-EC3E-40A0-9C1A-1FDF70813DEC}" type="pres">
      <dgm:prSet presAssocID="{B1932497-FDFD-4A88-A5BC-6B6E4061E923}" presName="bgRect" presStyleLbl="alignNode1" presStyleIdx="3" presStyleCnt="4"/>
      <dgm:spPr/>
    </dgm:pt>
    <dgm:pt modelId="{62A1432C-67A1-41A1-928B-15DB6436E5CA}" type="pres">
      <dgm:prSet presAssocID="{8EB1D58D-A2FF-429D-A7BE-2730CDF04713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7369F75F-5624-4536-B1A8-2A8EDD01F848}" type="pres">
      <dgm:prSet presAssocID="{B1932497-FDFD-4A88-A5BC-6B6E4061E923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031AD304-51F2-41EE-8D14-0ADB999B0F20}" type="presOf" srcId="{47230DA5-0617-45FA-BE57-F9DC17C86000}" destId="{087C63AE-3A80-49DA-B432-E9C1681BEF7E}" srcOrd="0" destOrd="0" presId="urn:microsoft.com/office/officeart/2016/7/layout/LinearBlockProcessNumbered"/>
    <dgm:cxn modelId="{78ADF806-3D19-4B9A-80DC-B656B4DBDD6E}" type="presOf" srcId="{35B135DA-0BBC-4DF9-812F-A6A5C1DD02C0}" destId="{D933E1EF-15A8-49A6-93C8-A240150A3FDE}" srcOrd="0" destOrd="0" presId="urn:microsoft.com/office/officeart/2016/7/layout/LinearBlockProcessNumbered"/>
    <dgm:cxn modelId="{DCF6F02B-224D-49A1-A5F5-4AECB86B0138}" type="presOf" srcId="{8010941F-DC7D-4945-9BA1-9AB25F353EF2}" destId="{F1061A8A-264F-43CD-89B8-D3CC852B1072}" srcOrd="0" destOrd="0" presId="urn:microsoft.com/office/officeart/2016/7/layout/LinearBlockProcessNumbered"/>
    <dgm:cxn modelId="{67DF0030-0113-4B27-A5A7-8FFE012CA264}" srcId="{19EE6967-E985-420C-AA61-2A5302ACAAEF}" destId="{47230DA5-0617-45FA-BE57-F9DC17C86000}" srcOrd="0" destOrd="0" parTransId="{14723E3F-BD34-4394-B7DD-73E1C79C595D}" sibTransId="{35B135DA-0BBC-4DF9-812F-A6A5C1DD02C0}"/>
    <dgm:cxn modelId="{103D4D5C-432D-4CF7-B524-CE372F89EAC3}" type="presOf" srcId="{B1932497-FDFD-4A88-A5BC-6B6E4061E923}" destId="{E473E3B3-EC3E-40A0-9C1A-1FDF70813DEC}" srcOrd="0" destOrd="0" presId="urn:microsoft.com/office/officeart/2016/7/layout/LinearBlockProcessNumbered"/>
    <dgm:cxn modelId="{FC0AC368-E4FF-4351-AD9A-3122EFF7DF3E}" srcId="{19EE6967-E985-420C-AA61-2A5302ACAAEF}" destId="{4AAC9929-984E-491A-AA32-6738FAD0D36B}" srcOrd="1" destOrd="0" parTransId="{4DABEF43-5564-4B49-BD62-C5FC2153E123}" sibTransId="{D273884E-0B24-43D8-A31F-6F22C6823598}"/>
    <dgm:cxn modelId="{5D095E69-26CD-481B-9D4C-25DE1E0BB23A}" srcId="{19EE6967-E985-420C-AA61-2A5302ACAAEF}" destId="{33555099-B206-41E7-A0E8-AB111CBA15BA}" srcOrd="2" destOrd="0" parTransId="{0E510F42-42A7-4698-B8F1-A10EA0CF53A9}" sibTransId="{8010941F-DC7D-4945-9BA1-9AB25F353EF2}"/>
    <dgm:cxn modelId="{306A106B-14E3-4953-AB55-2E5BC49CCE75}" type="presOf" srcId="{B1932497-FDFD-4A88-A5BC-6B6E4061E923}" destId="{7369F75F-5624-4536-B1A8-2A8EDD01F848}" srcOrd="1" destOrd="0" presId="urn:microsoft.com/office/officeart/2016/7/layout/LinearBlockProcessNumbered"/>
    <dgm:cxn modelId="{23246B6F-3B46-4C15-99EB-920935C37E5D}" srcId="{19EE6967-E985-420C-AA61-2A5302ACAAEF}" destId="{B1932497-FDFD-4A88-A5BC-6B6E4061E923}" srcOrd="3" destOrd="0" parTransId="{5E299237-747A-45BE-8267-D3C41B388C29}" sibTransId="{8EB1D58D-A2FF-429D-A7BE-2730CDF04713}"/>
    <dgm:cxn modelId="{A8EDB182-FA47-43EF-86B1-468E63F1C839}" type="presOf" srcId="{33555099-B206-41E7-A0E8-AB111CBA15BA}" destId="{383746F3-8615-4790-9AF9-159CA7AB5413}" srcOrd="1" destOrd="0" presId="urn:microsoft.com/office/officeart/2016/7/layout/LinearBlockProcessNumbered"/>
    <dgm:cxn modelId="{043B9BA1-FAE8-4777-9727-93AB686DCCF6}" type="presOf" srcId="{47230DA5-0617-45FA-BE57-F9DC17C86000}" destId="{B0F956CB-24B7-482D-A01E-51CF52549FA9}" srcOrd="1" destOrd="0" presId="urn:microsoft.com/office/officeart/2016/7/layout/LinearBlockProcessNumbered"/>
    <dgm:cxn modelId="{95CC1DAD-2213-41C1-A77D-3E1646677182}" type="presOf" srcId="{D273884E-0B24-43D8-A31F-6F22C6823598}" destId="{58112D94-A4C1-4FC5-AAB1-E14FFB2E856F}" srcOrd="0" destOrd="0" presId="urn:microsoft.com/office/officeart/2016/7/layout/LinearBlockProcessNumbered"/>
    <dgm:cxn modelId="{3368C1B4-53F7-4EB7-8026-52122360C278}" type="presOf" srcId="{19EE6967-E985-420C-AA61-2A5302ACAAEF}" destId="{707DAE03-71A5-4133-AA4B-7E7049806879}" srcOrd="0" destOrd="0" presId="urn:microsoft.com/office/officeart/2016/7/layout/LinearBlockProcessNumbered"/>
    <dgm:cxn modelId="{CB44B4BF-A068-4FA0-B1BF-9984969C16CB}" type="presOf" srcId="{4AAC9929-984E-491A-AA32-6738FAD0D36B}" destId="{F17FA440-2EA9-4335-801C-342CE9C15249}" srcOrd="0" destOrd="0" presId="urn:microsoft.com/office/officeart/2016/7/layout/LinearBlockProcessNumbered"/>
    <dgm:cxn modelId="{28FFADC9-53F3-4159-9322-13243095FAD1}" type="presOf" srcId="{4AAC9929-984E-491A-AA32-6738FAD0D36B}" destId="{F5B74749-352A-4BF7-B760-22BD34173F71}" srcOrd="1" destOrd="0" presId="urn:microsoft.com/office/officeart/2016/7/layout/LinearBlockProcessNumbered"/>
    <dgm:cxn modelId="{B1B578D7-6255-4DDE-A06B-66B679E93E5A}" type="presOf" srcId="{33555099-B206-41E7-A0E8-AB111CBA15BA}" destId="{6B29AA7B-85C9-46C3-93E7-F22EA9FADD56}" srcOrd="0" destOrd="0" presId="urn:microsoft.com/office/officeart/2016/7/layout/LinearBlockProcessNumbered"/>
    <dgm:cxn modelId="{F8C95AEC-D9C8-4535-9CBB-22301196B716}" type="presOf" srcId="{8EB1D58D-A2FF-429D-A7BE-2730CDF04713}" destId="{62A1432C-67A1-41A1-928B-15DB6436E5CA}" srcOrd="0" destOrd="0" presId="urn:microsoft.com/office/officeart/2016/7/layout/LinearBlockProcessNumbered"/>
    <dgm:cxn modelId="{165D7687-0ABC-4146-A922-12DAFF9E7540}" type="presParOf" srcId="{707DAE03-71A5-4133-AA4B-7E7049806879}" destId="{C3E3D42A-F112-44FD-A514-2AD8CD87554D}" srcOrd="0" destOrd="0" presId="urn:microsoft.com/office/officeart/2016/7/layout/LinearBlockProcessNumbered"/>
    <dgm:cxn modelId="{1F35A6A7-0C8D-4428-A5EC-2371B7A9DBAC}" type="presParOf" srcId="{C3E3D42A-F112-44FD-A514-2AD8CD87554D}" destId="{087C63AE-3A80-49DA-B432-E9C1681BEF7E}" srcOrd="0" destOrd="0" presId="urn:microsoft.com/office/officeart/2016/7/layout/LinearBlockProcessNumbered"/>
    <dgm:cxn modelId="{42B7DAC3-2980-49E1-998F-93BA6A3A0F64}" type="presParOf" srcId="{C3E3D42A-F112-44FD-A514-2AD8CD87554D}" destId="{D933E1EF-15A8-49A6-93C8-A240150A3FDE}" srcOrd="1" destOrd="0" presId="urn:microsoft.com/office/officeart/2016/7/layout/LinearBlockProcessNumbered"/>
    <dgm:cxn modelId="{0BF2437C-3345-4FDC-87F2-18250F7D07CF}" type="presParOf" srcId="{C3E3D42A-F112-44FD-A514-2AD8CD87554D}" destId="{B0F956CB-24B7-482D-A01E-51CF52549FA9}" srcOrd="2" destOrd="0" presId="urn:microsoft.com/office/officeart/2016/7/layout/LinearBlockProcessNumbered"/>
    <dgm:cxn modelId="{E1B1483E-E8B3-463D-8206-A02C3421BF1F}" type="presParOf" srcId="{707DAE03-71A5-4133-AA4B-7E7049806879}" destId="{07A3A6C1-39AC-4B64-BF84-F116BC662524}" srcOrd="1" destOrd="0" presId="urn:microsoft.com/office/officeart/2016/7/layout/LinearBlockProcessNumbered"/>
    <dgm:cxn modelId="{5E4A5206-5471-4B8A-8E89-1C3EDFE3616F}" type="presParOf" srcId="{707DAE03-71A5-4133-AA4B-7E7049806879}" destId="{CBED9105-A768-4DBB-951C-1A3270644085}" srcOrd="2" destOrd="0" presId="urn:microsoft.com/office/officeart/2016/7/layout/LinearBlockProcessNumbered"/>
    <dgm:cxn modelId="{B12E29B8-249D-4A73-A627-7C092154E4E1}" type="presParOf" srcId="{CBED9105-A768-4DBB-951C-1A3270644085}" destId="{F17FA440-2EA9-4335-801C-342CE9C15249}" srcOrd="0" destOrd="0" presId="urn:microsoft.com/office/officeart/2016/7/layout/LinearBlockProcessNumbered"/>
    <dgm:cxn modelId="{5ED759D8-2D2B-4609-BA55-F105259F1D7C}" type="presParOf" srcId="{CBED9105-A768-4DBB-951C-1A3270644085}" destId="{58112D94-A4C1-4FC5-AAB1-E14FFB2E856F}" srcOrd="1" destOrd="0" presId="urn:microsoft.com/office/officeart/2016/7/layout/LinearBlockProcessNumbered"/>
    <dgm:cxn modelId="{B5AAAF04-E5FC-4113-92BF-71D77B67D2C7}" type="presParOf" srcId="{CBED9105-A768-4DBB-951C-1A3270644085}" destId="{F5B74749-352A-4BF7-B760-22BD34173F71}" srcOrd="2" destOrd="0" presId="urn:microsoft.com/office/officeart/2016/7/layout/LinearBlockProcessNumbered"/>
    <dgm:cxn modelId="{621D6B3E-48CB-47A2-9C0A-8C9C17301780}" type="presParOf" srcId="{707DAE03-71A5-4133-AA4B-7E7049806879}" destId="{C6D7153F-F564-4279-9DC8-834D5001ACDF}" srcOrd="3" destOrd="0" presId="urn:microsoft.com/office/officeart/2016/7/layout/LinearBlockProcessNumbered"/>
    <dgm:cxn modelId="{C60BC903-7A1E-482A-BB1F-A64505170236}" type="presParOf" srcId="{707DAE03-71A5-4133-AA4B-7E7049806879}" destId="{AE5F8FB0-2208-481D-B05B-6BA16ACA8617}" srcOrd="4" destOrd="0" presId="urn:microsoft.com/office/officeart/2016/7/layout/LinearBlockProcessNumbered"/>
    <dgm:cxn modelId="{77980558-8C63-429E-8785-F8529A6A802C}" type="presParOf" srcId="{AE5F8FB0-2208-481D-B05B-6BA16ACA8617}" destId="{6B29AA7B-85C9-46C3-93E7-F22EA9FADD56}" srcOrd="0" destOrd="0" presId="urn:microsoft.com/office/officeart/2016/7/layout/LinearBlockProcessNumbered"/>
    <dgm:cxn modelId="{F9317723-2648-4FE5-BB15-E65714199840}" type="presParOf" srcId="{AE5F8FB0-2208-481D-B05B-6BA16ACA8617}" destId="{F1061A8A-264F-43CD-89B8-D3CC852B1072}" srcOrd="1" destOrd="0" presId="urn:microsoft.com/office/officeart/2016/7/layout/LinearBlockProcessNumbered"/>
    <dgm:cxn modelId="{CAC1FACE-9CDE-4A9B-92A2-7DFEF7D91101}" type="presParOf" srcId="{AE5F8FB0-2208-481D-B05B-6BA16ACA8617}" destId="{383746F3-8615-4790-9AF9-159CA7AB5413}" srcOrd="2" destOrd="0" presId="urn:microsoft.com/office/officeart/2016/7/layout/LinearBlockProcessNumbered"/>
    <dgm:cxn modelId="{BC16F889-E4B5-4B6B-9B09-EEFD31F7F97B}" type="presParOf" srcId="{707DAE03-71A5-4133-AA4B-7E7049806879}" destId="{52D53747-E3D7-4128-B967-005CC98C70B9}" srcOrd="5" destOrd="0" presId="urn:microsoft.com/office/officeart/2016/7/layout/LinearBlockProcessNumbered"/>
    <dgm:cxn modelId="{6DEB8828-C57D-4C3B-A938-DE200926C124}" type="presParOf" srcId="{707DAE03-71A5-4133-AA4B-7E7049806879}" destId="{97B5EADA-C19D-433E-9C60-25FDB8EE31EC}" srcOrd="6" destOrd="0" presId="urn:microsoft.com/office/officeart/2016/7/layout/LinearBlockProcessNumbered"/>
    <dgm:cxn modelId="{48E8E498-CA6A-4792-9B25-3FC7675D42FE}" type="presParOf" srcId="{97B5EADA-C19D-433E-9C60-25FDB8EE31EC}" destId="{E473E3B3-EC3E-40A0-9C1A-1FDF70813DEC}" srcOrd="0" destOrd="0" presId="urn:microsoft.com/office/officeart/2016/7/layout/LinearBlockProcessNumbered"/>
    <dgm:cxn modelId="{8A4C6C3B-CD5A-4AD7-AB0C-7200499BB08A}" type="presParOf" srcId="{97B5EADA-C19D-433E-9C60-25FDB8EE31EC}" destId="{62A1432C-67A1-41A1-928B-15DB6436E5CA}" srcOrd="1" destOrd="0" presId="urn:microsoft.com/office/officeart/2016/7/layout/LinearBlockProcessNumbered"/>
    <dgm:cxn modelId="{76AD2FCF-DAC8-4CAE-9F23-3A18A36166B3}" type="presParOf" srcId="{97B5EADA-C19D-433E-9C60-25FDB8EE31EC}" destId="{7369F75F-5624-4536-B1A8-2A8EDD01F848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A22096-D4C7-42F6-AAB2-2DB5D1716A3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B3A4045-6609-429F-ABB1-22A392F45715}">
      <dgm:prSet/>
      <dgm:spPr/>
      <dgm:t>
        <a:bodyPr/>
        <a:lstStyle/>
        <a:p>
          <a:r>
            <a:rPr lang="en-GB" dirty="0"/>
            <a:t>What do you understand about the word extremism?</a:t>
          </a:r>
          <a:endParaRPr lang="en-US" dirty="0"/>
        </a:p>
      </dgm:t>
    </dgm:pt>
    <dgm:pt modelId="{8D5BD7D7-9E05-4ABA-9BD6-1DB221F5892F}" type="parTrans" cxnId="{75F8B6A4-CAF7-4C1A-80B6-B3CA78DA5C25}">
      <dgm:prSet/>
      <dgm:spPr/>
      <dgm:t>
        <a:bodyPr/>
        <a:lstStyle/>
        <a:p>
          <a:endParaRPr lang="en-US"/>
        </a:p>
      </dgm:t>
    </dgm:pt>
    <dgm:pt modelId="{CAC3A23B-E54A-4550-99AF-03A49A43D6EB}" type="sibTrans" cxnId="{75F8B6A4-CAF7-4C1A-80B6-B3CA78DA5C25}">
      <dgm:prSet/>
      <dgm:spPr/>
      <dgm:t>
        <a:bodyPr/>
        <a:lstStyle/>
        <a:p>
          <a:endParaRPr lang="en-US"/>
        </a:p>
      </dgm:t>
    </dgm:pt>
    <dgm:pt modelId="{FC97B105-5D8F-41C5-B3BB-B079962ABD30}">
      <dgm:prSet/>
      <dgm:spPr/>
      <dgm:t>
        <a:bodyPr/>
        <a:lstStyle/>
        <a:p>
          <a:r>
            <a:rPr lang="en-GB" dirty="0"/>
            <a:t>Can you think of examples of extremists?</a:t>
          </a:r>
          <a:endParaRPr lang="en-US" dirty="0"/>
        </a:p>
      </dgm:t>
    </dgm:pt>
    <dgm:pt modelId="{6FD4388C-2697-4713-8EDB-99C77175FEB1}" type="parTrans" cxnId="{96BC9B4C-28CE-48DD-B774-40E0FC50AE58}">
      <dgm:prSet/>
      <dgm:spPr/>
      <dgm:t>
        <a:bodyPr/>
        <a:lstStyle/>
        <a:p>
          <a:endParaRPr lang="en-US"/>
        </a:p>
      </dgm:t>
    </dgm:pt>
    <dgm:pt modelId="{DB382693-EE8C-4603-AD1D-59D72A7484F3}" type="sibTrans" cxnId="{96BC9B4C-28CE-48DD-B774-40E0FC50AE58}">
      <dgm:prSet/>
      <dgm:spPr/>
      <dgm:t>
        <a:bodyPr/>
        <a:lstStyle/>
        <a:p>
          <a:endParaRPr lang="en-US"/>
        </a:p>
      </dgm:t>
    </dgm:pt>
    <dgm:pt modelId="{B786D86A-3DB2-4FB5-980E-A02959FC4EFE}">
      <dgm:prSet/>
      <dgm:spPr/>
      <dgm:t>
        <a:bodyPr/>
        <a:lstStyle/>
        <a:p>
          <a:r>
            <a:rPr lang="en-GB" dirty="0"/>
            <a:t>Can you think of examples of extremism or terrorism in the UK recently?</a:t>
          </a:r>
          <a:endParaRPr lang="en-US" dirty="0"/>
        </a:p>
      </dgm:t>
    </dgm:pt>
    <dgm:pt modelId="{48EF7737-D66A-44D6-9E68-81730FCE344B}" type="parTrans" cxnId="{0911B717-CF59-4FE1-B25B-6F202201444E}">
      <dgm:prSet/>
      <dgm:spPr/>
      <dgm:t>
        <a:bodyPr/>
        <a:lstStyle/>
        <a:p>
          <a:endParaRPr lang="en-US"/>
        </a:p>
      </dgm:t>
    </dgm:pt>
    <dgm:pt modelId="{459AD218-D053-415A-9006-2BCC98AD93F9}" type="sibTrans" cxnId="{0911B717-CF59-4FE1-B25B-6F202201444E}">
      <dgm:prSet/>
      <dgm:spPr/>
      <dgm:t>
        <a:bodyPr/>
        <a:lstStyle/>
        <a:p>
          <a:endParaRPr lang="en-US"/>
        </a:p>
      </dgm:t>
    </dgm:pt>
    <dgm:pt modelId="{C7282ADB-0FBF-4330-8B9C-A2318A1BAB7C}">
      <dgm:prSet/>
      <dgm:spPr/>
      <dgm:t>
        <a:bodyPr/>
        <a:lstStyle/>
        <a:p>
          <a:r>
            <a:rPr lang="en-GB" dirty="0"/>
            <a:t>Do you think extremism and terrorism are a problem?</a:t>
          </a:r>
          <a:endParaRPr lang="en-US" dirty="0"/>
        </a:p>
      </dgm:t>
    </dgm:pt>
    <dgm:pt modelId="{235AA57E-37C0-43CC-9328-66C7356226B0}" type="parTrans" cxnId="{CEB91EB6-AF0F-467B-B296-E11D3A72DA96}">
      <dgm:prSet/>
      <dgm:spPr/>
      <dgm:t>
        <a:bodyPr/>
        <a:lstStyle/>
        <a:p>
          <a:endParaRPr lang="en-US"/>
        </a:p>
      </dgm:t>
    </dgm:pt>
    <dgm:pt modelId="{26A3F881-20A0-42F3-9D01-22EAF4AB8858}" type="sibTrans" cxnId="{CEB91EB6-AF0F-467B-B296-E11D3A72DA96}">
      <dgm:prSet/>
      <dgm:spPr/>
      <dgm:t>
        <a:bodyPr/>
        <a:lstStyle/>
        <a:p>
          <a:endParaRPr lang="en-US"/>
        </a:p>
      </dgm:t>
    </dgm:pt>
    <dgm:pt modelId="{DDE057F9-874F-4ABE-8D25-FB3F13ADA87F}" type="pres">
      <dgm:prSet presAssocID="{E1A22096-D4C7-42F6-AAB2-2DB5D1716A37}" presName="diagram" presStyleCnt="0">
        <dgm:presLayoutVars>
          <dgm:dir/>
          <dgm:resizeHandles val="exact"/>
        </dgm:presLayoutVars>
      </dgm:prSet>
      <dgm:spPr/>
    </dgm:pt>
    <dgm:pt modelId="{DBCED5AE-0887-4BA8-BBF6-A8E59D44FAEC}" type="pres">
      <dgm:prSet presAssocID="{0B3A4045-6609-429F-ABB1-22A392F45715}" presName="node" presStyleLbl="node1" presStyleIdx="0" presStyleCnt="4">
        <dgm:presLayoutVars>
          <dgm:bulletEnabled val="1"/>
        </dgm:presLayoutVars>
      </dgm:prSet>
      <dgm:spPr/>
    </dgm:pt>
    <dgm:pt modelId="{F2746ACE-1345-41AE-A6DB-7C929B0F53AC}" type="pres">
      <dgm:prSet presAssocID="{CAC3A23B-E54A-4550-99AF-03A49A43D6EB}" presName="sibTrans" presStyleCnt="0"/>
      <dgm:spPr/>
    </dgm:pt>
    <dgm:pt modelId="{862F5B9B-410F-494B-95BD-22FD8CBBF0AE}" type="pres">
      <dgm:prSet presAssocID="{FC97B105-5D8F-41C5-B3BB-B079962ABD30}" presName="node" presStyleLbl="node1" presStyleIdx="1" presStyleCnt="4">
        <dgm:presLayoutVars>
          <dgm:bulletEnabled val="1"/>
        </dgm:presLayoutVars>
      </dgm:prSet>
      <dgm:spPr/>
    </dgm:pt>
    <dgm:pt modelId="{DE16CCE7-C3E4-4C28-9CAB-D5505D5DBCE8}" type="pres">
      <dgm:prSet presAssocID="{DB382693-EE8C-4603-AD1D-59D72A7484F3}" presName="sibTrans" presStyleCnt="0"/>
      <dgm:spPr/>
    </dgm:pt>
    <dgm:pt modelId="{F1C3F0A5-5E1F-4BFD-A628-6386DA95207D}" type="pres">
      <dgm:prSet presAssocID="{B786D86A-3DB2-4FB5-980E-A02959FC4EFE}" presName="node" presStyleLbl="node1" presStyleIdx="2" presStyleCnt="4">
        <dgm:presLayoutVars>
          <dgm:bulletEnabled val="1"/>
        </dgm:presLayoutVars>
      </dgm:prSet>
      <dgm:spPr/>
    </dgm:pt>
    <dgm:pt modelId="{A3D7888F-EA99-4845-9F4B-E7F4F41A77AE}" type="pres">
      <dgm:prSet presAssocID="{459AD218-D053-415A-9006-2BCC98AD93F9}" presName="sibTrans" presStyleCnt="0"/>
      <dgm:spPr/>
    </dgm:pt>
    <dgm:pt modelId="{4C77EEEE-E496-4F29-894E-45A4E0C8A824}" type="pres">
      <dgm:prSet presAssocID="{C7282ADB-0FBF-4330-8B9C-A2318A1BAB7C}" presName="node" presStyleLbl="node1" presStyleIdx="3" presStyleCnt="4" custLinFactNeighborX="-56858" custLinFactNeighborY="-4744">
        <dgm:presLayoutVars>
          <dgm:bulletEnabled val="1"/>
        </dgm:presLayoutVars>
      </dgm:prSet>
      <dgm:spPr/>
    </dgm:pt>
  </dgm:ptLst>
  <dgm:cxnLst>
    <dgm:cxn modelId="{B0403417-DFC5-4ABB-AA73-6EFD2776BF77}" type="presOf" srcId="{E1A22096-D4C7-42F6-AAB2-2DB5D1716A37}" destId="{DDE057F9-874F-4ABE-8D25-FB3F13ADA87F}" srcOrd="0" destOrd="0" presId="urn:microsoft.com/office/officeart/2005/8/layout/default"/>
    <dgm:cxn modelId="{0911B717-CF59-4FE1-B25B-6F202201444E}" srcId="{E1A22096-D4C7-42F6-AAB2-2DB5D1716A37}" destId="{B786D86A-3DB2-4FB5-980E-A02959FC4EFE}" srcOrd="2" destOrd="0" parTransId="{48EF7737-D66A-44D6-9E68-81730FCE344B}" sibTransId="{459AD218-D053-415A-9006-2BCC98AD93F9}"/>
    <dgm:cxn modelId="{96BC9B4C-28CE-48DD-B774-40E0FC50AE58}" srcId="{E1A22096-D4C7-42F6-AAB2-2DB5D1716A37}" destId="{FC97B105-5D8F-41C5-B3BB-B079962ABD30}" srcOrd="1" destOrd="0" parTransId="{6FD4388C-2697-4713-8EDB-99C77175FEB1}" sibTransId="{DB382693-EE8C-4603-AD1D-59D72A7484F3}"/>
    <dgm:cxn modelId="{F67622A1-39EC-45B3-AFA6-4514CC73A451}" type="presOf" srcId="{FC97B105-5D8F-41C5-B3BB-B079962ABD30}" destId="{862F5B9B-410F-494B-95BD-22FD8CBBF0AE}" srcOrd="0" destOrd="0" presId="urn:microsoft.com/office/officeart/2005/8/layout/default"/>
    <dgm:cxn modelId="{75F8B6A4-CAF7-4C1A-80B6-B3CA78DA5C25}" srcId="{E1A22096-D4C7-42F6-AAB2-2DB5D1716A37}" destId="{0B3A4045-6609-429F-ABB1-22A392F45715}" srcOrd="0" destOrd="0" parTransId="{8D5BD7D7-9E05-4ABA-9BD6-1DB221F5892F}" sibTransId="{CAC3A23B-E54A-4550-99AF-03A49A43D6EB}"/>
    <dgm:cxn modelId="{16B103A5-7153-4577-BD83-CE2A507A9387}" type="presOf" srcId="{0B3A4045-6609-429F-ABB1-22A392F45715}" destId="{DBCED5AE-0887-4BA8-BBF6-A8E59D44FAEC}" srcOrd="0" destOrd="0" presId="urn:microsoft.com/office/officeart/2005/8/layout/default"/>
    <dgm:cxn modelId="{CEB91EB6-AF0F-467B-B296-E11D3A72DA96}" srcId="{E1A22096-D4C7-42F6-AAB2-2DB5D1716A37}" destId="{C7282ADB-0FBF-4330-8B9C-A2318A1BAB7C}" srcOrd="3" destOrd="0" parTransId="{235AA57E-37C0-43CC-9328-66C7356226B0}" sibTransId="{26A3F881-20A0-42F3-9D01-22EAF4AB8858}"/>
    <dgm:cxn modelId="{6D827EDF-8C1F-4411-BA2C-F5083716E3C4}" type="presOf" srcId="{B786D86A-3DB2-4FB5-980E-A02959FC4EFE}" destId="{F1C3F0A5-5E1F-4BFD-A628-6386DA95207D}" srcOrd="0" destOrd="0" presId="urn:microsoft.com/office/officeart/2005/8/layout/default"/>
    <dgm:cxn modelId="{A4377DE9-06AD-47DD-941F-01153750EE34}" type="presOf" srcId="{C7282ADB-0FBF-4330-8B9C-A2318A1BAB7C}" destId="{4C77EEEE-E496-4F29-894E-45A4E0C8A824}" srcOrd="0" destOrd="0" presId="urn:microsoft.com/office/officeart/2005/8/layout/default"/>
    <dgm:cxn modelId="{935CA3A7-3D4E-413C-860B-DDA245FCA581}" type="presParOf" srcId="{DDE057F9-874F-4ABE-8D25-FB3F13ADA87F}" destId="{DBCED5AE-0887-4BA8-BBF6-A8E59D44FAEC}" srcOrd="0" destOrd="0" presId="urn:microsoft.com/office/officeart/2005/8/layout/default"/>
    <dgm:cxn modelId="{75D526A4-89A5-4039-A3E3-9C0B003B92F3}" type="presParOf" srcId="{DDE057F9-874F-4ABE-8D25-FB3F13ADA87F}" destId="{F2746ACE-1345-41AE-A6DB-7C929B0F53AC}" srcOrd="1" destOrd="0" presId="urn:microsoft.com/office/officeart/2005/8/layout/default"/>
    <dgm:cxn modelId="{9110355C-7E48-4BCC-A037-62400F8BAE77}" type="presParOf" srcId="{DDE057F9-874F-4ABE-8D25-FB3F13ADA87F}" destId="{862F5B9B-410F-494B-95BD-22FD8CBBF0AE}" srcOrd="2" destOrd="0" presId="urn:microsoft.com/office/officeart/2005/8/layout/default"/>
    <dgm:cxn modelId="{0790C731-E6D4-4001-A7A0-57E76ED385A1}" type="presParOf" srcId="{DDE057F9-874F-4ABE-8D25-FB3F13ADA87F}" destId="{DE16CCE7-C3E4-4C28-9CAB-D5505D5DBCE8}" srcOrd="3" destOrd="0" presId="urn:microsoft.com/office/officeart/2005/8/layout/default"/>
    <dgm:cxn modelId="{B45132B1-D3A0-4A67-8579-AD4FAC3F6A62}" type="presParOf" srcId="{DDE057F9-874F-4ABE-8D25-FB3F13ADA87F}" destId="{F1C3F0A5-5E1F-4BFD-A628-6386DA95207D}" srcOrd="4" destOrd="0" presId="urn:microsoft.com/office/officeart/2005/8/layout/default"/>
    <dgm:cxn modelId="{95D179AD-E3AD-42AA-B24F-9B1513FDC092}" type="presParOf" srcId="{DDE057F9-874F-4ABE-8D25-FB3F13ADA87F}" destId="{A3D7888F-EA99-4845-9F4B-E7F4F41A77AE}" srcOrd="5" destOrd="0" presId="urn:microsoft.com/office/officeart/2005/8/layout/default"/>
    <dgm:cxn modelId="{B4C7FD20-6091-4D30-837F-7CED9FFF9FE3}" type="presParOf" srcId="{DDE057F9-874F-4ABE-8D25-FB3F13ADA87F}" destId="{4C77EEEE-E496-4F29-894E-45A4E0C8A82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A22096-D4C7-42F6-AAB2-2DB5D1716A3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B3A4045-6609-429F-ABB1-22A392F45715}">
      <dgm:prSet custT="1"/>
      <dgm:spPr/>
      <dgm:t>
        <a:bodyPr/>
        <a:lstStyle/>
        <a:p>
          <a:r>
            <a:rPr lang="en-GB" sz="2000" dirty="0"/>
            <a:t>The College’s basic values are around keeping you safe; treating you with respect; offering support</a:t>
          </a:r>
          <a:endParaRPr lang="en-US" sz="2000" dirty="0"/>
        </a:p>
      </dgm:t>
    </dgm:pt>
    <dgm:pt modelId="{8D5BD7D7-9E05-4ABA-9BD6-1DB221F5892F}" type="parTrans" cxnId="{75F8B6A4-CAF7-4C1A-80B6-B3CA78DA5C25}">
      <dgm:prSet/>
      <dgm:spPr/>
      <dgm:t>
        <a:bodyPr/>
        <a:lstStyle/>
        <a:p>
          <a:endParaRPr lang="en-US"/>
        </a:p>
      </dgm:t>
    </dgm:pt>
    <dgm:pt modelId="{CAC3A23B-E54A-4550-99AF-03A49A43D6EB}" type="sibTrans" cxnId="{75F8B6A4-CAF7-4C1A-80B6-B3CA78DA5C25}">
      <dgm:prSet/>
      <dgm:spPr/>
      <dgm:t>
        <a:bodyPr/>
        <a:lstStyle/>
        <a:p>
          <a:endParaRPr lang="en-US"/>
        </a:p>
      </dgm:t>
    </dgm:pt>
    <dgm:pt modelId="{FC97B105-5D8F-41C5-B3BB-B079962ABD30}">
      <dgm:prSet custT="1"/>
      <dgm:spPr/>
      <dgm:t>
        <a:bodyPr/>
        <a:lstStyle/>
        <a:p>
          <a:r>
            <a:rPr lang="en-GB" sz="2000" b="1" dirty="0"/>
            <a:t>Prevent</a:t>
          </a:r>
          <a:r>
            <a:rPr lang="en-GB" sz="2000" dirty="0"/>
            <a:t> is part of our duty to keep you safe</a:t>
          </a:r>
          <a:endParaRPr lang="en-US" sz="2000" dirty="0"/>
        </a:p>
      </dgm:t>
    </dgm:pt>
    <dgm:pt modelId="{6FD4388C-2697-4713-8EDB-99C77175FEB1}" type="parTrans" cxnId="{96BC9B4C-28CE-48DD-B774-40E0FC50AE58}">
      <dgm:prSet/>
      <dgm:spPr/>
      <dgm:t>
        <a:bodyPr/>
        <a:lstStyle/>
        <a:p>
          <a:endParaRPr lang="en-US"/>
        </a:p>
      </dgm:t>
    </dgm:pt>
    <dgm:pt modelId="{DB382693-EE8C-4603-AD1D-59D72A7484F3}" type="sibTrans" cxnId="{96BC9B4C-28CE-48DD-B774-40E0FC50AE58}">
      <dgm:prSet/>
      <dgm:spPr/>
      <dgm:t>
        <a:bodyPr/>
        <a:lstStyle/>
        <a:p>
          <a:endParaRPr lang="en-US"/>
        </a:p>
      </dgm:t>
    </dgm:pt>
    <dgm:pt modelId="{B786D86A-3DB2-4FB5-980E-A02959FC4EFE}">
      <dgm:prSet custT="1"/>
      <dgm:spPr/>
      <dgm:t>
        <a:bodyPr/>
        <a:lstStyle/>
        <a:p>
          <a:r>
            <a:rPr lang="en-GB" sz="2000" dirty="0"/>
            <a:t>The College is required by law to take the prevent duty into account</a:t>
          </a:r>
          <a:endParaRPr lang="en-US" sz="2000" dirty="0"/>
        </a:p>
      </dgm:t>
    </dgm:pt>
    <dgm:pt modelId="{48EF7737-D66A-44D6-9E68-81730FCE344B}" type="parTrans" cxnId="{0911B717-CF59-4FE1-B25B-6F202201444E}">
      <dgm:prSet/>
      <dgm:spPr/>
      <dgm:t>
        <a:bodyPr/>
        <a:lstStyle/>
        <a:p>
          <a:endParaRPr lang="en-US"/>
        </a:p>
      </dgm:t>
    </dgm:pt>
    <dgm:pt modelId="{459AD218-D053-415A-9006-2BCC98AD93F9}" type="sibTrans" cxnId="{0911B717-CF59-4FE1-B25B-6F202201444E}">
      <dgm:prSet/>
      <dgm:spPr/>
      <dgm:t>
        <a:bodyPr/>
        <a:lstStyle/>
        <a:p>
          <a:endParaRPr lang="en-US"/>
        </a:p>
      </dgm:t>
    </dgm:pt>
    <dgm:pt modelId="{C7282ADB-0FBF-4330-8B9C-A2318A1BAB7C}">
      <dgm:prSet custT="1"/>
      <dgm:spPr/>
      <dgm:t>
        <a:bodyPr/>
        <a:lstStyle/>
        <a:p>
          <a:r>
            <a:rPr lang="en-GB" sz="2000" dirty="0"/>
            <a:t>Section 26 of the Counter-Terrorism and Security Act 2015 (the Act) places a duty on certain bodies….. to have “</a:t>
          </a:r>
          <a:r>
            <a:rPr lang="en-GB" sz="2000" b="1" dirty="0"/>
            <a:t>due regard to the need to prevent people from being drawn into terrorism”.</a:t>
          </a:r>
          <a:endParaRPr lang="en-US" sz="2000" dirty="0"/>
        </a:p>
      </dgm:t>
    </dgm:pt>
    <dgm:pt modelId="{235AA57E-37C0-43CC-9328-66C7356226B0}" type="parTrans" cxnId="{CEB91EB6-AF0F-467B-B296-E11D3A72DA96}">
      <dgm:prSet/>
      <dgm:spPr/>
      <dgm:t>
        <a:bodyPr/>
        <a:lstStyle/>
        <a:p>
          <a:endParaRPr lang="en-US"/>
        </a:p>
      </dgm:t>
    </dgm:pt>
    <dgm:pt modelId="{26A3F881-20A0-42F3-9D01-22EAF4AB8858}" type="sibTrans" cxnId="{CEB91EB6-AF0F-467B-B296-E11D3A72DA96}">
      <dgm:prSet/>
      <dgm:spPr/>
      <dgm:t>
        <a:bodyPr/>
        <a:lstStyle/>
        <a:p>
          <a:endParaRPr lang="en-US"/>
        </a:p>
      </dgm:t>
    </dgm:pt>
    <dgm:pt modelId="{DDE057F9-874F-4ABE-8D25-FB3F13ADA87F}" type="pres">
      <dgm:prSet presAssocID="{E1A22096-D4C7-42F6-AAB2-2DB5D1716A37}" presName="diagram" presStyleCnt="0">
        <dgm:presLayoutVars>
          <dgm:dir/>
          <dgm:resizeHandles val="exact"/>
        </dgm:presLayoutVars>
      </dgm:prSet>
      <dgm:spPr/>
    </dgm:pt>
    <dgm:pt modelId="{DBCED5AE-0887-4BA8-BBF6-A8E59D44FAEC}" type="pres">
      <dgm:prSet presAssocID="{0B3A4045-6609-429F-ABB1-22A392F45715}" presName="node" presStyleLbl="node1" presStyleIdx="0" presStyleCnt="4">
        <dgm:presLayoutVars>
          <dgm:bulletEnabled val="1"/>
        </dgm:presLayoutVars>
      </dgm:prSet>
      <dgm:spPr/>
    </dgm:pt>
    <dgm:pt modelId="{F2746ACE-1345-41AE-A6DB-7C929B0F53AC}" type="pres">
      <dgm:prSet presAssocID="{CAC3A23B-E54A-4550-99AF-03A49A43D6EB}" presName="sibTrans" presStyleCnt="0"/>
      <dgm:spPr/>
    </dgm:pt>
    <dgm:pt modelId="{862F5B9B-410F-494B-95BD-22FD8CBBF0AE}" type="pres">
      <dgm:prSet presAssocID="{FC97B105-5D8F-41C5-B3BB-B079962ABD30}" presName="node" presStyleLbl="node1" presStyleIdx="1" presStyleCnt="4">
        <dgm:presLayoutVars>
          <dgm:bulletEnabled val="1"/>
        </dgm:presLayoutVars>
      </dgm:prSet>
      <dgm:spPr/>
    </dgm:pt>
    <dgm:pt modelId="{DE16CCE7-C3E4-4C28-9CAB-D5505D5DBCE8}" type="pres">
      <dgm:prSet presAssocID="{DB382693-EE8C-4603-AD1D-59D72A7484F3}" presName="sibTrans" presStyleCnt="0"/>
      <dgm:spPr/>
    </dgm:pt>
    <dgm:pt modelId="{F1C3F0A5-5E1F-4BFD-A628-6386DA95207D}" type="pres">
      <dgm:prSet presAssocID="{B786D86A-3DB2-4FB5-980E-A02959FC4EFE}" presName="node" presStyleLbl="node1" presStyleIdx="2" presStyleCnt="4">
        <dgm:presLayoutVars>
          <dgm:bulletEnabled val="1"/>
        </dgm:presLayoutVars>
      </dgm:prSet>
      <dgm:spPr/>
    </dgm:pt>
    <dgm:pt modelId="{A3D7888F-EA99-4845-9F4B-E7F4F41A77AE}" type="pres">
      <dgm:prSet presAssocID="{459AD218-D053-415A-9006-2BCC98AD93F9}" presName="sibTrans" presStyleCnt="0"/>
      <dgm:spPr/>
    </dgm:pt>
    <dgm:pt modelId="{4C77EEEE-E496-4F29-894E-45A4E0C8A824}" type="pres">
      <dgm:prSet presAssocID="{C7282ADB-0FBF-4330-8B9C-A2318A1BAB7C}" presName="node" presStyleLbl="node1" presStyleIdx="3" presStyleCnt="4" custScaleX="194447">
        <dgm:presLayoutVars>
          <dgm:bulletEnabled val="1"/>
        </dgm:presLayoutVars>
      </dgm:prSet>
      <dgm:spPr/>
    </dgm:pt>
  </dgm:ptLst>
  <dgm:cxnLst>
    <dgm:cxn modelId="{B0403417-DFC5-4ABB-AA73-6EFD2776BF77}" type="presOf" srcId="{E1A22096-D4C7-42F6-AAB2-2DB5D1716A37}" destId="{DDE057F9-874F-4ABE-8D25-FB3F13ADA87F}" srcOrd="0" destOrd="0" presId="urn:microsoft.com/office/officeart/2005/8/layout/default"/>
    <dgm:cxn modelId="{0911B717-CF59-4FE1-B25B-6F202201444E}" srcId="{E1A22096-D4C7-42F6-AAB2-2DB5D1716A37}" destId="{B786D86A-3DB2-4FB5-980E-A02959FC4EFE}" srcOrd="2" destOrd="0" parTransId="{48EF7737-D66A-44D6-9E68-81730FCE344B}" sibTransId="{459AD218-D053-415A-9006-2BCC98AD93F9}"/>
    <dgm:cxn modelId="{96BC9B4C-28CE-48DD-B774-40E0FC50AE58}" srcId="{E1A22096-D4C7-42F6-AAB2-2DB5D1716A37}" destId="{FC97B105-5D8F-41C5-B3BB-B079962ABD30}" srcOrd="1" destOrd="0" parTransId="{6FD4388C-2697-4713-8EDB-99C77175FEB1}" sibTransId="{DB382693-EE8C-4603-AD1D-59D72A7484F3}"/>
    <dgm:cxn modelId="{F67622A1-39EC-45B3-AFA6-4514CC73A451}" type="presOf" srcId="{FC97B105-5D8F-41C5-B3BB-B079962ABD30}" destId="{862F5B9B-410F-494B-95BD-22FD8CBBF0AE}" srcOrd="0" destOrd="0" presId="urn:microsoft.com/office/officeart/2005/8/layout/default"/>
    <dgm:cxn modelId="{75F8B6A4-CAF7-4C1A-80B6-B3CA78DA5C25}" srcId="{E1A22096-D4C7-42F6-AAB2-2DB5D1716A37}" destId="{0B3A4045-6609-429F-ABB1-22A392F45715}" srcOrd="0" destOrd="0" parTransId="{8D5BD7D7-9E05-4ABA-9BD6-1DB221F5892F}" sibTransId="{CAC3A23B-E54A-4550-99AF-03A49A43D6EB}"/>
    <dgm:cxn modelId="{16B103A5-7153-4577-BD83-CE2A507A9387}" type="presOf" srcId="{0B3A4045-6609-429F-ABB1-22A392F45715}" destId="{DBCED5AE-0887-4BA8-BBF6-A8E59D44FAEC}" srcOrd="0" destOrd="0" presId="urn:microsoft.com/office/officeart/2005/8/layout/default"/>
    <dgm:cxn modelId="{CEB91EB6-AF0F-467B-B296-E11D3A72DA96}" srcId="{E1A22096-D4C7-42F6-AAB2-2DB5D1716A37}" destId="{C7282ADB-0FBF-4330-8B9C-A2318A1BAB7C}" srcOrd="3" destOrd="0" parTransId="{235AA57E-37C0-43CC-9328-66C7356226B0}" sibTransId="{26A3F881-20A0-42F3-9D01-22EAF4AB8858}"/>
    <dgm:cxn modelId="{6D827EDF-8C1F-4411-BA2C-F5083716E3C4}" type="presOf" srcId="{B786D86A-3DB2-4FB5-980E-A02959FC4EFE}" destId="{F1C3F0A5-5E1F-4BFD-A628-6386DA95207D}" srcOrd="0" destOrd="0" presId="urn:microsoft.com/office/officeart/2005/8/layout/default"/>
    <dgm:cxn modelId="{A4377DE9-06AD-47DD-941F-01153750EE34}" type="presOf" srcId="{C7282ADB-0FBF-4330-8B9C-A2318A1BAB7C}" destId="{4C77EEEE-E496-4F29-894E-45A4E0C8A824}" srcOrd="0" destOrd="0" presId="urn:microsoft.com/office/officeart/2005/8/layout/default"/>
    <dgm:cxn modelId="{935CA3A7-3D4E-413C-860B-DDA245FCA581}" type="presParOf" srcId="{DDE057F9-874F-4ABE-8D25-FB3F13ADA87F}" destId="{DBCED5AE-0887-4BA8-BBF6-A8E59D44FAEC}" srcOrd="0" destOrd="0" presId="urn:microsoft.com/office/officeart/2005/8/layout/default"/>
    <dgm:cxn modelId="{75D526A4-89A5-4039-A3E3-9C0B003B92F3}" type="presParOf" srcId="{DDE057F9-874F-4ABE-8D25-FB3F13ADA87F}" destId="{F2746ACE-1345-41AE-A6DB-7C929B0F53AC}" srcOrd="1" destOrd="0" presId="urn:microsoft.com/office/officeart/2005/8/layout/default"/>
    <dgm:cxn modelId="{9110355C-7E48-4BCC-A037-62400F8BAE77}" type="presParOf" srcId="{DDE057F9-874F-4ABE-8D25-FB3F13ADA87F}" destId="{862F5B9B-410F-494B-95BD-22FD8CBBF0AE}" srcOrd="2" destOrd="0" presId="urn:microsoft.com/office/officeart/2005/8/layout/default"/>
    <dgm:cxn modelId="{0790C731-E6D4-4001-A7A0-57E76ED385A1}" type="presParOf" srcId="{DDE057F9-874F-4ABE-8D25-FB3F13ADA87F}" destId="{DE16CCE7-C3E4-4C28-9CAB-D5505D5DBCE8}" srcOrd="3" destOrd="0" presId="urn:microsoft.com/office/officeart/2005/8/layout/default"/>
    <dgm:cxn modelId="{B45132B1-D3A0-4A67-8579-AD4FAC3F6A62}" type="presParOf" srcId="{DDE057F9-874F-4ABE-8D25-FB3F13ADA87F}" destId="{F1C3F0A5-5E1F-4BFD-A628-6386DA95207D}" srcOrd="4" destOrd="0" presId="urn:microsoft.com/office/officeart/2005/8/layout/default"/>
    <dgm:cxn modelId="{95D179AD-E3AD-42AA-B24F-9B1513FDC092}" type="presParOf" srcId="{DDE057F9-874F-4ABE-8D25-FB3F13ADA87F}" destId="{A3D7888F-EA99-4845-9F4B-E7F4F41A77AE}" srcOrd="5" destOrd="0" presId="urn:microsoft.com/office/officeart/2005/8/layout/default"/>
    <dgm:cxn modelId="{B4C7FD20-6091-4D30-837F-7CED9FFF9FE3}" type="presParOf" srcId="{DDE057F9-874F-4ABE-8D25-FB3F13ADA87F}" destId="{4C77EEEE-E496-4F29-894E-45A4E0C8A82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704E30E-F97D-49C8-8C2C-B638B2344533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8841847-E1C2-41BA-B972-95A2198A170C}">
      <dgm:prSet custT="1"/>
      <dgm:spPr/>
      <dgm:t>
        <a:bodyPr/>
        <a:lstStyle/>
        <a:p>
          <a:pPr algn="ctr"/>
          <a:r>
            <a:rPr lang="en-US" sz="2800" b="1" dirty="0" err="1"/>
            <a:t>Radicalisation</a:t>
          </a:r>
          <a:r>
            <a:rPr lang="en-US" sz="2800" b="1" dirty="0"/>
            <a:t> is defined under prevent as:</a:t>
          </a:r>
        </a:p>
      </dgm:t>
    </dgm:pt>
    <dgm:pt modelId="{5D4E5A86-786D-461E-9120-188070F452E5}" type="parTrans" cxnId="{531B3423-BBD7-48C8-9C69-3974090B374C}">
      <dgm:prSet/>
      <dgm:spPr/>
      <dgm:t>
        <a:bodyPr/>
        <a:lstStyle/>
        <a:p>
          <a:endParaRPr lang="en-US"/>
        </a:p>
      </dgm:t>
    </dgm:pt>
    <dgm:pt modelId="{56BDB333-5032-4C2A-B04E-0599B79A52F0}" type="sibTrans" cxnId="{531B3423-BBD7-48C8-9C69-3974090B374C}">
      <dgm:prSet/>
      <dgm:spPr/>
      <dgm:t>
        <a:bodyPr/>
        <a:lstStyle/>
        <a:p>
          <a:endParaRPr lang="en-US"/>
        </a:p>
      </dgm:t>
    </dgm:pt>
    <dgm:pt modelId="{FB467F2C-E3F1-4405-9EDF-E88AEE5E6923}">
      <dgm:prSet custT="1"/>
      <dgm:spPr/>
      <dgm:t>
        <a:bodyPr/>
        <a:lstStyle/>
        <a:p>
          <a:r>
            <a:rPr lang="en-US" sz="2000" i="1" kern="1200" dirty="0"/>
            <a:t>“the process by which a person comes to support </a:t>
          </a:r>
          <a:r>
            <a:rPr lang="en-US" sz="2000" i="1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terrorism</a:t>
          </a:r>
          <a:r>
            <a:rPr lang="en-US" sz="2000" i="1" kern="1200" dirty="0"/>
            <a:t> and extremist ideologies associated with terrorist groups".</a:t>
          </a:r>
          <a:endParaRPr lang="en-US" sz="2000" kern="1200" dirty="0"/>
        </a:p>
      </dgm:t>
    </dgm:pt>
    <dgm:pt modelId="{DCC05E3B-E149-47A8-8C88-5B2487303FA9}" type="parTrans" cxnId="{867FD71C-90A4-42DE-82C3-B8C61BC86F3D}">
      <dgm:prSet/>
      <dgm:spPr/>
      <dgm:t>
        <a:bodyPr/>
        <a:lstStyle/>
        <a:p>
          <a:endParaRPr lang="en-US"/>
        </a:p>
      </dgm:t>
    </dgm:pt>
    <dgm:pt modelId="{3E123FBC-D9C8-4751-BA08-C89AE05B4BEE}" type="sibTrans" cxnId="{867FD71C-90A4-42DE-82C3-B8C61BC86F3D}">
      <dgm:prSet/>
      <dgm:spPr/>
      <dgm:t>
        <a:bodyPr/>
        <a:lstStyle/>
        <a:p>
          <a:endParaRPr lang="en-US"/>
        </a:p>
      </dgm:t>
    </dgm:pt>
    <dgm:pt modelId="{10587FDB-3236-4892-B20E-0145CA3AFF6D}">
      <dgm:prSet custT="1"/>
      <dgm:spPr/>
      <dgm:t>
        <a:bodyPr/>
        <a:lstStyle/>
        <a:p>
          <a:r>
            <a:rPr lang="en-US" sz="2000" dirty="0"/>
            <a:t>Many extremist groups target </a:t>
          </a:r>
          <a:r>
            <a:rPr lang="en-US" sz="2000" b="1" dirty="0"/>
            <a:t>people who they think they can recruit to their cause </a:t>
          </a:r>
          <a:r>
            <a:rPr lang="en-US" sz="2000" dirty="0"/>
            <a:t>and then use those people to carry out extremist acts.</a:t>
          </a:r>
        </a:p>
      </dgm:t>
    </dgm:pt>
    <dgm:pt modelId="{E7A35B59-5AAE-4648-9E76-A580FDC90B82}" type="parTrans" cxnId="{96D2B0DF-F530-4374-9059-21CDBE864F57}">
      <dgm:prSet/>
      <dgm:spPr/>
      <dgm:t>
        <a:bodyPr/>
        <a:lstStyle/>
        <a:p>
          <a:endParaRPr lang="en-US"/>
        </a:p>
      </dgm:t>
    </dgm:pt>
    <dgm:pt modelId="{76F7A52F-FD9F-4A02-A54E-6053427B859A}" type="sibTrans" cxnId="{96D2B0DF-F530-4374-9059-21CDBE864F57}">
      <dgm:prSet/>
      <dgm:spPr/>
      <dgm:t>
        <a:bodyPr/>
        <a:lstStyle/>
        <a:p>
          <a:endParaRPr lang="en-US"/>
        </a:p>
      </dgm:t>
    </dgm:pt>
    <dgm:pt modelId="{BEE5EF6F-E9BA-47EB-8ED1-4CB9DACB2588}">
      <dgm:prSet custT="1"/>
      <dgm:spPr/>
      <dgm:t>
        <a:bodyPr/>
        <a:lstStyle/>
        <a:p>
          <a:r>
            <a:rPr lang="en-US" sz="2000" dirty="0"/>
            <a:t>Often this </a:t>
          </a:r>
          <a:r>
            <a:rPr lang="en-US" sz="2000" dirty="0" err="1"/>
            <a:t>radicalisation</a:t>
          </a:r>
          <a:r>
            <a:rPr lang="en-US" sz="2000" dirty="0"/>
            <a:t> takes place online – but groups will also use opportunities to meet people</a:t>
          </a:r>
        </a:p>
      </dgm:t>
    </dgm:pt>
    <dgm:pt modelId="{882BFF14-D5E0-4B9F-96AC-D3D436764C50}" type="parTrans" cxnId="{757C2890-632D-4A9F-AC9D-950AB2AF7B16}">
      <dgm:prSet/>
      <dgm:spPr/>
      <dgm:t>
        <a:bodyPr/>
        <a:lstStyle/>
        <a:p>
          <a:endParaRPr lang="en-US"/>
        </a:p>
      </dgm:t>
    </dgm:pt>
    <dgm:pt modelId="{E6E74B41-69CF-4AEC-94C2-349D569A4CBC}" type="sibTrans" cxnId="{757C2890-632D-4A9F-AC9D-950AB2AF7B16}">
      <dgm:prSet/>
      <dgm:spPr/>
      <dgm:t>
        <a:bodyPr/>
        <a:lstStyle/>
        <a:p>
          <a:endParaRPr lang="en-US"/>
        </a:p>
      </dgm:t>
    </dgm:pt>
    <dgm:pt modelId="{45E3598B-6597-4588-B692-B808469B7825}" type="pres">
      <dgm:prSet presAssocID="{2704E30E-F97D-49C8-8C2C-B638B2344533}" presName="diagram" presStyleCnt="0">
        <dgm:presLayoutVars>
          <dgm:dir/>
          <dgm:resizeHandles val="exact"/>
        </dgm:presLayoutVars>
      </dgm:prSet>
      <dgm:spPr/>
    </dgm:pt>
    <dgm:pt modelId="{3E6D7130-4CE9-4F76-8B57-A0ECCA8BEE3F}" type="pres">
      <dgm:prSet presAssocID="{28841847-E1C2-41BA-B972-95A2198A170C}" presName="node" presStyleLbl="node1" presStyleIdx="0" presStyleCnt="4" custScaleX="358669" custLinFactNeighborX="42336" custLinFactNeighborY="11611">
        <dgm:presLayoutVars>
          <dgm:bulletEnabled val="1"/>
        </dgm:presLayoutVars>
      </dgm:prSet>
      <dgm:spPr/>
    </dgm:pt>
    <dgm:pt modelId="{E11711D5-2E03-4B47-B04E-AA4AF26F6B3D}" type="pres">
      <dgm:prSet presAssocID="{56BDB333-5032-4C2A-B04E-0599B79A52F0}" presName="sibTrans" presStyleCnt="0"/>
      <dgm:spPr/>
    </dgm:pt>
    <dgm:pt modelId="{5940154B-1C58-4603-91B0-41EC29F35BA0}" type="pres">
      <dgm:prSet presAssocID="{FB467F2C-E3F1-4405-9EDF-E88AEE5E6923}" presName="node" presStyleLbl="node1" presStyleIdx="1" presStyleCnt="4" custScaleY="166570" custLinFactX="-6335" custLinFactY="18243" custLinFactNeighborX="-100000" custLinFactNeighborY="100000">
        <dgm:presLayoutVars>
          <dgm:bulletEnabled val="1"/>
        </dgm:presLayoutVars>
      </dgm:prSet>
      <dgm:spPr/>
    </dgm:pt>
    <dgm:pt modelId="{6CA872A6-B477-4ED8-8CCF-565BB746A6B1}" type="pres">
      <dgm:prSet presAssocID="{3E123FBC-D9C8-4751-BA08-C89AE05B4BEE}" presName="sibTrans" presStyleCnt="0"/>
      <dgm:spPr/>
    </dgm:pt>
    <dgm:pt modelId="{02B874AE-3EA4-46FF-B440-C1C72102D5E5}" type="pres">
      <dgm:prSet presAssocID="{10587FDB-3236-4892-B20E-0145CA3AFF6D}" presName="node" presStyleLbl="node1" presStyleIdx="2" presStyleCnt="4" custScaleY="164433" custLinFactNeighborX="-1248" custLinFactNeighborY="-2474">
        <dgm:presLayoutVars>
          <dgm:bulletEnabled val="1"/>
        </dgm:presLayoutVars>
      </dgm:prSet>
      <dgm:spPr/>
    </dgm:pt>
    <dgm:pt modelId="{4EC71C10-D7A7-470E-822E-3D496EABEB07}" type="pres">
      <dgm:prSet presAssocID="{76F7A52F-FD9F-4A02-A54E-6053427B859A}" presName="sibTrans" presStyleCnt="0"/>
      <dgm:spPr/>
    </dgm:pt>
    <dgm:pt modelId="{5E75D742-13DD-4674-9F98-C5685CB02EC7}" type="pres">
      <dgm:prSet presAssocID="{BEE5EF6F-E9BA-47EB-8ED1-4CB9DACB2588}" presName="node" presStyleLbl="node1" presStyleIdx="3" presStyleCnt="4" custScaleY="162847" custLinFactNeighborX="42187" custLinFactNeighborY="-508">
        <dgm:presLayoutVars>
          <dgm:bulletEnabled val="1"/>
        </dgm:presLayoutVars>
      </dgm:prSet>
      <dgm:spPr/>
    </dgm:pt>
  </dgm:ptLst>
  <dgm:cxnLst>
    <dgm:cxn modelId="{867FD71C-90A4-42DE-82C3-B8C61BC86F3D}" srcId="{2704E30E-F97D-49C8-8C2C-B638B2344533}" destId="{FB467F2C-E3F1-4405-9EDF-E88AEE5E6923}" srcOrd="1" destOrd="0" parTransId="{DCC05E3B-E149-47A8-8C88-5B2487303FA9}" sibTransId="{3E123FBC-D9C8-4751-BA08-C89AE05B4BEE}"/>
    <dgm:cxn modelId="{531B3423-BBD7-48C8-9C69-3974090B374C}" srcId="{2704E30E-F97D-49C8-8C2C-B638B2344533}" destId="{28841847-E1C2-41BA-B972-95A2198A170C}" srcOrd="0" destOrd="0" parTransId="{5D4E5A86-786D-461E-9120-188070F452E5}" sibTransId="{56BDB333-5032-4C2A-B04E-0599B79A52F0}"/>
    <dgm:cxn modelId="{E405EF31-5C9D-47D7-9EEC-CE887940B958}" type="presOf" srcId="{10587FDB-3236-4892-B20E-0145CA3AFF6D}" destId="{02B874AE-3EA4-46FF-B440-C1C72102D5E5}" srcOrd="0" destOrd="0" presId="urn:microsoft.com/office/officeart/2005/8/layout/default"/>
    <dgm:cxn modelId="{7DACFF31-D218-4912-9B0F-CFD1C249DFB7}" type="presOf" srcId="{2704E30E-F97D-49C8-8C2C-B638B2344533}" destId="{45E3598B-6597-4588-B692-B808469B7825}" srcOrd="0" destOrd="0" presId="urn:microsoft.com/office/officeart/2005/8/layout/default"/>
    <dgm:cxn modelId="{7A0BC432-1404-41F8-B1A7-F52E763A6F32}" type="presOf" srcId="{BEE5EF6F-E9BA-47EB-8ED1-4CB9DACB2588}" destId="{5E75D742-13DD-4674-9F98-C5685CB02EC7}" srcOrd="0" destOrd="0" presId="urn:microsoft.com/office/officeart/2005/8/layout/default"/>
    <dgm:cxn modelId="{D3AEB66E-8485-496C-834A-2B986E122C29}" type="presOf" srcId="{FB467F2C-E3F1-4405-9EDF-E88AEE5E6923}" destId="{5940154B-1C58-4603-91B0-41EC29F35BA0}" srcOrd="0" destOrd="0" presId="urn:microsoft.com/office/officeart/2005/8/layout/default"/>
    <dgm:cxn modelId="{757C2890-632D-4A9F-AC9D-950AB2AF7B16}" srcId="{2704E30E-F97D-49C8-8C2C-B638B2344533}" destId="{BEE5EF6F-E9BA-47EB-8ED1-4CB9DACB2588}" srcOrd="3" destOrd="0" parTransId="{882BFF14-D5E0-4B9F-96AC-D3D436764C50}" sibTransId="{E6E74B41-69CF-4AEC-94C2-349D569A4CBC}"/>
    <dgm:cxn modelId="{994625C2-4C98-4DC0-8001-144893B09DF8}" type="presOf" srcId="{28841847-E1C2-41BA-B972-95A2198A170C}" destId="{3E6D7130-4CE9-4F76-8B57-A0ECCA8BEE3F}" srcOrd="0" destOrd="0" presId="urn:microsoft.com/office/officeart/2005/8/layout/default"/>
    <dgm:cxn modelId="{96D2B0DF-F530-4374-9059-21CDBE864F57}" srcId="{2704E30E-F97D-49C8-8C2C-B638B2344533}" destId="{10587FDB-3236-4892-B20E-0145CA3AFF6D}" srcOrd="2" destOrd="0" parTransId="{E7A35B59-5AAE-4648-9E76-A580FDC90B82}" sibTransId="{76F7A52F-FD9F-4A02-A54E-6053427B859A}"/>
    <dgm:cxn modelId="{AB47D0C1-88B3-4B73-B5BE-C8D407B25D25}" type="presParOf" srcId="{45E3598B-6597-4588-B692-B808469B7825}" destId="{3E6D7130-4CE9-4F76-8B57-A0ECCA8BEE3F}" srcOrd="0" destOrd="0" presId="urn:microsoft.com/office/officeart/2005/8/layout/default"/>
    <dgm:cxn modelId="{C54B8E12-520D-4F3F-A7EC-B143420085A7}" type="presParOf" srcId="{45E3598B-6597-4588-B692-B808469B7825}" destId="{E11711D5-2E03-4B47-B04E-AA4AF26F6B3D}" srcOrd="1" destOrd="0" presId="urn:microsoft.com/office/officeart/2005/8/layout/default"/>
    <dgm:cxn modelId="{9839FFAD-E353-4E5E-851F-125E81BBFBC1}" type="presParOf" srcId="{45E3598B-6597-4588-B692-B808469B7825}" destId="{5940154B-1C58-4603-91B0-41EC29F35BA0}" srcOrd="2" destOrd="0" presId="urn:microsoft.com/office/officeart/2005/8/layout/default"/>
    <dgm:cxn modelId="{A2F44AF7-FB97-4C91-9000-D084473EA8CC}" type="presParOf" srcId="{45E3598B-6597-4588-B692-B808469B7825}" destId="{6CA872A6-B477-4ED8-8CCF-565BB746A6B1}" srcOrd="3" destOrd="0" presId="urn:microsoft.com/office/officeart/2005/8/layout/default"/>
    <dgm:cxn modelId="{46F10402-CF89-4ADF-B303-0A0EE5A5A75B}" type="presParOf" srcId="{45E3598B-6597-4588-B692-B808469B7825}" destId="{02B874AE-3EA4-46FF-B440-C1C72102D5E5}" srcOrd="4" destOrd="0" presId="urn:microsoft.com/office/officeart/2005/8/layout/default"/>
    <dgm:cxn modelId="{B9DF55B4-3A01-4FD3-A1F1-EDB847855DF0}" type="presParOf" srcId="{45E3598B-6597-4588-B692-B808469B7825}" destId="{4EC71C10-D7A7-470E-822E-3D496EABEB07}" srcOrd="5" destOrd="0" presId="urn:microsoft.com/office/officeart/2005/8/layout/default"/>
    <dgm:cxn modelId="{6A7DF830-BB0A-47FD-B624-340978F45837}" type="presParOf" srcId="{45E3598B-6597-4588-B692-B808469B7825}" destId="{5E75D742-13DD-4674-9F98-C5685CB02EC7}" srcOrd="6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704E30E-F97D-49C8-8C2C-B638B2344533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8841847-E1C2-41BA-B972-95A2198A170C}">
      <dgm:prSet/>
      <dgm:spPr/>
      <dgm:t>
        <a:bodyPr/>
        <a:lstStyle/>
        <a:p>
          <a:r>
            <a:rPr lang="en-GB" dirty="0"/>
            <a:t>Under the prevent duty the College has a responsibility to keep you safe - some of the ways we do this are:</a:t>
          </a:r>
          <a:endParaRPr lang="en-US" dirty="0"/>
        </a:p>
      </dgm:t>
    </dgm:pt>
    <dgm:pt modelId="{5D4E5A86-786D-461E-9120-188070F452E5}" type="parTrans" cxnId="{531B3423-BBD7-48C8-9C69-3974090B374C}">
      <dgm:prSet/>
      <dgm:spPr/>
      <dgm:t>
        <a:bodyPr/>
        <a:lstStyle/>
        <a:p>
          <a:endParaRPr lang="en-US"/>
        </a:p>
      </dgm:t>
    </dgm:pt>
    <dgm:pt modelId="{56BDB333-5032-4C2A-B04E-0599B79A52F0}" type="sibTrans" cxnId="{531B3423-BBD7-48C8-9C69-3974090B374C}">
      <dgm:prSet/>
      <dgm:spPr/>
      <dgm:t>
        <a:bodyPr/>
        <a:lstStyle/>
        <a:p>
          <a:endParaRPr lang="en-US"/>
        </a:p>
      </dgm:t>
    </dgm:pt>
    <dgm:pt modelId="{FB467F2C-E3F1-4405-9EDF-E88AEE5E6923}">
      <dgm:prSet/>
      <dgm:spPr/>
      <dgm:t>
        <a:bodyPr/>
        <a:lstStyle/>
        <a:p>
          <a:r>
            <a:rPr lang="en-GB"/>
            <a:t>Asking all students, staff and visitors to wear an identifying lanyard</a:t>
          </a:r>
          <a:endParaRPr lang="en-US"/>
        </a:p>
      </dgm:t>
    </dgm:pt>
    <dgm:pt modelId="{DCC05E3B-E149-47A8-8C88-5B2487303FA9}" type="parTrans" cxnId="{867FD71C-90A4-42DE-82C3-B8C61BC86F3D}">
      <dgm:prSet/>
      <dgm:spPr/>
      <dgm:t>
        <a:bodyPr/>
        <a:lstStyle/>
        <a:p>
          <a:endParaRPr lang="en-US"/>
        </a:p>
      </dgm:t>
    </dgm:pt>
    <dgm:pt modelId="{3E123FBC-D9C8-4751-BA08-C89AE05B4BEE}" type="sibTrans" cxnId="{867FD71C-90A4-42DE-82C3-B8C61BC86F3D}">
      <dgm:prSet/>
      <dgm:spPr/>
      <dgm:t>
        <a:bodyPr/>
        <a:lstStyle/>
        <a:p>
          <a:endParaRPr lang="en-US"/>
        </a:p>
      </dgm:t>
    </dgm:pt>
    <dgm:pt modelId="{10587FDB-3236-4892-B20E-0145CA3AFF6D}">
      <dgm:prSet/>
      <dgm:spPr/>
      <dgm:t>
        <a:bodyPr/>
        <a:lstStyle/>
        <a:p>
          <a:r>
            <a:rPr lang="en-GB"/>
            <a:t>Monitoring internet use – so that people aren’t becoming vulnerable to being recruited</a:t>
          </a:r>
          <a:endParaRPr lang="en-US"/>
        </a:p>
      </dgm:t>
    </dgm:pt>
    <dgm:pt modelId="{E7A35B59-5AAE-4648-9E76-A580FDC90B82}" type="parTrans" cxnId="{96D2B0DF-F530-4374-9059-21CDBE864F57}">
      <dgm:prSet/>
      <dgm:spPr/>
      <dgm:t>
        <a:bodyPr/>
        <a:lstStyle/>
        <a:p>
          <a:endParaRPr lang="en-US"/>
        </a:p>
      </dgm:t>
    </dgm:pt>
    <dgm:pt modelId="{76F7A52F-FD9F-4A02-A54E-6053427B859A}" type="sibTrans" cxnId="{96D2B0DF-F530-4374-9059-21CDBE864F57}">
      <dgm:prSet/>
      <dgm:spPr/>
      <dgm:t>
        <a:bodyPr/>
        <a:lstStyle/>
        <a:p>
          <a:endParaRPr lang="en-US"/>
        </a:p>
      </dgm:t>
    </dgm:pt>
    <dgm:pt modelId="{BEE5EF6F-E9BA-47EB-8ED1-4CB9DACB2588}">
      <dgm:prSet/>
      <dgm:spPr/>
      <dgm:t>
        <a:bodyPr/>
        <a:lstStyle/>
        <a:p>
          <a:r>
            <a:rPr lang="en-GB" dirty="0"/>
            <a:t>Monitoring who comes into college – including people booking rooms or coming in to speak to groups of students</a:t>
          </a:r>
          <a:endParaRPr lang="en-US" dirty="0"/>
        </a:p>
      </dgm:t>
    </dgm:pt>
    <dgm:pt modelId="{882BFF14-D5E0-4B9F-96AC-D3D436764C50}" type="parTrans" cxnId="{757C2890-632D-4A9F-AC9D-950AB2AF7B16}">
      <dgm:prSet/>
      <dgm:spPr/>
      <dgm:t>
        <a:bodyPr/>
        <a:lstStyle/>
        <a:p>
          <a:endParaRPr lang="en-US"/>
        </a:p>
      </dgm:t>
    </dgm:pt>
    <dgm:pt modelId="{E6E74B41-69CF-4AEC-94C2-349D569A4CBC}" type="sibTrans" cxnId="{757C2890-632D-4A9F-AC9D-950AB2AF7B16}">
      <dgm:prSet/>
      <dgm:spPr/>
      <dgm:t>
        <a:bodyPr/>
        <a:lstStyle/>
        <a:p>
          <a:endParaRPr lang="en-US"/>
        </a:p>
      </dgm:t>
    </dgm:pt>
    <dgm:pt modelId="{18AC1D54-B181-4A23-A23B-CBB5DE41B8A6}">
      <dgm:prSet/>
      <dgm:spPr/>
      <dgm:t>
        <a:bodyPr/>
        <a:lstStyle/>
        <a:p>
          <a:r>
            <a:rPr lang="en-GB"/>
            <a:t>Making sure we ( students and staff ) are all aware of prevent and extremism</a:t>
          </a:r>
          <a:endParaRPr lang="en-US"/>
        </a:p>
      </dgm:t>
    </dgm:pt>
    <dgm:pt modelId="{0888465D-B5AD-49AF-ADAA-BBC7A6CCCD9F}" type="parTrans" cxnId="{FF5EC468-112A-4C0F-90D8-0E752466014B}">
      <dgm:prSet/>
      <dgm:spPr/>
      <dgm:t>
        <a:bodyPr/>
        <a:lstStyle/>
        <a:p>
          <a:endParaRPr lang="en-US"/>
        </a:p>
      </dgm:t>
    </dgm:pt>
    <dgm:pt modelId="{D86C4906-CDFA-44A4-8B2B-5EB8D066A046}" type="sibTrans" cxnId="{FF5EC468-112A-4C0F-90D8-0E752466014B}">
      <dgm:prSet/>
      <dgm:spPr/>
      <dgm:t>
        <a:bodyPr/>
        <a:lstStyle/>
        <a:p>
          <a:endParaRPr lang="en-US"/>
        </a:p>
      </dgm:t>
    </dgm:pt>
    <dgm:pt modelId="{0FD2565D-5DE0-4369-B1C5-1C4CA9AE8594}" type="pres">
      <dgm:prSet presAssocID="{2704E30E-F97D-49C8-8C2C-B638B2344533}" presName="linear" presStyleCnt="0">
        <dgm:presLayoutVars>
          <dgm:animLvl val="lvl"/>
          <dgm:resizeHandles val="exact"/>
        </dgm:presLayoutVars>
      </dgm:prSet>
      <dgm:spPr/>
    </dgm:pt>
    <dgm:pt modelId="{A0DF652B-0CDA-405A-B306-BB7033DE0BD6}" type="pres">
      <dgm:prSet presAssocID="{28841847-E1C2-41BA-B972-95A2198A170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5BA2143-6530-4D4E-9F82-F1F8D8CA929F}" type="pres">
      <dgm:prSet presAssocID="{56BDB333-5032-4C2A-B04E-0599B79A52F0}" presName="spacer" presStyleCnt="0"/>
      <dgm:spPr/>
    </dgm:pt>
    <dgm:pt modelId="{05738A4E-4D11-48F2-B0D5-CD3F409C1562}" type="pres">
      <dgm:prSet presAssocID="{FB467F2C-E3F1-4405-9EDF-E88AEE5E692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07FAF7B-A8B1-4A70-905C-C81C9D0227D6}" type="pres">
      <dgm:prSet presAssocID="{3E123FBC-D9C8-4751-BA08-C89AE05B4BEE}" presName="spacer" presStyleCnt="0"/>
      <dgm:spPr/>
    </dgm:pt>
    <dgm:pt modelId="{CEF7526E-BEBC-4528-9907-8973FFB7C1C5}" type="pres">
      <dgm:prSet presAssocID="{10587FDB-3236-4892-B20E-0145CA3AFF6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9DA1AF1-625C-4B59-80BF-63DD2DE2ACA7}" type="pres">
      <dgm:prSet presAssocID="{76F7A52F-FD9F-4A02-A54E-6053427B859A}" presName="spacer" presStyleCnt="0"/>
      <dgm:spPr/>
    </dgm:pt>
    <dgm:pt modelId="{DF86794C-5226-41BF-9659-52E068460B67}" type="pres">
      <dgm:prSet presAssocID="{BEE5EF6F-E9BA-47EB-8ED1-4CB9DACB258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1133ACE-8F02-4958-8A9F-AD22063BE34D}" type="pres">
      <dgm:prSet presAssocID="{E6E74B41-69CF-4AEC-94C2-349D569A4CBC}" presName="spacer" presStyleCnt="0"/>
      <dgm:spPr/>
    </dgm:pt>
    <dgm:pt modelId="{CF5C4085-E2C5-45A3-92C3-1EC81AE94A75}" type="pres">
      <dgm:prSet presAssocID="{18AC1D54-B181-4A23-A23B-CBB5DE41B8A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67FD71C-90A4-42DE-82C3-B8C61BC86F3D}" srcId="{2704E30E-F97D-49C8-8C2C-B638B2344533}" destId="{FB467F2C-E3F1-4405-9EDF-E88AEE5E6923}" srcOrd="1" destOrd="0" parTransId="{DCC05E3B-E149-47A8-8C88-5B2487303FA9}" sibTransId="{3E123FBC-D9C8-4751-BA08-C89AE05B4BEE}"/>
    <dgm:cxn modelId="{531B3423-BBD7-48C8-9C69-3974090B374C}" srcId="{2704E30E-F97D-49C8-8C2C-B638B2344533}" destId="{28841847-E1C2-41BA-B972-95A2198A170C}" srcOrd="0" destOrd="0" parTransId="{5D4E5A86-786D-461E-9120-188070F452E5}" sibTransId="{56BDB333-5032-4C2A-B04E-0599B79A52F0}"/>
    <dgm:cxn modelId="{34A1CF23-E3B9-4DCF-A907-A6E5810A4AF8}" type="presOf" srcId="{BEE5EF6F-E9BA-47EB-8ED1-4CB9DACB2588}" destId="{DF86794C-5226-41BF-9659-52E068460B67}" srcOrd="0" destOrd="0" presId="urn:microsoft.com/office/officeart/2005/8/layout/vList2"/>
    <dgm:cxn modelId="{77EEA733-52B6-43DD-9D00-34FBF15B0925}" type="presOf" srcId="{FB467F2C-E3F1-4405-9EDF-E88AEE5E6923}" destId="{05738A4E-4D11-48F2-B0D5-CD3F409C1562}" srcOrd="0" destOrd="0" presId="urn:microsoft.com/office/officeart/2005/8/layout/vList2"/>
    <dgm:cxn modelId="{095AC336-BCB7-496C-A15F-94898D9118FE}" type="presOf" srcId="{18AC1D54-B181-4A23-A23B-CBB5DE41B8A6}" destId="{CF5C4085-E2C5-45A3-92C3-1EC81AE94A75}" srcOrd="0" destOrd="0" presId="urn:microsoft.com/office/officeart/2005/8/layout/vList2"/>
    <dgm:cxn modelId="{FF5EC468-112A-4C0F-90D8-0E752466014B}" srcId="{2704E30E-F97D-49C8-8C2C-B638B2344533}" destId="{18AC1D54-B181-4A23-A23B-CBB5DE41B8A6}" srcOrd="4" destOrd="0" parTransId="{0888465D-B5AD-49AF-ADAA-BBC7A6CCCD9F}" sibTransId="{D86C4906-CDFA-44A4-8B2B-5EB8D066A046}"/>
    <dgm:cxn modelId="{C7E9ED79-8BF9-4147-9A6C-C969F828138E}" type="presOf" srcId="{28841847-E1C2-41BA-B972-95A2198A170C}" destId="{A0DF652B-0CDA-405A-B306-BB7033DE0BD6}" srcOrd="0" destOrd="0" presId="urn:microsoft.com/office/officeart/2005/8/layout/vList2"/>
    <dgm:cxn modelId="{757C2890-632D-4A9F-AC9D-950AB2AF7B16}" srcId="{2704E30E-F97D-49C8-8C2C-B638B2344533}" destId="{BEE5EF6F-E9BA-47EB-8ED1-4CB9DACB2588}" srcOrd="3" destOrd="0" parTransId="{882BFF14-D5E0-4B9F-96AC-D3D436764C50}" sibTransId="{E6E74B41-69CF-4AEC-94C2-349D569A4CBC}"/>
    <dgm:cxn modelId="{C9FC0291-A66A-466E-B2A1-4255E86952F5}" type="presOf" srcId="{10587FDB-3236-4892-B20E-0145CA3AFF6D}" destId="{CEF7526E-BEBC-4528-9907-8973FFB7C1C5}" srcOrd="0" destOrd="0" presId="urn:microsoft.com/office/officeart/2005/8/layout/vList2"/>
    <dgm:cxn modelId="{F70867DB-DA4E-4916-A51B-C58C688E69B6}" type="presOf" srcId="{2704E30E-F97D-49C8-8C2C-B638B2344533}" destId="{0FD2565D-5DE0-4369-B1C5-1C4CA9AE8594}" srcOrd="0" destOrd="0" presId="urn:microsoft.com/office/officeart/2005/8/layout/vList2"/>
    <dgm:cxn modelId="{96D2B0DF-F530-4374-9059-21CDBE864F57}" srcId="{2704E30E-F97D-49C8-8C2C-B638B2344533}" destId="{10587FDB-3236-4892-B20E-0145CA3AFF6D}" srcOrd="2" destOrd="0" parTransId="{E7A35B59-5AAE-4648-9E76-A580FDC90B82}" sibTransId="{76F7A52F-FD9F-4A02-A54E-6053427B859A}"/>
    <dgm:cxn modelId="{5555B7ED-D8DE-41A5-86FE-EB945842BEE7}" type="presParOf" srcId="{0FD2565D-5DE0-4369-B1C5-1C4CA9AE8594}" destId="{A0DF652B-0CDA-405A-B306-BB7033DE0BD6}" srcOrd="0" destOrd="0" presId="urn:microsoft.com/office/officeart/2005/8/layout/vList2"/>
    <dgm:cxn modelId="{D2554464-3C0E-4324-B9EA-C1A7F11A1069}" type="presParOf" srcId="{0FD2565D-5DE0-4369-B1C5-1C4CA9AE8594}" destId="{15BA2143-6530-4D4E-9F82-F1F8D8CA929F}" srcOrd="1" destOrd="0" presId="urn:microsoft.com/office/officeart/2005/8/layout/vList2"/>
    <dgm:cxn modelId="{A9524A0C-8B4E-44CF-818C-8ABB6F31EC33}" type="presParOf" srcId="{0FD2565D-5DE0-4369-B1C5-1C4CA9AE8594}" destId="{05738A4E-4D11-48F2-B0D5-CD3F409C1562}" srcOrd="2" destOrd="0" presId="urn:microsoft.com/office/officeart/2005/8/layout/vList2"/>
    <dgm:cxn modelId="{C2F1A0F1-CFB7-4131-BA40-893321C4A30D}" type="presParOf" srcId="{0FD2565D-5DE0-4369-B1C5-1C4CA9AE8594}" destId="{607FAF7B-A8B1-4A70-905C-C81C9D0227D6}" srcOrd="3" destOrd="0" presId="urn:microsoft.com/office/officeart/2005/8/layout/vList2"/>
    <dgm:cxn modelId="{9FC1BA0F-15E0-4187-9331-BDFA56765750}" type="presParOf" srcId="{0FD2565D-5DE0-4369-B1C5-1C4CA9AE8594}" destId="{CEF7526E-BEBC-4528-9907-8973FFB7C1C5}" srcOrd="4" destOrd="0" presId="urn:microsoft.com/office/officeart/2005/8/layout/vList2"/>
    <dgm:cxn modelId="{5B051837-ACC4-4042-92DD-F0CDD72544C1}" type="presParOf" srcId="{0FD2565D-5DE0-4369-B1C5-1C4CA9AE8594}" destId="{09DA1AF1-625C-4B59-80BF-63DD2DE2ACA7}" srcOrd="5" destOrd="0" presId="urn:microsoft.com/office/officeart/2005/8/layout/vList2"/>
    <dgm:cxn modelId="{6D231403-6E6C-4065-A97F-3997EBAA96D8}" type="presParOf" srcId="{0FD2565D-5DE0-4369-B1C5-1C4CA9AE8594}" destId="{DF86794C-5226-41BF-9659-52E068460B67}" srcOrd="6" destOrd="0" presId="urn:microsoft.com/office/officeart/2005/8/layout/vList2"/>
    <dgm:cxn modelId="{0754B8A5-4D0D-4579-B2F0-9B0BBD630C4F}" type="presParOf" srcId="{0FD2565D-5DE0-4369-B1C5-1C4CA9AE8594}" destId="{21133ACE-8F02-4958-8A9F-AD22063BE34D}" srcOrd="7" destOrd="0" presId="urn:microsoft.com/office/officeart/2005/8/layout/vList2"/>
    <dgm:cxn modelId="{CF5842A5-27A0-48B2-B647-2FEC5B02B6FC}" type="presParOf" srcId="{0FD2565D-5DE0-4369-B1C5-1C4CA9AE8594}" destId="{CF5C4085-E2C5-45A3-92C3-1EC81AE94A75}" srcOrd="8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7C09A74-839F-4FEC-8E27-C52A722C5877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811026C-CA5A-4A3D-AD58-0CFA6A890A1B}">
      <dgm:prSet/>
      <dgm:spPr/>
      <dgm:t>
        <a:bodyPr/>
        <a:lstStyle/>
        <a:p>
          <a:r>
            <a:rPr lang="en-GB" dirty="0"/>
            <a:t>Prevent = safeguarding</a:t>
          </a:r>
          <a:endParaRPr lang="en-US" dirty="0"/>
        </a:p>
      </dgm:t>
    </dgm:pt>
    <dgm:pt modelId="{04442EEA-FE4A-4374-B1B8-675A55E89F82}" type="parTrans" cxnId="{32D22FCF-C9F0-4E07-AF68-6BAE8E5145AE}">
      <dgm:prSet/>
      <dgm:spPr/>
      <dgm:t>
        <a:bodyPr/>
        <a:lstStyle/>
        <a:p>
          <a:endParaRPr lang="en-US"/>
        </a:p>
      </dgm:t>
    </dgm:pt>
    <dgm:pt modelId="{23F7FBB2-D6BD-4A6B-AD09-D71723EC3381}" type="sibTrans" cxnId="{32D22FCF-C9F0-4E07-AF68-6BAE8E5145AE}">
      <dgm:prSet/>
      <dgm:spPr/>
      <dgm:t>
        <a:bodyPr/>
        <a:lstStyle/>
        <a:p>
          <a:endParaRPr lang="en-US"/>
        </a:p>
      </dgm:t>
    </dgm:pt>
    <dgm:pt modelId="{A5436AA4-8CE4-42D7-81F9-515D31EDF8E0}">
      <dgm:prSet/>
      <dgm:spPr/>
      <dgm:t>
        <a:bodyPr/>
        <a:lstStyle/>
        <a:p>
          <a:r>
            <a:rPr lang="en-GB" dirty="0"/>
            <a:t>Respect and tolerance = key values</a:t>
          </a:r>
          <a:endParaRPr lang="en-US" dirty="0"/>
        </a:p>
      </dgm:t>
    </dgm:pt>
    <dgm:pt modelId="{079DC7E7-12B5-4472-97E2-6C79BAB85D58}" type="parTrans" cxnId="{6BDA36D4-B0DA-4615-BAE8-B4841C582065}">
      <dgm:prSet/>
      <dgm:spPr/>
      <dgm:t>
        <a:bodyPr/>
        <a:lstStyle/>
        <a:p>
          <a:endParaRPr lang="en-US"/>
        </a:p>
      </dgm:t>
    </dgm:pt>
    <dgm:pt modelId="{435159B3-AF15-4903-85C0-4E60740E9E89}" type="sibTrans" cxnId="{6BDA36D4-B0DA-4615-BAE8-B4841C582065}">
      <dgm:prSet/>
      <dgm:spPr/>
      <dgm:t>
        <a:bodyPr/>
        <a:lstStyle/>
        <a:p>
          <a:endParaRPr lang="en-US"/>
        </a:p>
      </dgm:t>
    </dgm:pt>
    <dgm:pt modelId="{4934FECC-6A59-492D-B29F-B4F224842AE5}">
      <dgm:prSet/>
      <dgm:spPr/>
      <dgm:t>
        <a:bodyPr/>
        <a:lstStyle/>
        <a:p>
          <a:r>
            <a:rPr lang="en-GB" dirty="0"/>
            <a:t>Risk – radicalisation / violent extremism</a:t>
          </a:r>
          <a:endParaRPr lang="en-US" dirty="0"/>
        </a:p>
      </dgm:t>
    </dgm:pt>
    <dgm:pt modelId="{7EC81962-C15B-4F99-A5ED-8DC6CE1E26F2}" type="parTrans" cxnId="{7117444B-0724-4EDE-9225-D278D5DA0D24}">
      <dgm:prSet/>
      <dgm:spPr/>
      <dgm:t>
        <a:bodyPr/>
        <a:lstStyle/>
        <a:p>
          <a:endParaRPr lang="en-US"/>
        </a:p>
      </dgm:t>
    </dgm:pt>
    <dgm:pt modelId="{60F578A1-83CF-48CC-A054-701F8EFAE316}" type="sibTrans" cxnId="{7117444B-0724-4EDE-9225-D278D5DA0D24}">
      <dgm:prSet/>
      <dgm:spPr/>
      <dgm:t>
        <a:bodyPr/>
        <a:lstStyle/>
        <a:p>
          <a:endParaRPr lang="en-US"/>
        </a:p>
      </dgm:t>
    </dgm:pt>
    <dgm:pt modelId="{C4C4D877-DD87-4EA4-944B-4A7DF11AD919}">
      <dgm:prSet/>
      <dgm:spPr/>
      <dgm:t>
        <a:bodyPr/>
        <a:lstStyle/>
        <a:p>
          <a:r>
            <a:rPr lang="en-GB" dirty="0"/>
            <a:t>Islam – not the same as - </a:t>
          </a:r>
          <a:r>
            <a:rPr lang="en-GB" dirty="0" err="1"/>
            <a:t>islamist</a:t>
          </a:r>
          <a:r>
            <a:rPr lang="en-GB" dirty="0"/>
            <a:t> extremism</a:t>
          </a:r>
          <a:endParaRPr lang="en-US" dirty="0"/>
        </a:p>
      </dgm:t>
    </dgm:pt>
    <dgm:pt modelId="{A6F9BB29-6150-44CA-B57C-6CB13733847D}" type="parTrans" cxnId="{0F18A646-87C5-4D56-BDB9-3FB7F406C945}">
      <dgm:prSet/>
      <dgm:spPr/>
      <dgm:t>
        <a:bodyPr/>
        <a:lstStyle/>
        <a:p>
          <a:endParaRPr lang="en-US"/>
        </a:p>
      </dgm:t>
    </dgm:pt>
    <dgm:pt modelId="{47EFEA81-3124-446D-B4CF-1C9D68756A83}" type="sibTrans" cxnId="{0F18A646-87C5-4D56-BDB9-3FB7F406C945}">
      <dgm:prSet/>
      <dgm:spPr/>
      <dgm:t>
        <a:bodyPr/>
        <a:lstStyle/>
        <a:p>
          <a:endParaRPr lang="en-US"/>
        </a:p>
      </dgm:t>
    </dgm:pt>
    <dgm:pt modelId="{777F6EA3-08EE-4B64-A1BE-57E7DEB441B7}">
      <dgm:prSet/>
      <dgm:spPr/>
      <dgm:t>
        <a:bodyPr/>
        <a:lstStyle/>
        <a:p>
          <a:r>
            <a:rPr lang="en-GB" dirty="0"/>
            <a:t>College responsibility – monitoring and reporting</a:t>
          </a:r>
          <a:endParaRPr lang="en-US" dirty="0"/>
        </a:p>
      </dgm:t>
    </dgm:pt>
    <dgm:pt modelId="{17669F81-7BC6-48A0-8527-0A5051164522}" type="parTrans" cxnId="{CE99B6EF-DEB2-48E9-B290-295A8FDD1379}">
      <dgm:prSet/>
      <dgm:spPr/>
      <dgm:t>
        <a:bodyPr/>
        <a:lstStyle/>
        <a:p>
          <a:endParaRPr lang="en-US"/>
        </a:p>
      </dgm:t>
    </dgm:pt>
    <dgm:pt modelId="{DCE1B68B-55A1-40B9-ABE5-8DB1DBC8F9C0}" type="sibTrans" cxnId="{CE99B6EF-DEB2-48E9-B290-295A8FDD1379}">
      <dgm:prSet/>
      <dgm:spPr/>
      <dgm:t>
        <a:bodyPr/>
        <a:lstStyle/>
        <a:p>
          <a:endParaRPr lang="en-US"/>
        </a:p>
      </dgm:t>
    </dgm:pt>
    <dgm:pt modelId="{B60338D5-969E-4ADA-AA76-618E112CF651}">
      <dgm:prSet/>
      <dgm:spPr/>
      <dgm:t>
        <a:bodyPr/>
        <a:lstStyle/>
        <a:p>
          <a:r>
            <a:rPr lang="en-GB"/>
            <a:t>Your responsibility – ask for support; report concerns</a:t>
          </a:r>
          <a:endParaRPr lang="en-US"/>
        </a:p>
      </dgm:t>
    </dgm:pt>
    <dgm:pt modelId="{C17D0AFD-F573-4779-8F81-CC4171AAD7DB}" type="parTrans" cxnId="{CB84AC27-FA65-49A7-B675-66AC83448206}">
      <dgm:prSet/>
      <dgm:spPr/>
      <dgm:t>
        <a:bodyPr/>
        <a:lstStyle/>
        <a:p>
          <a:endParaRPr lang="en-US"/>
        </a:p>
      </dgm:t>
    </dgm:pt>
    <dgm:pt modelId="{6B1F0095-7E22-4C2A-8B7A-D333060FB033}" type="sibTrans" cxnId="{CB84AC27-FA65-49A7-B675-66AC83448206}">
      <dgm:prSet/>
      <dgm:spPr/>
      <dgm:t>
        <a:bodyPr/>
        <a:lstStyle/>
        <a:p>
          <a:endParaRPr lang="en-US"/>
        </a:p>
      </dgm:t>
    </dgm:pt>
    <dgm:pt modelId="{DFC13709-654C-4592-95EC-70042984FAD6}">
      <dgm:prSet/>
      <dgm:spPr/>
      <dgm:t>
        <a:bodyPr/>
        <a:lstStyle/>
        <a:p>
          <a:r>
            <a:rPr lang="en-GB"/>
            <a:t>Be “aware” – not “afraid”</a:t>
          </a:r>
          <a:endParaRPr lang="en-US"/>
        </a:p>
      </dgm:t>
    </dgm:pt>
    <dgm:pt modelId="{FF7CC567-B4A8-425D-B126-646EC117D583}" type="parTrans" cxnId="{B8798714-E98E-44E9-9628-F3D7CEEFBA50}">
      <dgm:prSet/>
      <dgm:spPr/>
      <dgm:t>
        <a:bodyPr/>
        <a:lstStyle/>
        <a:p>
          <a:endParaRPr lang="en-US"/>
        </a:p>
      </dgm:t>
    </dgm:pt>
    <dgm:pt modelId="{623C6806-0DEB-4150-BD0D-E38DFEB0D065}" type="sibTrans" cxnId="{B8798714-E98E-44E9-9628-F3D7CEEFBA50}">
      <dgm:prSet/>
      <dgm:spPr/>
      <dgm:t>
        <a:bodyPr/>
        <a:lstStyle/>
        <a:p>
          <a:endParaRPr lang="en-US"/>
        </a:p>
      </dgm:t>
    </dgm:pt>
    <dgm:pt modelId="{D8FE3C5E-E3FB-4102-87AC-315CE7C68E05}" type="pres">
      <dgm:prSet presAssocID="{07C09A74-839F-4FEC-8E27-C52A722C5877}" presName="linear" presStyleCnt="0">
        <dgm:presLayoutVars>
          <dgm:animLvl val="lvl"/>
          <dgm:resizeHandles val="exact"/>
        </dgm:presLayoutVars>
      </dgm:prSet>
      <dgm:spPr/>
    </dgm:pt>
    <dgm:pt modelId="{372F023F-B570-48C5-B15B-6B00E339DFDD}" type="pres">
      <dgm:prSet presAssocID="{2811026C-CA5A-4A3D-AD58-0CFA6A890A1B}" presName="parentText" presStyleLbl="node1" presStyleIdx="0" presStyleCnt="7" custLinFactNeighborX="133" custLinFactNeighborY="64141">
        <dgm:presLayoutVars>
          <dgm:chMax val="0"/>
          <dgm:bulletEnabled val="1"/>
        </dgm:presLayoutVars>
      </dgm:prSet>
      <dgm:spPr/>
    </dgm:pt>
    <dgm:pt modelId="{4F0B1B8B-3CF5-4F18-A8AB-E6DF288DB604}" type="pres">
      <dgm:prSet presAssocID="{23F7FBB2-D6BD-4A6B-AD09-D71723EC3381}" presName="spacer" presStyleCnt="0"/>
      <dgm:spPr/>
    </dgm:pt>
    <dgm:pt modelId="{47CF5E24-1076-41C1-B289-DC75C316A386}" type="pres">
      <dgm:prSet presAssocID="{A5436AA4-8CE4-42D7-81F9-515D31EDF8E0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BF37EED-603B-4CE0-ABBC-0FC96BCFA58C}" type="pres">
      <dgm:prSet presAssocID="{435159B3-AF15-4903-85C0-4E60740E9E89}" presName="spacer" presStyleCnt="0"/>
      <dgm:spPr/>
    </dgm:pt>
    <dgm:pt modelId="{42723292-A987-4DDE-A502-7EF4635894CE}" type="pres">
      <dgm:prSet presAssocID="{4934FECC-6A59-492D-B29F-B4F224842AE5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1EDE74F2-0602-4303-9E23-6D51C97003B9}" type="pres">
      <dgm:prSet presAssocID="{60F578A1-83CF-48CC-A054-701F8EFAE316}" presName="spacer" presStyleCnt="0"/>
      <dgm:spPr/>
    </dgm:pt>
    <dgm:pt modelId="{33A755F6-C42E-476A-B5CA-47239DC8B106}" type="pres">
      <dgm:prSet presAssocID="{C4C4D877-DD87-4EA4-944B-4A7DF11AD919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35C2E64D-3A59-452C-9D7C-E74A80C14198}" type="pres">
      <dgm:prSet presAssocID="{47EFEA81-3124-446D-B4CF-1C9D68756A83}" presName="spacer" presStyleCnt="0"/>
      <dgm:spPr/>
    </dgm:pt>
    <dgm:pt modelId="{F567A6E2-F641-4B7A-9972-CDB46711F602}" type="pres">
      <dgm:prSet presAssocID="{777F6EA3-08EE-4B64-A1BE-57E7DEB441B7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45208710-BE9C-4785-833F-5C178143AA40}" type="pres">
      <dgm:prSet presAssocID="{DCE1B68B-55A1-40B9-ABE5-8DB1DBC8F9C0}" presName="spacer" presStyleCnt="0"/>
      <dgm:spPr/>
    </dgm:pt>
    <dgm:pt modelId="{CEA37165-687B-4962-BF85-F69C51AEF3D7}" type="pres">
      <dgm:prSet presAssocID="{B60338D5-969E-4ADA-AA76-618E112CF651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A0FB62A6-5017-44F1-A0FF-0C83EBBB02A9}" type="pres">
      <dgm:prSet presAssocID="{6B1F0095-7E22-4C2A-8B7A-D333060FB033}" presName="spacer" presStyleCnt="0"/>
      <dgm:spPr/>
    </dgm:pt>
    <dgm:pt modelId="{A65C0784-5306-461D-AEBD-0D6F2E65DF64}" type="pres">
      <dgm:prSet presAssocID="{DFC13709-654C-4592-95EC-70042984FAD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BCE2F00-1ED5-4A0E-9B5B-980CF249EBA4}" type="presOf" srcId="{DFC13709-654C-4592-95EC-70042984FAD6}" destId="{A65C0784-5306-461D-AEBD-0D6F2E65DF64}" srcOrd="0" destOrd="0" presId="urn:microsoft.com/office/officeart/2005/8/layout/vList2"/>
    <dgm:cxn modelId="{B8798714-E98E-44E9-9628-F3D7CEEFBA50}" srcId="{07C09A74-839F-4FEC-8E27-C52A722C5877}" destId="{DFC13709-654C-4592-95EC-70042984FAD6}" srcOrd="6" destOrd="0" parTransId="{FF7CC567-B4A8-425D-B126-646EC117D583}" sibTransId="{623C6806-0DEB-4150-BD0D-E38DFEB0D065}"/>
    <dgm:cxn modelId="{1DA15425-E08B-469E-9116-A76F66F5482E}" type="presOf" srcId="{4934FECC-6A59-492D-B29F-B4F224842AE5}" destId="{42723292-A987-4DDE-A502-7EF4635894CE}" srcOrd="0" destOrd="0" presId="urn:microsoft.com/office/officeart/2005/8/layout/vList2"/>
    <dgm:cxn modelId="{CB84AC27-FA65-49A7-B675-66AC83448206}" srcId="{07C09A74-839F-4FEC-8E27-C52A722C5877}" destId="{B60338D5-969E-4ADA-AA76-618E112CF651}" srcOrd="5" destOrd="0" parTransId="{C17D0AFD-F573-4779-8F81-CC4171AAD7DB}" sibTransId="{6B1F0095-7E22-4C2A-8B7A-D333060FB033}"/>
    <dgm:cxn modelId="{22E9A142-0A77-4B0E-82E7-A30E3E45C8F5}" type="presOf" srcId="{777F6EA3-08EE-4B64-A1BE-57E7DEB441B7}" destId="{F567A6E2-F641-4B7A-9972-CDB46711F602}" srcOrd="0" destOrd="0" presId="urn:microsoft.com/office/officeart/2005/8/layout/vList2"/>
    <dgm:cxn modelId="{0F18A646-87C5-4D56-BDB9-3FB7F406C945}" srcId="{07C09A74-839F-4FEC-8E27-C52A722C5877}" destId="{C4C4D877-DD87-4EA4-944B-4A7DF11AD919}" srcOrd="3" destOrd="0" parTransId="{A6F9BB29-6150-44CA-B57C-6CB13733847D}" sibTransId="{47EFEA81-3124-446D-B4CF-1C9D68756A83}"/>
    <dgm:cxn modelId="{7117444B-0724-4EDE-9225-D278D5DA0D24}" srcId="{07C09A74-839F-4FEC-8E27-C52A722C5877}" destId="{4934FECC-6A59-492D-B29F-B4F224842AE5}" srcOrd="2" destOrd="0" parTransId="{7EC81962-C15B-4F99-A5ED-8DC6CE1E26F2}" sibTransId="{60F578A1-83CF-48CC-A054-701F8EFAE316}"/>
    <dgm:cxn modelId="{58F5D16C-3736-4EAD-A326-4B0E7E70B166}" type="presOf" srcId="{2811026C-CA5A-4A3D-AD58-0CFA6A890A1B}" destId="{372F023F-B570-48C5-B15B-6B00E339DFDD}" srcOrd="0" destOrd="0" presId="urn:microsoft.com/office/officeart/2005/8/layout/vList2"/>
    <dgm:cxn modelId="{32D22FCF-C9F0-4E07-AF68-6BAE8E5145AE}" srcId="{07C09A74-839F-4FEC-8E27-C52A722C5877}" destId="{2811026C-CA5A-4A3D-AD58-0CFA6A890A1B}" srcOrd="0" destOrd="0" parTransId="{04442EEA-FE4A-4374-B1B8-675A55E89F82}" sibTransId="{23F7FBB2-D6BD-4A6B-AD09-D71723EC3381}"/>
    <dgm:cxn modelId="{74AE06D4-119F-431D-9EA0-FDECE22C6433}" type="presOf" srcId="{C4C4D877-DD87-4EA4-944B-4A7DF11AD919}" destId="{33A755F6-C42E-476A-B5CA-47239DC8B106}" srcOrd="0" destOrd="0" presId="urn:microsoft.com/office/officeart/2005/8/layout/vList2"/>
    <dgm:cxn modelId="{6BDA36D4-B0DA-4615-BAE8-B4841C582065}" srcId="{07C09A74-839F-4FEC-8E27-C52A722C5877}" destId="{A5436AA4-8CE4-42D7-81F9-515D31EDF8E0}" srcOrd="1" destOrd="0" parTransId="{079DC7E7-12B5-4472-97E2-6C79BAB85D58}" sibTransId="{435159B3-AF15-4903-85C0-4E60740E9E89}"/>
    <dgm:cxn modelId="{E4F354D4-F5B6-4E02-9530-C55FFC48ADA5}" type="presOf" srcId="{A5436AA4-8CE4-42D7-81F9-515D31EDF8E0}" destId="{47CF5E24-1076-41C1-B289-DC75C316A386}" srcOrd="0" destOrd="0" presId="urn:microsoft.com/office/officeart/2005/8/layout/vList2"/>
    <dgm:cxn modelId="{DD3FB4DE-CA8B-4E3E-AF60-A38A1BA3FAC3}" type="presOf" srcId="{B60338D5-969E-4ADA-AA76-618E112CF651}" destId="{CEA37165-687B-4962-BF85-F69C51AEF3D7}" srcOrd="0" destOrd="0" presId="urn:microsoft.com/office/officeart/2005/8/layout/vList2"/>
    <dgm:cxn modelId="{3289C4DE-EA8C-45A3-8A67-E5752EC797F5}" type="presOf" srcId="{07C09A74-839F-4FEC-8E27-C52A722C5877}" destId="{D8FE3C5E-E3FB-4102-87AC-315CE7C68E05}" srcOrd="0" destOrd="0" presId="urn:microsoft.com/office/officeart/2005/8/layout/vList2"/>
    <dgm:cxn modelId="{CE99B6EF-DEB2-48E9-B290-295A8FDD1379}" srcId="{07C09A74-839F-4FEC-8E27-C52A722C5877}" destId="{777F6EA3-08EE-4B64-A1BE-57E7DEB441B7}" srcOrd="4" destOrd="0" parTransId="{17669F81-7BC6-48A0-8527-0A5051164522}" sibTransId="{DCE1B68B-55A1-40B9-ABE5-8DB1DBC8F9C0}"/>
    <dgm:cxn modelId="{D19087C8-2F02-4FAF-AA42-566448A298A7}" type="presParOf" srcId="{D8FE3C5E-E3FB-4102-87AC-315CE7C68E05}" destId="{372F023F-B570-48C5-B15B-6B00E339DFDD}" srcOrd="0" destOrd="0" presId="urn:microsoft.com/office/officeart/2005/8/layout/vList2"/>
    <dgm:cxn modelId="{2293CD3C-29A8-4B72-A7A9-08C2FC9AF0A7}" type="presParOf" srcId="{D8FE3C5E-E3FB-4102-87AC-315CE7C68E05}" destId="{4F0B1B8B-3CF5-4F18-A8AB-E6DF288DB604}" srcOrd="1" destOrd="0" presId="urn:microsoft.com/office/officeart/2005/8/layout/vList2"/>
    <dgm:cxn modelId="{369D945E-530D-458D-9B6D-0C5896C7F8B8}" type="presParOf" srcId="{D8FE3C5E-E3FB-4102-87AC-315CE7C68E05}" destId="{47CF5E24-1076-41C1-B289-DC75C316A386}" srcOrd="2" destOrd="0" presId="urn:microsoft.com/office/officeart/2005/8/layout/vList2"/>
    <dgm:cxn modelId="{897B4AB2-1B52-4AC6-96B7-896CFB91200F}" type="presParOf" srcId="{D8FE3C5E-E3FB-4102-87AC-315CE7C68E05}" destId="{9BF37EED-603B-4CE0-ABBC-0FC96BCFA58C}" srcOrd="3" destOrd="0" presId="urn:microsoft.com/office/officeart/2005/8/layout/vList2"/>
    <dgm:cxn modelId="{594FF9B5-ACC7-4182-A53A-530BBF550CA1}" type="presParOf" srcId="{D8FE3C5E-E3FB-4102-87AC-315CE7C68E05}" destId="{42723292-A987-4DDE-A502-7EF4635894CE}" srcOrd="4" destOrd="0" presId="urn:microsoft.com/office/officeart/2005/8/layout/vList2"/>
    <dgm:cxn modelId="{D48FC855-3EC5-4AB0-8ABD-2DB92BB54675}" type="presParOf" srcId="{D8FE3C5E-E3FB-4102-87AC-315CE7C68E05}" destId="{1EDE74F2-0602-4303-9E23-6D51C97003B9}" srcOrd="5" destOrd="0" presId="urn:microsoft.com/office/officeart/2005/8/layout/vList2"/>
    <dgm:cxn modelId="{5DDC4399-BA57-4C18-86C6-9D308AF196E1}" type="presParOf" srcId="{D8FE3C5E-E3FB-4102-87AC-315CE7C68E05}" destId="{33A755F6-C42E-476A-B5CA-47239DC8B106}" srcOrd="6" destOrd="0" presId="urn:microsoft.com/office/officeart/2005/8/layout/vList2"/>
    <dgm:cxn modelId="{CD92419F-C02F-4BD0-9E2D-CB70260B4ADC}" type="presParOf" srcId="{D8FE3C5E-E3FB-4102-87AC-315CE7C68E05}" destId="{35C2E64D-3A59-452C-9D7C-E74A80C14198}" srcOrd="7" destOrd="0" presId="urn:microsoft.com/office/officeart/2005/8/layout/vList2"/>
    <dgm:cxn modelId="{9750B180-6306-4193-9FDC-DE8FD7DA1441}" type="presParOf" srcId="{D8FE3C5E-E3FB-4102-87AC-315CE7C68E05}" destId="{F567A6E2-F641-4B7A-9972-CDB46711F602}" srcOrd="8" destOrd="0" presId="urn:microsoft.com/office/officeart/2005/8/layout/vList2"/>
    <dgm:cxn modelId="{A1651ED2-4C85-4B43-9A06-F77055639F9E}" type="presParOf" srcId="{D8FE3C5E-E3FB-4102-87AC-315CE7C68E05}" destId="{45208710-BE9C-4785-833F-5C178143AA40}" srcOrd="9" destOrd="0" presId="urn:microsoft.com/office/officeart/2005/8/layout/vList2"/>
    <dgm:cxn modelId="{F84C1DB0-4177-4F26-A53B-40A2FB1F5523}" type="presParOf" srcId="{D8FE3C5E-E3FB-4102-87AC-315CE7C68E05}" destId="{CEA37165-687B-4962-BF85-F69C51AEF3D7}" srcOrd="10" destOrd="0" presId="urn:microsoft.com/office/officeart/2005/8/layout/vList2"/>
    <dgm:cxn modelId="{7EF9253F-742E-47AF-9B34-C0143B626B56}" type="presParOf" srcId="{D8FE3C5E-E3FB-4102-87AC-315CE7C68E05}" destId="{A0FB62A6-5017-44F1-A0FF-0C83EBBB02A9}" srcOrd="11" destOrd="0" presId="urn:microsoft.com/office/officeart/2005/8/layout/vList2"/>
    <dgm:cxn modelId="{E8022D23-2C24-4226-9BE7-A5C7A96D7BB3}" type="presParOf" srcId="{D8FE3C5E-E3FB-4102-87AC-315CE7C68E05}" destId="{A65C0784-5306-461D-AEBD-0D6F2E65DF64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7C09A74-839F-4FEC-8E27-C52A722C5877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811026C-CA5A-4A3D-AD58-0CFA6A890A1B}">
      <dgm:prSet custT="1"/>
      <dgm:spPr/>
      <dgm:t>
        <a:bodyPr/>
        <a:lstStyle/>
        <a:p>
          <a:r>
            <a:rPr lang="en-GB" sz="2400" dirty="0"/>
            <a:t>Prevent duty</a:t>
          </a:r>
          <a:endParaRPr lang="en-US" sz="2400" dirty="0"/>
        </a:p>
      </dgm:t>
    </dgm:pt>
    <dgm:pt modelId="{04442EEA-FE4A-4374-B1B8-675A55E89F82}" type="parTrans" cxnId="{32D22FCF-C9F0-4E07-AF68-6BAE8E5145AE}">
      <dgm:prSet/>
      <dgm:spPr/>
      <dgm:t>
        <a:bodyPr/>
        <a:lstStyle/>
        <a:p>
          <a:endParaRPr lang="en-US"/>
        </a:p>
      </dgm:t>
    </dgm:pt>
    <dgm:pt modelId="{23F7FBB2-D6BD-4A6B-AD09-D71723EC3381}" type="sibTrans" cxnId="{32D22FCF-C9F0-4E07-AF68-6BAE8E5145AE}">
      <dgm:prSet/>
      <dgm:spPr/>
      <dgm:t>
        <a:bodyPr/>
        <a:lstStyle/>
        <a:p>
          <a:endParaRPr lang="en-US"/>
        </a:p>
      </dgm:t>
    </dgm:pt>
    <dgm:pt modelId="{A5436AA4-8CE4-42D7-81F9-515D31EDF8E0}">
      <dgm:prSet custT="1"/>
      <dgm:spPr/>
      <dgm:t>
        <a:bodyPr/>
        <a:lstStyle/>
        <a:p>
          <a:r>
            <a:rPr lang="en-GB" sz="2400" dirty="0"/>
            <a:t>Counter-terrorism</a:t>
          </a:r>
          <a:endParaRPr lang="en-US" sz="2400" dirty="0"/>
        </a:p>
      </dgm:t>
    </dgm:pt>
    <dgm:pt modelId="{079DC7E7-12B5-4472-97E2-6C79BAB85D58}" type="parTrans" cxnId="{6BDA36D4-B0DA-4615-BAE8-B4841C582065}">
      <dgm:prSet/>
      <dgm:spPr/>
      <dgm:t>
        <a:bodyPr/>
        <a:lstStyle/>
        <a:p>
          <a:endParaRPr lang="en-US"/>
        </a:p>
      </dgm:t>
    </dgm:pt>
    <dgm:pt modelId="{435159B3-AF15-4903-85C0-4E60740E9E89}" type="sibTrans" cxnId="{6BDA36D4-B0DA-4615-BAE8-B4841C582065}">
      <dgm:prSet/>
      <dgm:spPr/>
      <dgm:t>
        <a:bodyPr/>
        <a:lstStyle/>
        <a:p>
          <a:endParaRPr lang="en-US"/>
        </a:p>
      </dgm:t>
    </dgm:pt>
    <dgm:pt modelId="{4934FECC-6A59-492D-B29F-B4F224842AE5}">
      <dgm:prSet custT="1"/>
      <dgm:spPr/>
      <dgm:t>
        <a:bodyPr/>
        <a:lstStyle/>
        <a:p>
          <a:r>
            <a:rPr lang="en-GB" sz="2400" dirty="0"/>
            <a:t>Extremism</a:t>
          </a:r>
          <a:endParaRPr lang="en-US" sz="2400" dirty="0"/>
        </a:p>
      </dgm:t>
    </dgm:pt>
    <dgm:pt modelId="{7EC81962-C15B-4F99-A5ED-8DC6CE1E26F2}" type="parTrans" cxnId="{7117444B-0724-4EDE-9225-D278D5DA0D24}">
      <dgm:prSet/>
      <dgm:spPr/>
      <dgm:t>
        <a:bodyPr/>
        <a:lstStyle/>
        <a:p>
          <a:endParaRPr lang="en-US"/>
        </a:p>
      </dgm:t>
    </dgm:pt>
    <dgm:pt modelId="{60F578A1-83CF-48CC-A054-701F8EFAE316}" type="sibTrans" cxnId="{7117444B-0724-4EDE-9225-D278D5DA0D24}">
      <dgm:prSet/>
      <dgm:spPr/>
      <dgm:t>
        <a:bodyPr/>
        <a:lstStyle/>
        <a:p>
          <a:endParaRPr lang="en-US"/>
        </a:p>
      </dgm:t>
    </dgm:pt>
    <dgm:pt modelId="{C4C4D877-DD87-4EA4-944B-4A7DF11AD919}">
      <dgm:prSet custT="1"/>
      <dgm:spPr/>
      <dgm:t>
        <a:bodyPr/>
        <a:lstStyle/>
        <a:p>
          <a:r>
            <a:rPr lang="en-GB" sz="2400" dirty="0"/>
            <a:t>Radicalisation</a:t>
          </a:r>
          <a:endParaRPr lang="en-US" sz="2400" dirty="0"/>
        </a:p>
      </dgm:t>
    </dgm:pt>
    <dgm:pt modelId="{A6F9BB29-6150-44CA-B57C-6CB13733847D}" type="parTrans" cxnId="{0F18A646-87C5-4D56-BDB9-3FB7F406C945}">
      <dgm:prSet/>
      <dgm:spPr/>
      <dgm:t>
        <a:bodyPr/>
        <a:lstStyle/>
        <a:p>
          <a:endParaRPr lang="en-US"/>
        </a:p>
      </dgm:t>
    </dgm:pt>
    <dgm:pt modelId="{47EFEA81-3124-446D-B4CF-1C9D68756A83}" type="sibTrans" cxnId="{0F18A646-87C5-4D56-BDB9-3FB7F406C945}">
      <dgm:prSet/>
      <dgm:spPr/>
      <dgm:t>
        <a:bodyPr/>
        <a:lstStyle/>
        <a:p>
          <a:endParaRPr lang="en-US"/>
        </a:p>
      </dgm:t>
    </dgm:pt>
    <dgm:pt modelId="{777F6EA3-08EE-4B64-A1BE-57E7DEB441B7}">
      <dgm:prSet custT="1"/>
      <dgm:spPr/>
      <dgm:t>
        <a:bodyPr/>
        <a:lstStyle/>
        <a:p>
          <a:r>
            <a:rPr lang="en-GB" sz="2400" dirty="0"/>
            <a:t>Islamist Extremism</a:t>
          </a:r>
          <a:endParaRPr lang="en-US" sz="2400" dirty="0"/>
        </a:p>
      </dgm:t>
    </dgm:pt>
    <dgm:pt modelId="{17669F81-7BC6-48A0-8527-0A5051164522}" type="parTrans" cxnId="{CE99B6EF-DEB2-48E9-B290-295A8FDD1379}">
      <dgm:prSet/>
      <dgm:spPr/>
      <dgm:t>
        <a:bodyPr/>
        <a:lstStyle/>
        <a:p>
          <a:endParaRPr lang="en-US"/>
        </a:p>
      </dgm:t>
    </dgm:pt>
    <dgm:pt modelId="{DCE1B68B-55A1-40B9-ABE5-8DB1DBC8F9C0}" type="sibTrans" cxnId="{CE99B6EF-DEB2-48E9-B290-295A8FDD1379}">
      <dgm:prSet/>
      <dgm:spPr/>
      <dgm:t>
        <a:bodyPr/>
        <a:lstStyle/>
        <a:p>
          <a:endParaRPr lang="en-US"/>
        </a:p>
      </dgm:t>
    </dgm:pt>
    <dgm:pt modelId="{B60338D5-969E-4ADA-AA76-618E112CF651}">
      <dgm:prSet custT="1"/>
      <dgm:spPr/>
      <dgm:t>
        <a:bodyPr/>
        <a:lstStyle/>
        <a:p>
          <a:r>
            <a:rPr lang="en-GB" sz="2400" dirty="0"/>
            <a:t>Far-right extremism</a:t>
          </a:r>
          <a:endParaRPr lang="en-US" sz="2400" dirty="0"/>
        </a:p>
      </dgm:t>
    </dgm:pt>
    <dgm:pt modelId="{C17D0AFD-F573-4779-8F81-CC4171AAD7DB}" type="parTrans" cxnId="{CB84AC27-FA65-49A7-B675-66AC83448206}">
      <dgm:prSet/>
      <dgm:spPr/>
      <dgm:t>
        <a:bodyPr/>
        <a:lstStyle/>
        <a:p>
          <a:endParaRPr lang="en-US"/>
        </a:p>
      </dgm:t>
    </dgm:pt>
    <dgm:pt modelId="{6B1F0095-7E22-4C2A-8B7A-D333060FB033}" type="sibTrans" cxnId="{CB84AC27-FA65-49A7-B675-66AC83448206}">
      <dgm:prSet/>
      <dgm:spPr/>
      <dgm:t>
        <a:bodyPr/>
        <a:lstStyle/>
        <a:p>
          <a:endParaRPr lang="en-US"/>
        </a:p>
      </dgm:t>
    </dgm:pt>
    <dgm:pt modelId="{DFC13709-654C-4592-95EC-70042984FAD6}">
      <dgm:prSet custT="1"/>
      <dgm:spPr/>
      <dgm:t>
        <a:bodyPr/>
        <a:lstStyle/>
        <a:p>
          <a:r>
            <a:rPr lang="en-GB" sz="2400" dirty="0"/>
            <a:t>British Values</a:t>
          </a:r>
          <a:endParaRPr lang="en-US" sz="2400" dirty="0"/>
        </a:p>
      </dgm:t>
    </dgm:pt>
    <dgm:pt modelId="{FF7CC567-B4A8-425D-B126-646EC117D583}" type="parTrans" cxnId="{B8798714-E98E-44E9-9628-F3D7CEEFBA50}">
      <dgm:prSet/>
      <dgm:spPr/>
      <dgm:t>
        <a:bodyPr/>
        <a:lstStyle/>
        <a:p>
          <a:endParaRPr lang="en-US"/>
        </a:p>
      </dgm:t>
    </dgm:pt>
    <dgm:pt modelId="{623C6806-0DEB-4150-BD0D-E38DFEB0D065}" type="sibTrans" cxnId="{B8798714-E98E-44E9-9628-F3D7CEEFBA50}">
      <dgm:prSet/>
      <dgm:spPr/>
      <dgm:t>
        <a:bodyPr/>
        <a:lstStyle/>
        <a:p>
          <a:endParaRPr lang="en-US"/>
        </a:p>
      </dgm:t>
    </dgm:pt>
    <dgm:pt modelId="{D8FE3C5E-E3FB-4102-87AC-315CE7C68E05}" type="pres">
      <dgm:prSet presAssocID="{07C09A74-839F-4FEC-8E27-C52A722C5877}" presName="linear" presStyleCnt="0">
        <dgm:presLayoutVars>
          <dgm:animLvl val="lvl"/>
          <dgm:resizeHandles val="exact"/>
        </dgm:presLayoutVars>
      </dgm:prSet>
      <dgm:spPr/>
    </dgm:pt>
    <dgm:pt modelId="{372F023F-B570-48C5-B15B-6B00E339DFDD}" type="pres">
      <dgm:prSet presAssocID="{2811026C-CA5A-4A3D-AD58-0CFA6A890A1B}" presName="parentText" presStyleLbl="node1" presStyleIdx="0" presStyleCnt="7" custLinFactY="-48805" custLinFactNeighborX="-41646" custLinFactNeighborY="-100000">
        <dgm:presLayoutVars>
          <dgm:chMax val="0"/>
          <dgm:bulletEnabled val="1"/>
        </dgm:presLayoutVars>
      </dgm:prSet>
      <dgm:spPr/>
    </dgm:pt>
    <dgm:pt modelId="{4F0B1B8B-3CF5-4F18-A8AB-E6DF288DB604}" type="pres">
      <dgm:prSet presAssocID="{23F7FBB2-D6BD-4A6B-AD09-D71723EC3381}" presName="spacer" presStyleCnt="0"/>
      <dgm:spPr/>
    </dgm:pt>
    <dgm:pt modelId="{47CF5E24-1076-41C1-B289-DC75C316A386}" type="pres">
      <dgm:prSet presAssocID="{A5436AA4-8CE4-42D7-81F9-515D31EDF8E0}" presName="parentText" presStyleLbl="node1" presStyleIdx="1" presStyleCnt="7" custLinFactY="-3948" custLinFactNeighborX="-2378" custLinFactNeighborY="-100000">
        <dgm:presLayoutVars>
          <dgm:chMax val="0"/>
          <dgm:bulletEnabled val="1"/>
        </dgm:presLayoutVars>
      </dgm:prSet>
      <dgm:spPr/>
    </dgm:pt>
    <dgm:pt modelId="{9BF37EED-603B-4CE0-ABBC-0FC96BCFA58C}" type="pres">
      <dgm:prSet presAssocID="{435159B3-AF15-4903-85C0-4E60740E9E89}" presName="spacer" presStyleCnt="0"/>
      <dgm:spPr/>
    </dgm:pt>
    <dgm:pt modelId="{42723292-A987-4DDE-A502-7EF4635894CE}" type="pres">
      <dgm:prSet presAssocID="{4934FECC-6A59-492D-B29F-B4F224842AE5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1EDE74F2-0602-4303-9E23-6D51C97003B9}" type="pres">
      <dgm:prSet presAssocID="{60F578A1-83CF-48CC-A054-701F8EFAE316}" presName="spacer" presStyleCnt="0"/>
      <dgm:spPr/>
    </dgm:pt>
    <dgm:pt modelId="{33A755F6-C42E-476A-B5CA-47239DC8B106}" type="pres">
      <dgm:prSet presAssocID="{C4C4D877-DD87-4EA4-944B-4A7DF11AD919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35C2E64D-3A59-452C-9D7C-E74A80C14198}" type="pres">
      <dgm:prSet presAssocID="{47EFEA81-3124-446D-B4CF-1C9D68756A83}" presName="spacer" presStyleCnt="0"/>
      <dgm:spPr/>
    </dgm:pt>
    <dgm:pt modelId="{F567A6E2-F641-4B7A-9972-CDB46711F602}" type="pres">
      <dgm:prSet presAssocID="{777F6EA3-08EE-4B64-A1BE-57E7DEB441B7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45208710-BE9C-4785-833F-5C178143AA40}" type="pres">
      <dgm:prSet presAssocID="{DCE1B68B-55A1-40B9-ABE5-8DB1DBC8F9C0}" presName="spacer" presStyleCnt="0"/>
      <dgm:spPr/>
    </dgm:pt>
    <dgm:pt modelId="{CEA37165-687B-4962-BF85-F69C51AEF3D7}" type="pres">
      <dgm:prSet presAssocID="{B60338D5-969E-4ADA-AA76-618E112CF651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A0FB62A6-5017-44F1-A0FF-0C83EBBB02A9}" type="pres">
      <dgm:prSet presAssocID="{6B1F0095-7E22-4C2A-8B7A-D333060FB033}" presName="spacer" presStyleCnt="0"/>
      <dgm:spPr/>
    </dgm:pt>
    <dgm:pt modelId="{A65C0784-5306-461D-AEBD-0D6F2E65DF64}" type="pres">
      <dgm:prSet presAssocID="{DFC13709-654C-4592-95EC-70042984FAD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BCE2F00-1ED5-4A0E-9B5B-980CF249EBA4}" type="presOf" srcId="{DFC13709-654C-4592-95EC-70042984FAD6}" destId="{A65C0784-5306-461D-AEBD-0D6F2E65DF64}" srcOrd="0" destOrd="0" presId="urn:microsoft.com/office/officeart/2005/8/layout/vList2"/>
    <dgm:cxn modelId="{B8798714-E98E-44E9-9628-F3D7CEEFBA50}" srcId="{07C09A74-839F-4FEC-8E27-C52A722C5877}" destId="{DFC13709-654C-4592-95EC-70042984FAD6}" srcOrd="6" destOrd="0" parTransId="{FF7CC567-B4A8-425D-B126-646EC117D583}" sibTransId="{623C6806-0DEB-4150-BD0D-E38DFEB0D065}"/>
    <dgm:cxn modelId="{1DA15425-E08B-469E-9116-A76F66F5482E}" type="presOf" srcId="{4934FECC-6A59-492D-B29F-B4F224842AE5}" destId="{42723292-A987-4DDE-A502-7EF4635894CE}" srcOrd="0" destOrd="0" presId="urn:microsoft.com/office/officeart/2005/8/layout/vList2"/>
    <dgm:cxn modelId="{CB84AC27-FA65-49A7-B675-66AC83448206}" srcId="{07C09A74-839F-4FEC-8E27-C52A722C5877}" destId="{B60338D5-969E-4ADA-AA76-618E112CF651}" srcOrd="5" destOrd="0" parTransId="{C17D0AFD-F573-4779-8F81-CC4171AAD7DB}" sibTransId="{6B1F0095-7E22-4C2A-8B7A-D333060FB033}"/>
    <dgm:cxn modelId="{22E9A142-0A77-4B0E-82E7-A30E3E45C8F5}" type="presOf" srcId="{777F6EA3-08EE-4B64-A1BE-57E7DEB441B7}" destId="{F567A6E2-F641-4B7A-9972-CDB46711F602}" srcOrd="0" destOrd="0" presId="urn:microsoft.com/office/officeart/2005/8/layout/vList2"/>
    <dgm:cxn modelId="{0F18A646-87C5-4D56-BDB9-3FB7F406C945}" srcId="{07C09A74-839F-4FEC-8E27-C52A722C5877}" destId="{C4C4D877-DD87-4EA4-944B-4A7DF11AD919}" srcOrd="3" destOrd="0" parTransId="{A6F9BB29-6150-44CA-B57C-6CB13733847D}" sibTransId="{47EFEA81-3124-446D-B4CF-1C9D68756A83}"/>
    <dgm:cxn modelId="{7117444B-0724-4EDE-9225-D278D5DA0D24}" srcId="{07C09A74-839F-4FEC-8E27-C52A722C5877}" destId="{4934FECC-6A59-492D-B29F-B4F224842AE5}" srcOrd="2" destOrd="0" parTransId="{7EC81962-C15B-4F99-A5ED-8DC6CE1E26F2}" sibTransId="{60F578A1-83CF-48CC-A054-701F8EFAE316}"/>
    <dgm:cxn modelId="{58F5D16C-3736-4EAD-A326-4B0E7E70B166}" type="presOf" srcId="{2811026C-CA5A-4A3D-AD58-0CFA6A890A1B}" destId="{372F023F-B570-48C5-B15B-6B00E339DFDD}" srcOrd="0" destOrd="0" presId="urn:microsoft.com/office/officeart/2005/8/layout/vList2"/>
    <dgm:cxn modelId="{32D22FCF-C9F0-4E07-AF68-6BAE8E5145AE}" srcId="{07C09A74-839F-4FEC-8E27-C52A722C5877}" destId="{2811026C-CA5A-4A3D-AD58-0CFA6A890A1B}" srcOrd="0" destOrd="0" parTransId="{04442EEA-FE4A-4374-B1B8-675A55E89F82}" sibTransId="{23F7FBB2-D6BD-4A6B-AD09-D71723EC3381}"/>
    <dgm:cxn modelId="{74AE06D4-119F-431D-9EA0-FDECE22C6433}" type="presOf" srcId="{C4C4D877-DD87-4EA4-944B-4A7DF11AD919}" destId="{33A755F6-C42E-476A-B5CA-47239DC8B106}" srcOrd="0" destOrd="0" presId="urn:microsoft.com/office/officeart/2005/8/layout/vList2"/>
    <dgm:cxn modelId="{6BDA36D4-B0DA-4615-BAE8-B4841C582065}" srcId="{07C09A74-839F-4FEC-8E27-C52A722C5877}" destId="{A5436AA4-8CE4-42D7-81F9-515D31EDF8E0}" srcOrd="1" destOrd="0" parTransId="{079DC7E7-12B5-4472-97E2-6C79BAB85D58}" sibTransId="{435159B3-AF15-4903-85C0-4E60740E9E89}"/>
    <dgm:cxn modelId="{E4F354D4-F5B6-4E02-9530-C55FFC48ADA5}" type="presOf" srcId="{A5436AA4-8CE4-42D7-81F9-515D31EDF8E0}" destId="{47CF5E24-1076-41C1-B289-DC75C316A386}" srcOrd="0" destOrd="0" presId="urn:microsoft.com/office/officeart/2005/8/layout/vList2"/>
    <dgm:cxn modelId="{DD3FB4DE-CA8B-4E3E-AF60-A38A1BA3FAC3}" type="presOf" srcId="{B60338D5-969E-4ADA-AA76-618E112CF651}" destId="{CEA37165-687B-4962-BF85-F69C51AEF3D7}" srcOrd="0" destOrd="0" presId="urn:microsoft.com/office/officeart/2005/8/layout/vList2"/>
    <dgm:cxn modelId="{3289C4DE-EA8C-45A3-8A67-E5752EC797F5}" type="presOf" srcId="{07C09A74-839F-4FEC-8E27-C52A722C5877}" destId="{D8FE3C5E-E3FB-4102-87AC-315CE7C68E05}" srcOrd="0" destOrd="0" presId="urn:microsoft.com/office/officeart/2005/8/layout/vList2"/>
    <dgm:cxn modelId="{CE99B6EF-DEB2-48E9-B290-295A8FDD1379}" srcId="{07C09A74-839F-4FEC-8E27-C52A722C5877}" destId="{777F6EA3-08EE-4B64-A1BE-57E7DEB441B7}" srcOrd="4" destOrd="0" parTransId="{17669F81-7BC6-48A0-8527-0A5051164522}" sibTransId="{DCE1B68B-55A1-40B9-ABE5-8DB1DBC8F9C0}"/>
    <dgm:cxn modelId="{D19087C8-2F02-4FAF-AA42-566448A298A7}" type="presParOf" srcId="{D8FE3C5E-E3FB-4102-87AC-315CE7C68E05}" destId="{372F023F-B570-48C5-B15B-6B00E339DFDD}" srcOrd="0" destOrd="0" presId="urn:microsoft.com/office/officeart/2005/8/layout/vList2"/>
    <dgm:cxn modelId="{2293CD3C-29A8-4B72-A7A9-08C2FC9AF0A7}" type="presParOf" srcId="{D8FE3C5E-E3FB-4102-87AC-315CE7C68E05}" destId="{4F0B1B8B-3CF5-4F18-A8AB-E6DF288DB604}" srcOrd="1" destOrd="0" presId="urn:microsoft.com/office/officeart/2005/8/layout/vList2"/>
    <dgm:cxn modelId="{369D945E-530D-458D-9B6D-0C5896C7F8B8}" type="presParOf" srcId="{D8FE3C5E-E3FB-4102-87AC-315CE7C68E05}" destId="{47CF5E24-1076-41C1-B289-DC75C316A386}" srcOrd="2" destOrd="0" presId="urn:microsoft.com/office/officeart/2005/8/layout/vList2"/>
    <dgm:cxn modelId="{897B4AB2-1B52-4AC6-96B7-896CFB91200F}" type="presParOf" srcId="{D8FE3C5E-E3FB-4102-87AC-315CE7C68E05}" destId="{9BF37EED-603B-4CE0-ABBC-0FC96BCFA58C}" srcOrd="3" destOrd="0" presId="urn:microsoft.com/office/officeart/2005/8/layout/vList2"/>
    <dgm:cxn modelId="{594FF9B5-ACC7-4182-A53A-530BBF550CA1}" type="presParOf" srcId="{D8FE3C5E-E3FB-4102-87AC-315CE7C68E05}" destId="{42723292-A987-4DDE-A502-7EF4635894CE}" srcOrd="4" destOrd="0" presId="urn:microsoft.com/office/officeart/2005/8/layout/vList2"/>
    <dgm:cxn modelId="{D48FC855-3EC5-4AB0-8ABD-2DB92BB54675}" type="presParOf" srcId="{D8FE3C5E-E3FB-4102-87AC-315CE7C68E05}" destId="{1EDE74F2-0602-4303-9E23-6D51C97003B9}" srcOrd="5" destOrd="0" presId="urn:microsoft.com/office/officeart/2005/8/layout/vList2"/>
    <dgm:cxn modelId="{5DDC4399-BA57-4C18-86C6-9D308AF196E1}" type="presParOf" srcId="{D8FE3C5E-E3FB-4102-87AC-315CE7C68E05}" destId="{33A755F6-C42E-476A-B5CA-47239DC8B106}" srcOrd="6" destOrd="0" presId="urn:microsoft.com/office/officeart/2005/8/layout/vList2"/>
    <dgm:cxn modelId="{CD92419F-C02F-4BD0-9E2D-CB70260B4ADC}" type="presParOf" srcId="{D8FE3C5E-E3FB-4102-87AC-315CE7C68E05}" destId="{35C2E64D-3A59-452C-9D7C-E74A80C14198}" srcOrd="7" destOrd="0" presId="urn:microsoft.com/office/officeart/2005/8/layout/vList2"/>
    <dgm:cxn modelId="{9750B180-6306-4193-9FDC-DE8FD7DA1441}" type="presParOf" srcId="{D8FE3C5E-E3FB-4102-87AC-315CE7C68E05}" destId="{F567A6E2-F641-4B7A-9972-CDB46711F602}" srcOrd="8" destOrd="0" presId="urn:microsoft.com/office/officeart/2005/8/layout/vList2"/>
    <dgm:cxn modelId="{A1651ED2-4C85-4B43-9A06-F77055639F9E}" type="presParOf" srcId="{D8FE3C5E-E3FB-4102-87AC-315CE7C68E05}" destId="{45208710-BE9C-4785-833F-5C178143AA40}" srcOrd="9" destOrd="0" presId="urn:microsoft.com/office/officeart/2005/8/layout/vList2"/>
    <dgm:cxn modelId="{F84C1DB0-4177-4F26-A53B-40A2FB1F5523}" type="presParOf" srcId="{D8FE3C5E-E3FB-4102-87AC-315CE7C68E05}" destId="{CEA37165-687B-4962-BF85-F69C51AEF3D7}" srcOrd="10" destOrd="0" presId="urn:microsoft.com/office/officeart/2005/8/layout/vList2"/>
    <dgm:cxn modelId="{7EF9253F-742E-47AF-9B34-C0143B626B56}" type="presParOf" srcId="{D8FE3C5E-E3FB-4102-87AC-315CE7C68E05}" destId="{A0FB62A6-5017-44F1-A0FF-0C83EBBB02A9}" srcOrd="11" destOrd="0" presId="urn:microsoft.com/office/officeart/2005/8/layout/vList2"/>
    <dgm:cxn modelId="{E8022D23-2C24-4226-9BE7-A5C7A96D7BB3}" type="presParOf" srcId="{D8FE3C5E-E3FB-4102-87AC-315CE7C68E05}" destId="{A65C0784-5306-461D-AEBD-0D6F2E65DF64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89981E-85BF-49CA-85C3-FEA357BDF9E7}">
      <dsp:nvSpPr>
        <dsp:cNvPr id="0" name=""/>
        <dsp:cNvSpPr/>
      </dsp:nvSpPr>
      <dsp:spPr>
        <a:xfrm>
          <a:off x="1380" y="876328"/>
          <a:ext cx="1738853" cy="243439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568" tIns="330200" rIns="135568" bIns="33020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solidFill>
                <a:schemeClr val="bg1"/>
              </a:solidFill>
            </a:rPr>
            <a:t>Understand what is meant by the term “prevent duty”</a:t>
          </a:r>
          <a:endParaRPr lang="en-US" sz="1500" b="1" kern="1200" dirty="0">
            <a:solidFill>
              <a:schemeClr val="bg1"/>
            </a:solidFill>
          </a:endParaRPr>
        </a:p>
      </dsp:txBody>
      <dsp:txXfrm>
        <a:off x="1380" y="1801399"/>
        <a:ext cx="1738853" cy="1460637"/>
      </dsp:txXfrm>
    </dsp:sp>
    <dsp:sp modelId="{F5FAD977-80C3-4F45-9AA2-9A9E23C55F91}">
      <dsp:nvSpPr>
        <dsp:cNvPr id="0" name=""/>
        <dsp:cNvSpPr/>
      </dsp:nvSpPr>
      <dsp:spPr>
        <a:xfrm>
          <a:off x="505647" y="1119768"/>
          <a:ext cx="730318" cy="73031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938" tIns="12700" rIns="56938" bIns="127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1</a:t>
          </a:r>
          <a:endParaRPr lang="en-US" sz="3500" kern="1200" dirty="0"/>
        </a:p>
      </dsp:txBody>
      <dsp:txXfrm>
        <a:off x="612600" y="1226721"/>
        <a:ext cx="516412" cy="516412"/>
      </dsp:txXfrm>
    </dsp:sp>
    <dsp:sp modelId="{8CDE4BB2-208D-4067-A7F9-E57769311FAB}">
      <dsp:nvSpPr>
        <dsp:cNvPr id="0" name=""/>
        <dsp:cNvSpPr/>
      </dsp:nvSpPr>
      <dsp:spPr>
        <a:xfrm>
          <a:off x="1380" y="3310652"/>
          <a:ext cx="1738853" cy="7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8AF79F-DD1F-45A7-8A7D-51FAB26177DB}">
      <dsp:nvSpPr>
        <dsp:cNvPr id="0" name=""/>
        <dsp:cNvSpPr/>
      </dsp:nvSpPr>
      <dsp:spPr>
        <a:xfrm>
          <a:off x="1914119" y="876328"/>
          <a:ext cx="1738853" cy="243439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568" tIns="330200" rIns="135568" bIns="33020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solidFill>
                <a:schemeClr val="bg1"/>
              </a:solidFill>
            </a:rPr>
            <a:t>Define “extremism” and “radicalisation”</a:t>
          </a:r>
          <a:endParaRPr lang="en-US" sz="1500" b="1" kern="1200" dirty="0">
            <a:solidFill>
              <a:schemeClr val="bg1"/>
            </a:solidFill>
          </a:endParaRPr>
        </a:p>
      </dsp:txBody>
      <dsp:txXfrm>
        <a:off x="1914119" y="1801399"/>
        <a:ext cx="1738853" cy="1460637"/>
      </dsp:txXfrm>
    </dsp:sp>
    <dsp:sp modelId="{45F4D83F-9A0B-4A52-865F-9AB19E4A3AB1}">
      <dsp:nvSpPr>
        <dsp:cNvPr id="0" name=""/>
        <dsp:cNvSpPr/>
      </dsp:nvSpPr>
      <dsp:spPr>
        <a:xfrm>
          <a:off x="2418386" y="1119768"/>
          <a:ext cx="730318" cy="73031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938" tIns="12700" rIns="56938" bIns="127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2</a:t>
          </a:r>
        </a:p>
      </dsp:txBody>
      <dsp:txXfrm>
        <a:off x="2525339" y="1226721"/>
        <a:ext cx="516412" cy="516412"/>
      </dsp:txXfrm>
    </dsp:sp>
    <dsp:sp modelId="{533F5D6D-222E-455D-968B-BDF5A64D7F49}">
      <dsp:nvSpPr>
        <dsp:cNvPr id="0" name=""/>
        <dsp:cNvSpPr/>
      </dsp:nvSpPr>
      <dsp:spPr>
        <a:xfrm>
          <a:off x="1914119" y="3310652"/>
          <a:ext cx="1738853" cy="7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A6BC00C-08D1-4F56-B1AF-78694564E5B8}">
      <dsp:nvSpPr>
        <dsp:cNvPr id="0" name=""/>
        <dsp:cNvSpPr/>
      </dsp:nvSpPr>
      <dsp:spPr>
        <a:xfrm>
          <a:off x="3826858" y="876328"/>
          <a:ext cx="1738853" cy="243439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568" tIns="330200" rIns="135568" bIns="33020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bg1"/>
              </a:solidFill>
            </a:rPr>
            <a:t>Understand the main threats and risks from extremist groups in the UK today</a:t>
          </a:r>
          <a:endParaRPr lang="en-US" sz="1400" b="1" kern="1200" dirty="0">
            <a:solidFill>
              <a:schemeClr val="bg1"/>
            </a:solidFill>
          </a:endParaRPr>
        </a:p>
      </dsp:txBody>
      <dsp:txXfrm>
        <a:off x="3826858" y="1801399"/>
        <a:ext cx="1738853" cy="1460637"/>
      </dsp:txXfrm>
    </dsp:sp>
    <dsp:sp modelId="{2EF8ECF9-890D-4CFB-81EB-4471B2D9BDF9}">
      <dsp:nvSpPr>
        <dsp:cNvPr id="0" name=""/>
        <dsp:cNvSpPr/>
      </dsp:nvSpPr>
      <dsp:spPr>
        <a:xfrm>
          <a:off x="4331125" y="1119768"/>
          <a:ext cx="730318" cy="73031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938" tIns="12700" rIns="56938" bIns="127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3</a:t>
          </a:r>
        </a:p>
      </dsp:txBody>
      <dsp:txXfrm>
        <a:off x="4438078" y="1226721"/>
        <a:ext cx="516412" cy="516412"/>
      </dsp:txXfrm>
    </dsp:sp>
    <dsp:sp modelId="{EBDEF675-5C6E-4AFB-B273-21371796AA2D}">
      <dsp:nvSpPr>
        <dsp:cNvPr id="0" name=""/>
        <dsp:cNvSpPr/>
      </dsp:nvSpPr>
      <dsp:spPr>
        <a:xfrm>
          <a:off x="3826858" y="3310652"/>
          <a:ext cx="1738853" cy="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7A6F47-90A1-46EA-B016-AA6E5B0DCEAE}">
      <dsp:nvSpPr>
        <dsp:cNvPr id="0" name=""/>
        <dsp:cNvSpPr/>
      </dsp:nvSpPr>
      <dsp:spPr>
        <a:xfrm>
          <a:off x="5739597" y="876328"/>
          <a:ext cx="1738853" cy="243439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568" tIns="330200" rIns="135568" bIns="33020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bg1"/>
              </a:solidFill>
            </a:rPr>
            <a:t>Define British Values</a:t>
          </a:r>
          <a:endParaRPr lang="en-US" sz="1400" b="1" kern="1200" dirty="0">
            <a:solidFill>
              <a:schemeClr val="bg1"/>
            </a:solidFill>
          </a:endParaRPr>
        </a:p>
      </dsp:txBody>
      <dsp:txXfrm>
        <a:off x="5739597" y="1801399"/>
        <a:ext cx="1738853" cy="1460637"/>
      </dsp:txXfrm>
    </dsp:sp>
    <dsp:sp modelId="{F3FBD03F-668F-4AB1-A7A5-F92C713AC188}">
      <dsp:nvSpPr>
        <dsp:cNvPr id="0" name=""/>
        <dsp:cNvSpPr/>
      </dsp:nvSpPr>
      <dsp:spPr>
        <a:xfrm>
          <a:off x="6243864" y="1119768"/>
          <a:ext cx="730318" cy="73031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938" tIns="12700" rIns="56938" bIns="127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4</a:t>
          </a:r>
        </a:p>
      </dsp:txBody>
      <dsp:txXfrm>
        <a:off x="6350817" y="1226721"/>
        <a:ext cx="516412" cy="516412"/>
      </dsp:txXfrm>
    </dsp:sp>
    <dsp:sp modelId="{855F635B-2D2E-4A70-A40A-D79CD9260A6B}">
      <dsp:nvSpPr>
        <dsp:cNvPr id="0" name=""/>
        <dsp:cNvSpPr/>
      </dsp:nvSpPr>
      <dsp:spPr>
        <a:xfrm>
          <a:off x="5739597" y="3310652"/>
          <a:ext cx="1738853" cy="7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8C5D91B-4373-4455-BB67-829ED10A2EF8}">
      <dsp:nvSpPr>
        <dsp:cNvPr id="0" name=""/>
        <dsp:cNvSpPr/>
      </dsp:nvSpPr>
      <dsp:spPr>
        <a:xfrm>
          <a:off x="7652336" y="876328"/>
          <a:ext cx="1738853" cy="2434395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568" tIns="330200" rIns="135568" bIns="33020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solidFill>
                <a:schemeClr val="bg1"/>
              </a:solidFill>
            </a:rPr>
            <a:t>Consider online threats to radicalisation</a:t>
          </a:r>
          <a:endParaRPr lang="en-US" sz="1500" b="1" kern="1200" dirty="0">
            <a:solidFill>
              <a:schemeClr val="bg1"/>
            </a:solidFill>
          </a:endParaRPr>
        </a:p>
      </dsp:txBody>
      <dsp:txXfrm>
        <a:off x="7652336" y="1801399"/>
        <a:ext cx="1738853" cy="1460637"/>
      </dsp:txXfrm>
    </dsp:sp>
    <dsp:sp modelId="{5DEF58BC-8D60-49C9-8B12-7B142338F1FC}">
      <dsp:nvSpPr>
        <dsp:cNvPr id="0" name=""/>
        <dsp:cNvSpPr/>
      </dsp:nvSpPr>
      <dsp:spPr>
        <a:xfrm>
          <a:off x="8156603" y="1119768"/>
          <a:ext cx="730318" cy="73031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938" tIns="12700" rIns="56938" bIns="127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5</a:t>
          </a:r>
        </a:p>
      </dsp:txBody>
      <dsp:txXfrm>
        <a:off x="8263556" y="1226721"/>
        <a:ext cx="516412" cy="516412"/>
      </dsp:txXfrm>
    </dsp:sp>
    <dsp:sp modelId="{DD37A99C-7BA6-4B35-917B-62077CAD1C10}">
      <dsp:nvSpPr>
        <dsp:cNvPr id="0" name=""/>
        <dsp:cNvSpPr/>
      </dsp:nvSpPr>
      <dsp:spPr>
        <a:xfrm>
          <a:off x="7652336" y="3310652"/>
          <a:ext cx="1738853" cy="7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0423CAA-0525-4079-B624-4CACE1E3B780}">
      <dsp:nvSpPr>
        <dsp:cNvPr id="0" name=""/>
        <dsp:cNvSpPr/>
      </dsp:nvSpPr>
      <dsp:spPr>
        <a:xfrm>
          <a:off x="9565075" y="876328"/>
          <a:ext cx="1738853" cy="243439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568" tIns="330200" rIns="135568" bIns="33020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solidFill>
                <a:schemeClr val="bg1"/>
              </a:solidFill>
            </a:rPr>
            <a:t>Understand the term run, hide, tell</a:t>
          </a:r>
          <a:endParaRPr lang="en-US" sz="1500" b="1" kern="1200" dirty="0">
            <a:solidFill>
              <a:schemeClr val="bg1"/>
            </a:solidFill>
          </a:endParaRPr>
        </a:p>
      </dsp:txBody>
      <dsp:txXfrm>
        <a:off x="9565075" y="1801399"/>
        <a:ext cx="1738853" cy="1460637"/>
      </dsp:txXfrm>
    </dsp:sp>
    <dsp:sp modelId="{DA76F30E-8188-4772-BB21-06C5405BDC54}">
      <dsp:nvSpPr>
        <dsp:cNvPr id="0" name=""/>
        <dsp:cNvSpPr/>
      </dsp:nvSpPr>
      <dsp:spPr>
        <a:xfrm>
          <a:off x="10069342" y="1119768"/>
          <a:ext cx="730318" cy="73031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938" tIns="12700" rIns="56938" bIns="127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6</a:t>
          </a:r>
        </a:p>
      </dsp:txBody>
      <dsp:txXfrm>
        <a:off x="10176295" y="1226721"/>
        <a:ext cx="516412" cy="516412"/>
      </dsp:txXfrm>
    </dsp:sp>
    <dsp:sp modelId="{E22E4277-D95E-4925-89EE-888229ACF98D}">
      <dsp:nvSpPr>
        <dsp:cNvPr id="0" name=""/>
        <dsp:cNvSpPr/>
      </dsp:nvSpPr>
      <dsp:spPr>
        <a:xfrm>
          <a:off x="9565075" y="3310652"/>
          <a:ext cx="1738853" cy="7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7C63AE-3A80-49DA-B432-E9C1681BEF7E}">
      <dsp:nvSpPr>
        <dsp:cNvPr id="0" name=""/>
        <dsp:cNvSpPr/>
      </dsp:nvSpPr>
      <dsp:spPr>
        <a:xfrm>
          <a:off x="195" y="408895"/>
          <a:ext cx="2363458" cy="28361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57" tIns="0" rIns="233457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What is prevent?</a:t>
          </a:r>
          <a:endParaRPr lang="en-US" sz="2100" kern="1200" dirty="0"/>
        </a:p>
      </dsp:txBody>
      <dsp:txXfrm>
        <a:off x="195" y="1543355"/>
        <a:ext cx="2363458" cy="1701689"/>
      </dsp:txXfrm>
    </dsp:sp>
    <dsp:sp modelId="{D933E1EF-15A8-49A6-93C8-A240150A3FDE}">
      <dsp:nvSpPr>
        <dsp:cNvPr id="0" name=""/>
        <dsp:cNvSpPr/>
      </dsp:nvSpPr>
      <dsp:spPr>
        <a:xfrm>
          <a:off x="195" y="408895"/>
          <a:ext cx="2363458" cy="1134459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57" tIns="165100" rIns="233457" bIns="16510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01</a:t>
          </a:r>
        </a:p>
      </dsp:txBody>
      <dsp:txXfrm>
        <a:off x="195" y="408895"/>
        <a:ext cx="2363458" cy="1134459"/>
      </dsp:txXfrm>
    </dsp:sp>
    <dsp:sp modelId="{F17FA440-2EA9-4335-801C-342CE9C15249}">
      <dsp:nvSpPr>
        <dsp:cNvPr id="0" name=""/>
        <dsp:cNvSpPr/>
      </dsp:nvSpPr>
      <dsp:spPr>
        <a:xfrm>
          <a:off x="2552730" y="408895"/>
          <a:ext cx="2363458" cy="283614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57" tIns="0" rIns="233457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What is extremism?</a:t>
          </a:r>
          <a:endParaRPr lang="en-US" sz="2100" kern="1200" dirty="0"/>
        </a:p>
      </dsp:txBody>
      <dsp:txXfrm>
        <a:off x="2552730" y="1543355"/>
        <a:ext cx="2363458" cy="1701689"/>
      </dsp:txXfrm>
    </dsp:sp>
    <dsp:sp modelId="{58112D94-A4C1-4FC5-AAB1-E14FFB2E856F}">
      <dsp:nvSpPr>
        <dsp:cNvPr id="0" name=""/>
        <dsp:cNvSpPr/>
      </dsp:nvSpPr>
      <dsp:spPr>
        <a:xfrm>
          <a:off x="2552730" y="408895"/>
          <a:ext cx="2363458" cy="1134459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57" tIns="165100" rIns="233457" bIns="16510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02</a:t>
          </a:r>
        </a:p>
      </dsp:txBody>
      <dsp:txXfrm>
        <a:off x="2552730" y="408895"/>
        <a:ext cx="2363458" cy="1134459"/>
      </dsp:txXfrm>
    </dsp:sp>
    <dsp:sp modelId="{6B29AA7B-85C9-46C3-93E7-F22EA9FADD56}">
      <dsp:nvSpPr>
        <dsp:cNvPr id="0" name=""/>
        <dsp:cNvSpPr/>
      </dsp:nvSpPr>
      <dsp:spPr>
        <a:xfrm>
          <a:off x="5105265" y="408895"/>
          <a:ext cx="2363458" cy="283614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57" tIns="0" rIns="233457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What is radicalisation?</a:t>
          </a:r>
          <a:endParaRPr lang="en-US" sz="2100" kern="1200" dirty="0"/>
        </a:p>
      </dsp:txBody>
      <dsp:txXfrm>
        <a:off x="5105265" y="1543355"/>
        <a:ext cx="2363458" cy="1701689"/>
      </dsp:txXfrm>
    </dsp:sp>
    <dsp:sp modelId="{F1061A8A-264F-43CD-89B8-D3CC852B1072}">
      <dsp:nvSpPr>
        <dsp:cNvPr id="0" name=""/>
        <dsp:cNvSpPr/>
      </dsp:nvSpPr>
      <dsp:spPr>
        <a:xfrm>
          <a:off x="5105265" y="408895"/>
          <a:ext cx="2363458" cy="1134459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57" tIns="165100" rIns="233457" bIns="16510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03</a:t>
          </a:r>
        </a:p>
      </dsp:txBody>
      <dsp:txXfrm>
        <a:off x="5105265" y="408895"/>
        <a:ext cx="2363458" cy="1134459"/>
      </dsp:txXfrm>
    </dsp:sp>
    <dsp:sp modelId="{E473E3B3-EC3E-40A0-9C1A-1FDF70813DEC}">
      <dsp:nvSpPr>
        <dsp:cNvPr id="0" name=""/>
        <dsp:cNvSpPr/>
      </dsp:nvSpPr>
      <dsp:spPr>
        <a:xfrm>
          <a:off x="7657800" y="408895"/>
          <a:ext cx="2363458" cy="283614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57" tIns="0" rIns="233457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What are the key British Values?</a:t>
          </a:r>
          <a:endParaRPr lang="en-US" sz="2100" kern="1200" dirty="0"/>
        </a:p>
      </dsp:txBody>
      <dsp:txXfrm>
        <a:off x="7657800" y="1543355"/>
        <a:ext cx="2363458" cy="1701689"/>
      </dsp:txXfrm>
    </dsp:sp>
    <dsp:sp modelId="{62A1432C-67A1-41A1-928B-15DB6436E5CA}">
      <dsp:nvSpPr>
        <dsp:cNvPr id="0" name=""/>
        <dsp:cNvSpPr/>
      </dsp:nvSpPr>
      <dsp:spPr>
        <a:xfrm>
          <a:off x="7657800" y="408895"/>
          <a:ext cx="2363458" cy="1134459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57" tIns="165100" rIns="233457" bIns="16510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/>
            <a:t>04</a:t>
          </a:r>
        </a:p>
      </dsp:txBody>
      <dsp:txXfrm>
        <a:off x="7657800" y="408895"/>
        <a:ext cx="2363458" cy="11344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E26561-0215-4884-A921-15CE28B867BB}">
      <dsp:nvSpPr>
        <dsp:cNvPr id="0" name=""/>
        <dsp:cNvSpPr/>
      </dsp:nvSpPr>
      <dsp:spPr>
        <a:xfrm>
          <a:off x="0" y="77870"/>
          <a:ext cx="2786062" cy="167163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Important issue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-mature themes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-mature response</a:t>
          </a:r>
          <a:endParaRPr lang="en-US" sz="2200" kern="1200" dirty="0"/>
        </a:p>
      </dsp:txBody>
      <dsp:txXfrm>
        <a:off x="0" y="77870"/>
        <a:ext cx="2786062" cy="1671637"/>
      </dsp:txXfrm>
    </dsp:sp>
    <dsp:sp modelId="{BF25D01A-C30F-4D21-89C9-054F67050AC3}">
      <dsp:nvSpPr>
        <dsp:cNvPr id="0" name=""/>
        <dsp:cNvSpPr/>
      </dsp:nvSpPr>
      <dsp:spPr>
        <a:xfrm>
          <a:off x="3064668" y="77870"/>
          <a:ext cx="2786062" cy="167163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The tutorial space is a “safe space”</a:t>
          </a:r>
          <a:endParaRPr lang="en-US" sz="2200" kern="1200"/>
        </a:p>
      </dsp:txBody>
      <dsp:txXfrm>
        <a:off x="3064668" y="77870"/>
        <a:ext cx="2786062" cy="1671637"/>
      </dsp:txXfrm>
    </dsp:sp>
    <dsp:sp modelId="{E15D0E40-21B7-425F-AE55-3CAD4BE7DEA0}">
      <dsp:nvSpPr>
        <dsp:cNvPr id="0" name=""/>
        <dsp:cNvSpPr/>
      </dsp:nvSpPr>
      <dsp:spPr>
        <a:xfrm>
          <a:off x="6129337" y="77870"/>
          <a:ext cx="2786062" cy="167163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We want to encourage questions</a:t>
          </a:r>
          <a:endParaRPr lang="en-US" sz="2200" kern="1200"/>
        </a:p>
      </dsp:txBody>
      <dsp:txXfrm>
        <a:off x="6129337" y="77870"/>
        <a:ext cx="2786062" cy="1671637"/>
      </dsp:txXfrm>
    </dsp:sp>
    <dsp:sp modelId="{B9B75B31-A351-4EF9-97D1-A0C5019DE211}">
      <dsp:nvSpPr>
        <dsp:cNvPr id="0" name=""/>
        <dsp:cNvSpPr/>
      </dsp:nvSpPr>
      <dsp:spPr>
        <a:xfrm>
          <a:off x="0" y="2028114"/>
          <a:ext cx="2786062" cy="167163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We want you to express opinions</a:t>
          </a:r>
          <a:endParaRPr lang="en-US" sz="2200" kern="1200"/>
        </a:p>
      </dsp:txBody>
      <dsp:txXfrm>
        <a:off x="0" y="2028114"/>
        <a:ext cx="2786062" cy="1671637"/>
      </dsp:txXfrm>
    </dsp:sp>
    <dsp:sp modelId="{82FA19E4-2BA9-4EF2-924E-9382709D8DF1}">
      <dsp:nvSpPr>
        <dsp:cNvPr id="0" name=""/>
        <dsp:cNvSpPr/>
      </dsp:nvSpPr>
      <dsp:spPr>
        <a:xfrm>
          <a:off x="3064668" y="2028114"/>
          <a:ext cx="2786062" cy="167163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You need to be mindful of other people’s views</a:t>
          </a:r>
          <a:endParaRPr lang="en-US" sz="2200" kern="1200" dirty="0"/>
        </a:p>
      </dsp:txBody>
      <dsp:txXfrm>
        <a:off x="3064668" y="2028114"/>
        <a:ext cx="2786062" cy="1671637"/>
      </dsp:txXfrm>
    </dsp:sp>
    <dsp:sp modelId="{91F07916-E0C6-4C33-9130-B03C188B82B7}">
      <dsp:nvSpPr>
        <dsp:cNvPr id="0" name=""/>
        <dsp:cNvSpPr/>
      </dsp:nvSpPr>
      <dsp:spPr>
        <a:xfrm>
          <a:off x="6129337" y="2028114"/>
          <a:ext cx="2786062" cy="167163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You need to speak and act in a way which shows respect to others</a:t>
          </a:r>
          <a:endParaRPr lang="en-US" sz="2200" kern="1200"/>
        </a:p>
      </dsp:txBody>
      <dsp:txXfrm>
        <a:off x="6129337" y="2028114"/>
        <a:ext cx="2786062" cy="16716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7C63AE-3A80-49DA-B432-E9C1681BEF7E}">
      <dsp:nvSpPr>
        <dsp:cNvPr id="0" name=""/>
        <dsp:cNvSpPr/>
      </dsp:nvSpPr>
      <dsp:spPr>
        <a:xfrm>
          <a:off x="195" y="408895"/>
          <a:ext cx="2363458" cy="28361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57" tIns="0" rIns="233457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/>
            <a:t>Prevent</a:t>
          </a:r>
          <a:r>
            <a:rPr lang="en-GB" sz="1600" kern="1200"/>
            <a:t> is part of the government’s </a:t>
          </a:r>
          <a:r>
            <a:rPr lang="en-GB" sz="1600" b="1" u="sng" kern="1200"/>
            <a:t>counter-terrorism strategy </a:t>
          </a:r>
          <a:r>
            <a:rPr lang="en-GB" sz="1600" kern="1200"/>
            <a:t>(Prevent, Pursue, Protect, and Prepare)</a:t>
          </a:r>
          <a:endParaRPr lang="en-US" sz="1600" kern="1200"/>
        </a:p>
      </dsp:txBody>
      <dsp:txXfrm>
        <a:off x="195" y="1543355"/>
        <a:ext cx="2363458" cy="1701689"/>
      </dsp:txXfrm>
    </dsp:sp>
    <dsp:sp modelId="{D933E1EF-15A8-49A6-93C8-A240150A3FDE}">
      <dsp:nvSpPr>
        <dsp:cNvPr id="0" name=""/>
        <dsp:cNvSpPr/>
      </dsp:nvSpPr>
      <dsp:spPr>
        <a:xfrm>
          <a:off x="195" y="408895"/>
          <a:ext cx="2363458" cy="1134459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57" tIns="165100" rIns="233457" bIns="16510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01</a:t>
          </a:r>
        </a:p>
      </dsp:txBody>
      <dsp:txXfrm>
        <a:off x="195" y="408895"/>
        <a:ext cx="2363458" cy="1134459"/>
      </dsp:txXfrm>
    </dsp:sp>
    <dsp:sp modelId="{F17FA440-2EA9-4335-801C-342CE9C15249}">
      <dsp:nvSpPr>
        <dsp:cNvPr id="0" name=""/>
        <dsp:cNvSpPr/>
      </dsp:nvSpPr>
      <dsp:spPr>
        <a:xfrm>
          <a:off x="2552730" y="408895"/>
          <a:ext cx="2363458" cy="283614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57" tIns="0" rIns="233457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/>
            <a:t>Prevent</a:t>
          </a:r>
          <a:r>
            <a:rPr lang="en-GB" sz="1600" kern="1200"/>
            <a:t> is about stopping people becoming “radicalised” and drawn into violent extremism</a:t>
          </a:r>
          <a:endParaRPr lang="en-US" sz="1600" kern="1200"/>
        </a:p>
      </dsp:txBody>
      <dsp:txXfrm>
        <a:off x="2552730" y="1543355"/>
        <a:ext cx="2363458" cy="1701689"/>
      </dsp:txXfrm>
    </dsp:sp>
    <dsp:sp modelId="{58112D94-A4C1-4FC5-AAB1-E14FFB2E856F}">
      <dsp:nvSpPr>
        <dsp:cNvPr id="0" name=""/>
        <dsp:cNvSpPr/>
      </dsp:nvSpPr>
      <dsp:spPr>
        <a:xfrm>
          <a:off x="2552730" y="408895"/>
          <a:ext cx="2363458" cy="1134459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57" tIns="165100" rIns="233457" bIns="16510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02</a:t>
          </a:r>
        </a:p>
      </dsp:txBody>
      <dsp:txXfrm>
        <a:off x="2552730" y="408895"/>
        <a:ext cx="2363458" cy="1134459"/>
      </dsp:txXfrm>
    </dsp:sp>
    <dsp:sp modelId="{6B29AA7B-85C9-46C3-93E7-F22EA9FADD56}">
      <dsp:nvSpPr>
        <dsp:cNvPr id="0" name=""/>
        <dsp:cNvSpPr/>
      </dsp:nvSpPr>
      <dsp:spPr>
        <a:xfrm>
          <a:off x="5105265" y="408895"/>
          <a:ext cx="2363458" cy="283614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57" tIns="0" rIns="233457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/>
            <a:t>Prevent</a:t>
          </a:r>
          <a:r>
            <a:rPr lang="en-GB" sz="1600" kern="1200"/>
            <a:t> is </a:t>
          </a:r>
          <a:r>
            <a:rPr lang="en-GB" sz="1600" b="1" u="sng" kern="1200"/>
            <a:t>NOT </a:t>
          </a:r>
          <a:r>
            <a:rPr lang="en-GB" sz="1600" kern="1200"/>
            <a:t>about stopping people having opinions, discussions and debates </a:t>
          </a:r>
          <a:endParaRPr lang="en-US" sz="1600" kern="1200"/>
        </a:p>
      </dsp:txBody>
      <dsp:txXfrm>
        <a:off x="5105265" y="1543355"/>
        <a:ext cx="2363458" cy="1701689"/>
      </dsp:txXfrm>
    </dsp:sp>
    <dsp:sp modelId="{F1061A8A-264F-43CD-89B8-D3CC852B1072}">
      <dsp:nvSpPr>
        <dsp:cNvPr id="0" name=""/>
        <dsp:cNvSpPr/>
      </dsp:nvSpPr>
      <dsp:spPr>
        <a:xfrm>
          <a:off x="5105265" y="408895"/>
          <a:ext cx="2363458" cy="1134459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57" tIns="165100" rIns="233457" bIns="16510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03</a:t>
          </a:r>
        </a:p>
      </dsp:txBody>
      <dsp:txXfrm>
        <a:off x="5105265" y="408895"/>
        <a:ext cx="2363458" cy="1134459"/>
      </dsp:txXfrm>
    </dsp:sp>
    <dsp:sp modelId="{E473E3B3-EC3E-40A0-9C1A-1FDF70813DEC}">
      <dsp:nvSpPr>
        <dsp:cNvPr id="0" name=""/>
        <dsp:cNvSpPr/>
      </dsp:nvSpPr>
      <dsp:spPr>
        <a:xfrm>
          <a:off x="7657800" y="408895"/>
          <a:ext cx="2363458" cy="283614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57" tIns="0" rIns="233457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/>
            <a:t>Prevent</a:t>
          </a:r>
          <a:r>
            <a:rPr lang="en-GB" sz="1600" kern="1200"/>
            <a:t> is </a:t>
          </a:r>
          <a:r>
            <a:rPr lang="en-GB" sz="1600" b="1" u="sng" kern="1200"/>
            <a:t>NOT </a:t>
          </a:r>
          <a:r>
            <a:rPr lang="en-GB" sz="1600" kern="1200"/>
            <a:t>about targeting any one group of people e.g muslims</a:t>
          </a:r>
          <a:endParaRPr lang="en-US" sz="1600" kern="1200"/>
        </a:p>
      </dsp:txBody>
      <dsp:txXfrm>
        <a:off x="7657800" y="1543355"/>
        <a:ext cx="2363458" cy="1701689"/>
      </dsp:txXfrm>
    </dsp:sp>
    <dsp:sp modelId="{62A1432C-67A1-41A1-928B-15DB6436E5CA}">
      <dsp:nvSpPr>
        <dsp:cNvPr id="0" name=""/>
        <dsp:cNvSpPr/>
      </dsp:nvSpPr>
      <dsp:spPr>
        <a:xfrm>
          <a:off x="7657800" y="408895"/>
          <a:ext cx="2363458" cy="1134459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457" tIns="165100" rIns="233457" bIns="16510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04</a:t>
          </a:r>
        </a:p>
      </dsp:txBody>
      <dsp:txXfrm>
        <a:off x="7657800" y="408895"/>
        <a:ext cx="2363458" cy="11344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CED5AE-0887-4BA8-BBF6-A8E59D44FAEC}">
      <dsp:nvSpPr>
        <dsp:cNvPr id="0" name=""/>
        <dsp:cNvSpPr/>
      </dsp:nvSpPr>
      <dsp:spPr>
        <a:xfrm>
          <a:off x="0" y="1404"/>
          <a:ext cx="2808563" cy="16851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What do you understand about the word extremism?</a:t>
          </a:r>
          <a:endParaRPr lang="en-US" sz="2100" kern="1200" dirty="0"/>
        </a:p>
      </dsp:txBody>
      <dsp:txXfrm>
        <a:off x="0" y="1404"/>
        <a:ext cx="2808563" cy="1685138"/>
      </dsp:txXfrm>
    </dsp:sp>
    <dsp:sp modelId="{862F5B9B-410F-494B-95BD-22FD8CBBF0AE}">
      <dsp:nvSpPr>
        <dsp:cNvPr id="0" name=""/>
        <dsp:cNvSpPr/>
      </dsp:nvSpPr>
      <dsp:spPr>
        <a:xfrm>
          <a:off x="3089420" y="1404"/>
          <a:ext cx="2808563" cy="16851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Can you think of examples of extremists?</a:t>
          </a:r>
          <a:endParaRPr lang="en-US" sz="2100" kern="1200" dirty="0"/>
        </a:p>
      </dsp:txBody>
      <dsp:txXfrm>
        <a:off x="3089420" y="1404"/>
        <a:ext cx="2808563" cy="1685138"/>
      </dsp:txXfrm>
    </dsp:sp>
    <dsp:sp modelId="{F1C3F0A5-5E1F-4BFD-A628-6386DA95207D}">
      <dsp:nvSpPr>
        <dsp:cNvPr id="0" name=""/>
        <dsp:cNvSpPr/>
      </dsp:nvSpPr>
      <dsp:spPr>
        <a:xfrm>
          <a:off x="6178840" y="1404"/>
          <a:ext cx="2808563" cy="16851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Can you think of examples of extremism or terrorism in the UK recently?</a:t>
          </a:r>
          <a:endParaRPr lang="en-US" sz="2100" kern="1200" dirty="0"/>
        </a:p>
      </dsp:txBody>
      <dsp:txXfrm>
        <a:off x="6178840" y="1404"/>
        <a:ext cx="2808563" cy="1685138"/>
      </dsp:txXfrm>
    </dsp:sp>
    <dsp:sp modelId="{4C77EEEE-E496-4F29-894E-45A4E0C8A824}">
      <dsp:nvSpPr>
        <dsp:cNvPr id="0" name=""/>
        <dsp:cNvSpPr/>
      </dsp:nvSpPr>
      <dsp:spPr>
        <a:xfrm>
          <a:off x="1492526" y="1887455"/>
          <a:ext cx="2808563" cy="16851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Do you think extremism and terrorism are a problem?</a:t>
          </a:r>
          <a:endParaRPr lang="en-US" sz="2100" kern="1200" dirty="0"/>
        </a:p>
      </dsp:txBody>
      <dsp:txXfrm>
        <a:off x="1492526" y="1887455"/>
        <a:ext cx="2808563" cy="16851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CED5AE-0887-4BA8-BBF6-A8E59D44FAEC}">
      <dsp:nvSpPr>
        <dsp:cNvPr id="0" name=""/>
        <dsp:cNvSpPr/>
      </dsp:nvSpPr>
      <dsp:spPr>
        <a:xfrm>
          <a:off x="0" y="1404"/>
          <a:ext cx="2808563" cy="16851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The College’s basic values are around keeping you safe; treating you with respect; offering support</a:t>
          </a:r>
          <a:endParaRPr lang="en-US" sz="2000" kern="1200" dirty="0"/>
        </a:p>
      </dsp:txBody>
      <dsp:txXfrm>
        <a:off x="0" y="1404"/>
        <a:ext cx="2808563" cy="1685138"/>
      </dsp:txXfrm>
    </dsp:sp>
    <dsp:sp modelId="{862F5B9B-410F-494B-95BD-22FD8CBBF0AE}">
      <dsp:nvSpPr>
        <dsp:cNvPr id="0" name=""/>
        <dsp:cNvSpPr/>
      </dsp:nvSpPr>
      <dsp:spPr>
        <a:xfrm>
          <a:off x="3089420" y="1404"/>
          <a:ext cx="2808563" cy="16851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Prevent</a:t>
          </a:r>
          <a:r>
            <a:rPr lang="en-GB" sz="2000" kern="1200" dirty="0"/>
            <a:t> is part of our duty to keep you safe</a:t>
          </a:r>
          <a:endParaRPr lang="en-US" sz="2000" kern="1200" dirty="0"/>
        </a:p>
      </dsp:txBody>
      <dsp:txXfrm>
        <a:off x="3089420" y="1404"/>
        <a:ext cx="2808563" cy="1685138"/>
      </dsp:txXfrm>
    </dsp:sp>
    <dsp:sp modelId="{F1C3F0A5-5E1F-4BFD-A628-6386DA95207D}">
      <dsp:nvSpPr>
        <dsp:cNvPr id="0" name=""/>
        <dsp:cNvSpPr/>
      </dsp:nvSpPr>
      <dsp:spPr>
        <a:xfrm>
          <a:off x="6178840" y="1404"/>
          <a:ext cx="2808563" cy="16851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The College is required by law to take the prevent duty into account</a:t>
          </a:r>
          <a:endParaRPr lang="en-US" sz="2000" kern="1200" dirty="0"/>
        </a:p>
      </dsp:txBody>
      <dsp:txXfrm>
        <a:off x="6178840" y="1404"/>
        <a:ext cx="2808563" cy="1685138"/>
      </dsp:txXfrm>
    </dsp:sp>
    <dsp:sp modelId="{4C77EEEE-E496-4F29-894E-45A4E0C8A824}">
      <dsp:nvSpPr>
        <dsp:cNvPr id="0" name=""/>
        <dsp:cNvSpPr/>
      </dsp:nvSpPr>
      <dsp:spPr>
        <a:xfrm>
          <a:off x="1763118" y="1967398"/>
          <a:ext cx="5461167" cy="16851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Section 26 of the Counter-Terrorism and Security Act 2015 (the Act) places a duty on certain bodies….. to have “</a:t>
          </a:r>
          <a:r>
            <a:rPr lang="en-GB" sz="2000" b="1" kern="1200" dirty="0"/>
            <a:t>due regard to the need to prevent people from being drawn into terrorism”.</a:t>
          </a:r>
          <a:endParaRPr lang="en-US" sz="2000" kern="1200" dirty="0"/>
        </a:p>
      </dsp:txBody>
      <dsp:txXfrm>
        <a:off x="1763118" y="1967398"/>
        <a:ext cx="5461167" cy="168513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D7130-4CE9-4F76-8B57-A0ECCA8BEE3F}">
      <dsp:nvSpPr>
        <dsp:cNvPr id="0" name=""/>
        <dsp:cNvSpPr/>
      </dsp:nvSpPr>
      <dsp:spPr>
        <a:xfrm>
          <a:off x="0" y="189004"/>
          <a:ext cx="9712997" cy="16248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/>
            <a:t>Radicalisation</a:t>
          </a:r>
          <a:r>
            <a:rPr lang="en-US" sz="2800" b="1" kern="1200" dirty="0"/>
            <a:t> is defined under prevent as:</a:t>
          </a:r>
        </a:p>
      </dsp:txBody>
      <dsp:txXfrm>
        <a:off x="0" y="189004"/>
        <a:ext cx="9712997" cy="1624840"/>
      </dsp:txXfrm>
    </dsp:sp>
    <dsp:sp modelId="{5940154B-1C58-4603-91B0-41EC29F35BA0}">
      <dsp:nvSpPr>
        <dsp:cNvPr id="0" name=""/>
        <dsp:cNvSpPr/>
      </dsp:nvSpPr>
      <dsp:spPr>
        <a:xfrm>
          <a:off x="0" y="1896335"/>
          <a:ext cx="2708067" cy="270649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/>
            <a:t>“the process by which a person comes to support </a:t>
          </a:r>
          <a:r>
            <a:rPr lang="en-US" sz="2000" i="1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terrorism</a:t>
          </a:r>
          <a:r>
            <a:rPr lang="en-US" sz="2000" i="1" kern="1200" dirty="0"/>
            <a:t> and extremist ideologies associated with terrorist groups".</a:t>
          </a:r>
          <a:endParaRPr lang="en-US" sz="2000" kern="1200" dirty="0"/>
        </a:p>
      </dsp:txBody>
      <dsp:txXfrm>
        <a:off x="0" y="1896335"/>
        <a:ext cx="2708067" cy="2706496"/>
      </dsp:txXfrm>
    </dsp:sp>
    <dsp:sp modelId="{02B874AE-3EA4-46FF-B440-C1C72102D5E5}">
      <dsp:nvSpPr>
        <dsp:cNvPr id="0" name=""/>
        <dsp:cNvSpPr/>
      </dsp:nvSpPr>
      <dsp:spPr>
        <a:xfrm>
          <a:off x="3468668" y="1873154"/>
          <a:ext cx="2708067" cy="26717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Many extremist groups target </a:t>
          </a:r>
          <a:r>
            <a:rPr lang="en-US" sz="2000" b="1" kern="1200" dirty="0"/>
            <a:t>people who they think they can recruit to their cause </a:t>
          </a:r>
          <a:r>
            <a:rPr lang="en-US" sz="2000" kern="1200" dirty="0"/>
            <a:t>and then use those people to carry out extremist acts.</a:t>
          </a:r>
        </a:p>
      </dsp:txBody>
      <dsp:txXfrm>
        <a:off x="3468668" y="1873154"/>
        <a:ext cx="2708067" cy="2671773"/>
      </dsp:txXfrm>
    </dsp:sp>
    <dsp:sp modelId="{5E75D742-13DD-4674-9F98-C5685CB02EC7}">
      <dsp:nvSpPr>
        <dsp:cNvPr id="0" name=""/>
        <dsp:cNvSpPr/>
      </dsp:nvSpPr>
      <dsp:spPr>
        <a:xfrm>
          <a:off x="7004930" y="1917983"/>
          <a:ext cx="2708067" cy="264600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Often this </a:t>
          </a:r>
          <a:r>
            <a:rPr lang="en-US" sz="2000" kern="1200" dirty="0" err="1"/>
            <a:t>radicalisation</a:t>
          </a:r>
          <a:r>
            <a:rPr lang="en-US" sz="2000" kern="1200" dirty="0"/>
            <a:t> takes place online – but groups will also use opportunities to meet people</a:t>
          </a:r>
        </a:p>
      </dsp:txBody>
      <dsp:txXfrm>
        <a:off x="7004930" y="1917983"/>
        <a:ext cx="2708067" cy="26460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F652B-0CDA-405A-B306-BB7033DE0BD6}">
      <dsp:nvSpPr>
        <dsp:cNvPr id="0" name=""/>
        <dsp:cNvSpPr/>
      </dsp:nvSpPr>
      <dsp:spPr>
        <a:xfrm>
          <a:off x="0" y="738609"/>
          <a:ext cx="6832212" cy="716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Under the prevent duty the College has a responsibility to keep you safe - some of the ways we do this are:</a:t>
          </a:r>
          <a:endParaRPr lang="en-US" sz="1800" kern="1200" dirty="0"/>
        </a:p>
      </dsp:txBody>
      <dsp:txXfrm>
        <a:off x="34954" y="773563"/>
        <a:ext cx="6762304" cy="646132"/>
      </dsp:txXfrm>
    </dsp:sp>
    <dsp:sp modelId="{05738A4E-4D11-48F2-B0D5-CD3F409C1562}">
      <dsp:nvSpPr>
        <dsp:cNvPr id="0" name=""/>
        <dsp:cNvSpPr/>
      </dsp:nvSpPr>
      <dsp:spPr>
        <a:xfrm>
          <a:off x="0" y="1506489"/>
          <a:ext cx="6832212" cy="716040"/>
        </a:xfrm>
        <a:prstGeom prst="roundRect">
          <a:avLst/>
        </a:prstGeom>
        <a:gradFill rotWithShape="0">
          <a:gsLst>
            <a:gs pos="0">
              <a:schemeClr val="accent2">
                <a:hueOff val="222396"/>
                <a:satOff val="-4971"/>
                <a:lumOff val="-4706"/>
                <a:alphaOff val="0"/>
                <a:tint val="96000"/>
                <a:lumMod val="104000"/>
              </a:schemeClr>
            </a:gs>
            <a:gs pos="100000">
              <a:schemeClr val="accent2">
                <a:hueOff val="222396"/>
                <a:satOff val="-4971"/>
                <a:lumOff val="-470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Asking all students, staff and visitors to wear an identifying lanyard</a:t>
          </a:r>
          <a:endParaRPr lang="en-US" sz="1800" kern="1200"/>
        </a:p>
      </dsp:txBody>
      <dsp:txXfrm>
        <a:off x="34954" y="1541443"/>
        <a:ext cx="6762304" cy="646132"/>
      </dsp:txXfrm>
    </dsp:sp>
    <dsp:sp modelId="{CEF7526E-BEBC-4528-9907-8973FFB7C1C5}">
      <dsp:nvSpPr>
        <dsp:cNvPr id="0" name=""/>
        <dsp:cNvSpPr/>
      </dsp:nvSpPr>
      <dsp:spPr>
        <a:xfrm>
          <a:off x="0" y="2274369"/>
          <a:ext cx="6832212" cy="716040"/>
        </a:xfrm>
        <a:prstGeom prst="roundRect">
          <a:avLst/>
        </a:prstGeom>
        <a:gradFill rotWithShape="0">
          <a:gsLst>
            <a:gs pos="0">
              <a:schemeClr val="accent2">
                <a:hueOff val="444793"/>
                <a:satOff val="-9942"/>
                <a:lumOff val="-9412"/>
                <a:alphaOff val="0"/>
                <a:tint val="96000"/>
                <a:lumMod val="104000"/>
              </a:schemeClr>
            </a:gs>
            <a:gs pos="100000">
              <a:schemeClr val="accent2">
                <a:hueOff val="444793"/>
                <a:satOff val="-9942"/>
                <a:lumOff val="-9412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Monitoring internet use – so that people aren’t becoming vulnerable to being recruited</a:t>
          </a:r>
          <a:endParaRPr lang="en-US" sz="1800" kern="1200"/>
        </a:p>
      </dsp:txBody>
      <dsp:txXfrm>
        <a:off x="34954" y="2309323"/>
        <a:ext cx="6762304" cy="646132"/>
      </dsp:txXfrm>
    </dsp:sp>
    <dsp:sp modelId="{DF86794C-5226-41BF-9659-52E068460B67}">
      <dsp:nvSpPr>
        <dsp:cNvPr id="0" name=""/>
        <dsp:cNvSpPr/>
      </dsp:nvSpPr>
      <dsp:spPr>
        <a:xfrm>
          <a:off x="0" y="3042249"/>
          <a:ext cx="6832212" cy="716040"/>
        </a:xfrm>
        <a:prstGeom prst="roundRect">
          <a:avLst/>
        </a:prstGeom>
        <a:gradFill rotWithShape="0">
          <a:gsLst>
            <a:gs pos="0">
              <a:schemeClr val="accent2">
                <a:hueOff val="667189"/>
                <a:satOff val="-14912"/>
                <a:lumOff val="-14117"/>
                <a:alphaOff val="0"/>
                <a:tint val="96000"/>
                <a:lumMod val="104000"/>
              </a:schemeClr>
            </a:gs>
            <a:gs pos="100000">
              <a:schemeClr val="accent2">
                <a:hueOff val="667189"/>
                <a:satOff val="-14912"/>
                <a:lumOff val="-14117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Monitoring who comes into college – including people booking rooms or coming in to speak to groups of students</a:t>
          </a:r>
          <a:endParaRPr lang="en-US" sz="1800" kern="1200" dirty="0"/>
        </a:p>
      </dsp:txBody>
      <dsp:txXfrm>
        <a:off x="34954" y="3077203"/>
        <a:ext cx="6762304" cy="646132"/>
      </dsp:txXfrm>
    </dsp:sp>
    <dsp:sp modelId="{CF5C4085-E2C5-45A3-92C3-1EC81AE94A75}">
      <dsp:nvSpPr>
        <dsp:cNvPr id="0" name=""/>
        <dsp:cNvSpPr/>
      </dsp:nvSpPr>
      <dsp:spPr>
        <a:xfrm>
          <a:off x="0" y="3810129"/>
          <a:ext cx="6832212" cy="716040"/>
        </a:xfrm>
        <a:prstGeom prst="roundRect">
          <a:avLst/>
        </a:prstGeom>
        <a:gradFill rotWithShape="0">
          <a:gsLst>
            <a:gs pos="0">
              <a:schemeClr val="accent2">
                <a:hueOff val="889586"/>
                <a:satOff val="-19883"/>
                <a:lumOff val="-18823"/>
                <a:alphaOff val="0"/>
                <a:tint val="96000"/>
                <a:lumMod val="104000"/>
              </a:schemeClr>
            </a:gs>
            <a:gs pos="100000">
              <a:schemeClr val="accent2">
                <a:hueOff val="889586"/>
                <a:satOff val="-19883"/>
                <a:lumOff val="-18823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Making sure we ( students and staff ) are all aware of prevent and extremism</a:t>
          </a:r>
          <a:endParaRPr lang="en-US" sz="1800" kern="1200"/>
        </a:p>
      </dsp:txBody>
      <dsp:txXfrm>
        <a:off x="34954" y="3845083"/>
        <a:ext cx="6762304" cy="6461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2F023F-B570-48C5-B15B-6B00E339DFDD}">
      <dsp:nvSpPr>
        <dsp:cNvPr id="0" name=""/>
        <dsp:cNvSpPr/>
      </dsp:nvSpPr>
      <dsp:spPr>
        <a:xfrm>
          <a:off x="0" y="117217"/>
          <a:ext cx="8091055" cy="5036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Prevent = safeguarding</a:t>
          </a:r>
          <a:endParaRPr lang="en-US" sz="2100" kern="1200" dirty="0"/>
        </a:p>
      </dsp:txBody>
      <dsp:txXfrm>
        <a:off x="24588" y="141805"/>
        <a:ext cx="8041879" cy="454509"/>
      </dsp:txXfrm>
    </dsp:sp>
    <dsp:sp modelId="{47CF5E24-1076-41C1-B289-DC75C316A386}">
      <dsp:nvSpPr>
        <dsp:cNvPr id="0" name=""/>
        <dsp:cNvSpPr/>
      </dsp:nvSpPr>
      <dsp:spPr>
        <a:xfrm>
          <a:off x="0" y="642590"/>
          <a:ext cx="8091055" cy="50368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Respect and tolerance = key values</a:t>
          </a:r>
          <a:endParaRPr lang="en-US" sz="2100" kern="1200" dirty="0"/>
        </a:p>
      </dsp:txBody>
      <dsp:txXfrm>
        <a:off x="24588" y="667178"/>
        <a:ext cx="8041879" cy="454509"/>
      </dsp:txXfrm>
    </dsp:sp>
    <dsp:sp modelId="{42723292-A987-4DDE-A502-7EF4635894CE}">
      <dsp:nvSpPr>
        <dsp:cNvPr id="0" name=""/>
        <dsp:cNvSpPr/>
      </dsp:nvSpPr>
      <dsp:spPr>
        <a:xfrm>
          <a:off x="0" y="1206755"/>
          <a:ext cx="8091055" cy="50368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Risk – radicalisation / violent extremism</a:t>
          </a:r>
          <a:endParaRPr lang="en-US" sz="2100" kern="1200" dirty="0"/>
        </a:p>
      </dsp:txBody>
      <dsp:txXfrm>
        <a:off x="24588" y="1231343"/>
        <a:ext cx="8041879" cy="454509"/>
      </dsp:txXfrm>
    </dsp:sp>
    <dsp:sp modelId="{33A755F6-C42E-476A-B5CA-47239DC8B106}">
      <dsp:nvSpPr>
        <dsp:cNvPr id="0" name=""/>
        <dsp:cNvSpPr/>
      </dsp:nvSpPr>
      <dsp:spPr>
        <a:xfrm>
          <a:off x="0" y="1770920"/>
          <a:ext cx="8091055" cy="50368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Islam – not the same as - </a:t>
          </a:r>
          <a:r>
            <a:rPr lang="en-GB" sz="2100" kern="1200" dirty="0" err="1"/>
            <a:t>islamist</a:t>
          </a:r>
          <a:r>
            <a:rPr lang="en-GB" sz="2100" kern="1200" dirty="0"/>
            <a:t> extremism</a:t>
          </a:r>
          <a:endParaRPr lang="en-US" sz="2100" kern="1200" dirty="0"/>
        </a:p>
      </dsp:txBody>
      <dsp:txXfrm>
        <a:off x="24588" y="1795508"/>
        <a:ext cx="8041879" cy="454509"/>
      </dsp:txXfrm>
    </dsp:sp>
    <dsp:sp modelId="{F567A6E2-F641-4B7A-9972-CDB46711F602}">
      <dsp:nvSpPr>
        <dsp:cNvPr id="0" name=""/>
        <dsp:cNvSpPr/>
      </dsp:nvSpPr>
      <dsp:spPr>
        <a:xfrm>
          <a:off x="0" y="2335085"/>
          <a:ext cx="8091055" cy="503685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College responsibility – monitoring and reporting</a:t>
          </a:r>
          <a:endParaRPr lang="en-US" sz="2100" kern="1200" dirty="0"/>
        </a:p>
      </dsp:txBody>
      <dsp:txXfrm>
        <a:off x="24588" y="2359673"/>
        <a:ext cx="8041879" cy="454509"/>
      </dsp:txXfrm>
    </dsp:sp>
    <dsp:sp modelId="{CEA37165-687B-4962-BF85-F69C51AEF3D7}">
      <dsp:nvSpPr>
        <dsp:cNvPr id="0" name=""/>
        <dsp:cNvSpPr/>
      </dsp:nvSpPr>
      <dsp:spPr>
        <a:xfrm>
          <a:off x="0" y="2899250"/>
          <a:ext cx="8091055" cy="5036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Your responsibility – ask for support; report concerns</a:t>
          </a:r>
          <a:endParaRPr lang="en-US" sz="2100" kern="1200"/>
        </a:p>
      </dsp:txBody>
      <dsp:txXfrm>
        <a:off x="24588" y="2923838"/>
        <a:ext cx="8041879" cy="454509"/>
      </dsp:txXfrm>
    </dsp:sp>
    <dsp:sp modelId="{A65C0784-5306-461D-AEBD-0D6F2E65DF64}">
      <dsp:nvSpPr>
        <dsp:cNvPr id="0" name=""/>
        <dsp:cNvSpPr/>
      </dsp:nvSpPr>
      <dsp:spPr>
        <a:xfrm>
          <a:off x="0" y="3463415"/>
          <a:ext cx="8091055" cy="50368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Be “aware” – not “afraid”</a:t>
          </a:r>
          <a:endParaRPr lang="en-US" sz="2100" kern="1200"/>
        </a:p>
      </dsp:txBody>
      <dsp:txXfrm>
        <a:off x="24588" y="3488003"/>
        <a:ext cx="8041879" cy="45450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2F023F-B570-48C5-B15B-6B00E339DFDD}">
      <dsp:nvSpPr>
        <dsp:cNvPr id="0" name=""/>
        <dsp:cNvSpPr/>
      </dsp:nvSpPr>
      <dsp:spPr>
        <a:xfrm>
          <a:off x="0" y="0"/>
          <a:ext cx="4569440" cy="56581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Prevent duty</a:t>
          </a:r>
          <a:endParaRPr lang="en-US" sz="2400" kern="1200" dirty="0"/>
        </a:p>
      </dsp:txBody>
      <dsp:txXfrm>
        <a:off x="27621" y="27621"/>
        <a:ext cx="4514198" cy="510569"/>
      </dsp:txXfrm>
    </dsp:sp>
    <dsp:sp modelId="{47CF5E24-1076-41C1-B289-DC75C316A386}">
      <dsp:nvSpPr>
        <dsp:cNvPr id="0" name=""/>
        <dsp:cNvSpPr/>
      </dsp:nvSpPr>
      <dsp:spPr>
        <a:xfrm>
          <a:off x="0" y="544551"/>
          <a:ext cx="4569440" cy="56581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Counter-terrorism</a:t>
          </a:r>
          <a:endParaRPr lang="en-US" sz="2400" kern="1200" dirty="0"/>
        </a:p>
      </dsp:txBody>
      <dsp:txXfrm>
        <a:off x="27621" y="572172"/>
        <a:ext cx="4514198" cy="510569"/>
      </dsp:txXfrm>
    </dsp:sp>
    <dsp:sp modelId="{42723292-A987-4DDE-A502-7EF4635894CE}">
      <dsp:nvSpPr>
        <dsp:cNvPr id="0" name=""/>
        <dsp:cNvSpPr/>
      </dsp:nvSpPr>
      <dsp:spPr>
        <a:xfrm>
          <a:off x="0" y="1160264"/>
          <a:ext cx="4569440" cy="56581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Extremism</a:t>
          </a:r>
          <a:endParaRPr lang="en-US" sz="2400" kern="1200" dirty="0"/>
        </a:p>
      </dsp:txBody>
      <dsp:txXfrm>
        <a:off x="27621" y="1187885"/>
        <a:ext cx="4514198" cy="510569"/>
      </dsp:txXfrm>
    </dsp:sp>
    <dsp:sp modelId="{33A755F6-C42E-476A-B5CA-47239DC8B106}">
      <dsp:nvSpPr>
        <dsp:cNvPr id="0" name=""/>
        <dsp:cNvSpPr/>
      </dsp:nvSpPr>
      <dsp:spPr>
        <a:xfrm>
          <a:off x="0" y="1739857"/>
          <a:ext cx="4569440" cy="56581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Radicalisation</a:t>
          </a:r>
          <a:endParaRPr lang="en-US" sz="2400" kern="1200" dirty="0"/>
        </a:p>
      </dsp:txBody>
      <dsp:txXfrm>
        <a:off x="27621" y="1767478"/>
        <a:ext cx="4514198" cy="510569"/>
      </dsp:txXfrm>
    </dsp:sp>
    <dsp:sp modelId="{F567A6E2-F641-4B7A-9972-CDB46711F602}">
      <dsp:nvSpPr>
        <dsp:cNvPr id="0" name=""/>
        <dsp:cNvSpPr/>
      </dsp:nvSpPr>
      <dsp:spPr>
        <a:xfrm>
          <a:off x="0" y="2319450"/>
          <a:ext cx="4569440" cy="56581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Islamist Extremism</a:t>
          </a:r>
          <a:endParaRPr lang="en-US" sz="2400" kern="1200" dirty="0"/>
        </a:p>
      </dsp:txBody>
      <dsp:txXfrm>
        <a:off x="27621" y="2347071"/>
        <a:ext cx="4514198" cy="510569"/>
      </dsp:txXfrm>
    </dsp:sp>
    <dsp:sp modelId="{CEA37165-687B-4962-BF85-F69C51AEF3D7}">
      <dsp:nvSpPr>
        <dsp:cNvPr id="0" name=""/>
        <dsp:cNvSpPr/>
      </dsp:nvSpPr>
      <dsp:spPr>
        <a:xfrm>
          <a:off x="0" y="2899043"/>
          <a:ext cx="4569440" cy="56581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Far-right extremism</a:t>
          </a:r>
          <a:endParaRPr lang="en-US" sz="2400" kern="1200" dirty="0"/>
        </a:p>
      </dsp:txBody>
      <dsp:txXfrm>
        <a:off x="27621" y="2926664"/>
        <a:ext cx="4514198" cy="510569"/>
      </dsp:txXfrm>
    </dsp:sp>
    <dsp:sp modelId="{A65C0784-5306-461D-AEBD-0D6F2E65DF64}">
      <dsp:nvSpPr>
        <dsp:cNvPr id="0" name=""/>
        <dsp:cNvSpPr/>
      </dsp:nvSpPr>
      <dsp:spPr>
        <a:xfrm>
          <a:off x="0" y="3478636"/>
          <a:ext cx="4569440" cy="56581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British Values</a:t>
          </a:r>
          <a:endParaRPr lang="en-US" sz="2400" kern="1200" dirty="0"/>
        </a:p>
      </dsp:txBody>
      <dsp:txXfrm>
        <a:off x="27621" y="3506257"/>
        <a:ext cx="4514198" cy="5105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8E49B-25C4-46B8-92D0-2D3C3BE499C0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99D8C-5203-4A95-AA36-C75C6D8518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448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TUTOR – go through aims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99D8C-5203-4A95-AA36-C75C6D85185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108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TUTOR</a:t>
            </a: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dirty="0"/>
              <a:t>Ask the students to consider the terms and to provide feedback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99D8C-5203-4A95-AA36-C75C6D85185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791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TUTOR</a:t>
            </a:r>
          </a:p>
          <a:p>
            <a:r>
              <a:rPr lang="en-GB" b="1" dirty="0"/>
              <a:t>Click on the hyperlink</a:t>
            </a:r>
            <a:r>
              <a:rPr lang="en-GB" b="1" baseline="0" dirty="0"/>
              <a:t> on the word islamophobia</a:t>
            </a:r>
          </a:p>
          <a:p>
            <a:endParaRPr lang="en-GB" b="1" baseline="0" dirty="0"/>
          </a:p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BACKGROUND</a:t>
            </a:r>
          </a:p>
          <a:p>
            <a:endParaRPr lang="en-GB" b="1" baseline="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b="1" dirty="0"/>
              <a:t>Why are Muslims being targeted?</a:t>
            </a:r>
          </a:p>
          <a:p>
            <a:r>
              <a:rPr lang="en-GB" dirty="0"/>
              <a:t>Some people have blamed </a:t>
            </a:r>
            <a:r>
              <a:rPr lang="en-GB" i="1" dirty="0"/>
              <a:t>all </a:t>
            </a:r>
            <a:r>
              <a:rPr lang="en-GB" dirty="0"/>
              <a:t>Muslims for recent terrorist attacks carried out by extreme groups who say they follow the religion of Islam.</a:t>
            </a:r>
          </a:p>
          <a:p>
            <a:r>
              <a:rPr lang="en-GB" dirty="0"/>
              <a:t>But, many people say those terrorist groups have extreme beliefs of hatred and violence that have little to do with what most Muslims believe. </a:t>
            </a:r>
          </a:p>
          <a:p>
            <a:r>
              <a:rPr lang="en-GB" dirty="0"/>
              <a:t>They say it is important not to blame a big group of people for what a small number of individuals have done.</a:t>
            </a:r>
          </a:p>
          <a:p>
            <a:r>
              <a:rPr lang="en-GB" dirty="0"/>
              <a:t>Islamophobia can result in Muslims being targeted, whether in person or online.</a:t>
            </a:r>
          </a:p>
          <a:p>
            <a:r>
              <a:rPr lang="en-GB" dirty="0"/>
              <a:t>They can be badly treated, insulted or even physically hurt.</a:t>
            </a:r>
          </a:p>
          <a:p>
            <a:r>
              <a:rPr lang="en-GB" dirty="0"/>
              <a:t>Many people think Islamophobia is created when a person doesn't properly understand what Muslims do or believe, and that the best way to combat it is to have a better understanding of Muslims and Islam.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868B3-7975-424C-A77C-CF1753806F1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655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TUTOR</a:t>
            </a:r>
          </a:p>
          <a:p>
            <a:r>
              <a:rPr lang="en-GB" dirty="0"/>
              <a:t>Ask the students to consider stereotyping and explore their views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868B3-7975-424C-A77C-CF1753806F1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075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TUTOR</a:t>
            </a:r>
          </a:p>
          <a:p>
            <a:r>
              <a:rPr lang="en-GB" dirty="0"/>
              <a:t>Ask students to consider the headlines</a:t>
            </a:r>
          </a:p>
          <a:p>
            <a:endParaRPr lang="en-GB" dirty="0"/>
          </a:p>
          <a:p>
            <a:r>
              <a:rPr lang="en-GB" dirty="0"/>
              <a:t>Are they aware that extremist acts are happening all  over the world with examples  related to all religions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868B3-7975-424C-A77C-CF1753806F1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790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868B3-7975-424C-A77C-CF1753806F1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800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TUTOR</a:t>
            </a:r>
          </a:p>
          <a:p>
            <a:r>
              <a:rPr lang="en-GB" dirty="0"/>
              <a:t>Ask students to consider the key point – were they aware of the fact 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868B3-7975-424C-A77C-CF1753806F1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591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TUTOR</a:t>
            </a:r>
          </a:p>
          <a:p>
            <a:endParaRPr lang="en-GB" dirty="0"/>
          </a:p>
          <a:p>
            <a:r>
              <a:rPr lang="en-GB" dirty="0"/>
              <a:t>This is like the Campus based incidents that have happened in the United States</a:t>
            </a:r>
          </a:p>
          <a:p>
            <a:endParaRPr lang="en-GB" dirty="0"/>
          </a:p>
          <a:p>
            <a:r>
              <a:rPr lang="en-GB" dirty="0"/>
              <a:t>Ask the students what they think about these incidents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868B3-7975-424C-A77C-CF1753806F1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228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TUTOR</a:t>
            </a:r>
          </a:p>
          <a:p>
            <a:r>
              <a:rPr lang="en-GB" dirty="0"/>
              <a:t>Ask students to consider the headlines </a:t>
            </a:r>
          </a:p>
          <a:p>
            <a:endParaRPr lang="en-GB" dirty="0"/>
          </a:p>
          <a:p>
            <a:r>
              <a:rPr lang="en-GB" dirty="0"/>
              <a:t>What</a:t>
            </a:r>
            <a:r>
              <a:rPr lang="en-GB" baseline="0" dirty="0"/>
              <a:t> do students think about the facts about increased hate crime</a:t>
            </a:r>
          </a:p>
          <a:p>
            <a:endParaRPr lang="en-GB" baseline="0" dirty="0"/>
          </a:p>
          <a:p>
            <a:r>
              <a:rPr lang="en-GB" baseline="0" dirty="0"/>
              <a:t>Why do think this has happened 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868B3-7975-424C-A77C-CF1753806F1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79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British values are defined as:</a:t>
            </a:r>
          </a:p>
          <a:p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"democracy, the rule of law, individual liberty and mutual respect and tolerance for those with different faiths and beliefs“</a:t>
            </a:r>
          </a:p>
          <a:p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Colleges are expected to encourage students to respect other people with particular regard to the protected characteristics set out in the Equality Act 2010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868B3-7975-424C-A77C-CF1753806F1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2135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TUTOR</a:t>
            </a:r>
          </a:p>
          <a:p>
            <a:endParaRPr lang="en-GB" dirty="0"/>
          </a:p>
          <a:p>
            <a:r>
              <a:rPr lang="en-GB" dirty="0"/>
              <a:t>Ask the students to consider if they have been approached on line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868B3-7975-424C-A77C-CF1753806F1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330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TUTOR</a:t>
            </a:r>
          </a:p>
          <a:p>
            <a:endParaRPr lang="en-GB" dirty="0"/>
          </a:p>
          <a:p>
            <a:r>
              <a:rPr lang="en-GB" dirty="0"/>
              <a:t>Take time at the start of the session to set these rules – the tutorial is a safe space to explore concerns and opinions around these issues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99D8C-5203-4A95-AA36-C75C6D85185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9835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TUTOR</a:t>
            </a:r>
          </a:p>
          <a:p>
            <a:endParaRPr lang="en-GB" dirty="0"/>
          </a:p>
          <a:p>
            <a:r>
              <a:rPr lang="en-GB" dirty="0"/>
              <a:t>Click on the Run Hide Tell hyperlink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99D8C-5203-4A95-AA36-C75C6D85185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479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10"/>
              </a:spcAft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BACKGROUND</a:t>
            </a:r>
          </a:p>
          <a:p>
            <a:pPr>
              <a:spcAft>
                <a:spcPts val="110"/>
              </a:spcAft>
            </a:pPr>
            <a:endParaRPr lang="en-GB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spcAft>
                <a:spcPts val="110"/>
              </a:spcAft>
            </a:pPr>
            <a:r>
              <a:rPr lang="en-GB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The new Counter Terrorism Legislation received Royal Accent on 12</a:t>
            </a:r>
            <a:r>
              <a:rPr lang="en-GB" baseline="300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</a:t>
            </a:r>
            <a:r>
              <a:rPr lang="en-GB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February 2015.  </a:t>
            </a:r>
            <a:endParaRPr lang="en-GB" sz="3600" dirty="0"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>
              <a:spcAft>
                <a:spcPts val="110"/>
              </a:spcAft>
            </a:pPr>
            <a:endParaRPr lang="en-GB" sz="800" dirty="0"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>
              <a:spcAft>
                <a:spcPts val="110"/>
              </a:spcAft>
            </a:pPr>
            <a:r>
              <a:rPr lang="en-GB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This Act </a:t>
            </a:r>
            <a:r>
              <a:rPr lang="en-GB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has introduced the Prevent Duty for a range of bodies which have significant interaction with people who could be vulnerable to radicalisation. </a:t>
            </a:r>
            <a:endParaRPr lang="en-GB" sz="3600" dirty="0"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>
              <a:spcAft>
                <a:spcPts val="110"/>
              </a:spcAft>
            </a:pPr>
            <a:endParaRPr lang="en-GB" sz="800" dirty="0"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>
              <a:spcAft>
                <a:spcPts val="110"/>
              </a:spcAft>
            </a:pPr>
            <a:r>
              <a:rPr lang="en-GB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These bodies include: </a:t>
            </a:r>
          </a:p>
          <a:p>
            <a:pPr lvl="3">
              <a:spcAft>
                <a:spcPts val="110"/>
              </a:spcAft>
              <a:buFont typeface="Arial" panose="020B0604020202020204" pitchFamily="34" charset="0"/>
              <a:buChar char="−"/>
            </a:pPr>
            <a:r>
              <a:rPr lang="en-GB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local authorities</a:t>
            </a:r>
          </a:p>
          <a:p>
            <a:pPr lvl="3">
              <a:spcAft>
                <a:spcPts val="110"/>
              </a:spcAft>
              <a:buFont typeface="Arial" panose="020B0604020202020204" pitchFamily="34" charset="0"/>
              <a:buChar char="−"/>
            </a:pPr>
            <a:r>
              <a:rPr lang="en-GB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police forces</a:t>
            </a:r>
          </a:p>
          <a:p>
            <a:pPr lvl="3">
              <a:spcAft>
                <a:spcPts val="110"/>
              </a:spcAft>
              <a:buFont typeface="Arial" panose="020B0604020202020204" pitchFamily="34" charset="0"/>
              <a:buChar char="−"/>
            </a:pPr>
            <a:r>
              <a:rPr lang="en-GB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some NHS bodies</a:t>
            </a:r>
          </a:p>
          <a:p>
            <a:pPr lvl="3">
              <a:spcAft>
                <a:spcPts val="110"/>
              </a:spcAft>
              <a:buFont typeface="Arial" panose="020B0604020202020204" pitchFamily="34" charset="0"/>
              <a:buChar char="−"/>
            </a:pPr>
            <a:r>
              <a:rPr lang="en-GB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Schools</a:t>
            </a:r>
          </a:p>
          <a:p>
            <a:pPr lvl="3">
              <a:spcAft>
                <a:spcPts val="110"/>
              </a:spcAft>
              <a:buFont typeface="Arial" panose="020B0604020202020204" pitchFamily="34" charset="0"/>
              <a:buChar char="−"/>
            </a:pPr>
            <a:r>
              <a:rPr lang="en-GB" b="1" u="sng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further and higher education</a:t>
            </a:r>
            <a:r>
              <a:rPr lang="en-GB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providers</a:t>
            </a:r>
          </a:p>
          <a:p>
            <a:pPr lvl="3">
              <a:spcAft>
                <a:spcPts val="110"/>
              </a:spcAft>
              <a:buFont typeface="Arial" panose="020B0604020202020204" pitchFamily="34" charset="0"/>
              <a:buChar char="−"/>
            </a:pPr>
            <a:r>
              <a:rPr lang="en-GB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prisons and young offender institutions </a:t>
            </a:r>
          </a:p>
          <a:p>
            <a:pPr lvl="3">
              <a:spcAft>
                <a:spcPts val="110"/>
              </a:spcAft>
              <a:buFont typeface="Arial" panose="020B0604020202020204" pitchFamily="34" charset="0"/>
              <a:buChar char="−"/>
            </a:pPr>
            <a:r>
              <a:rPr lang="en-GB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providers of probation services  </a:t>
            </a:r>
          </a:p>
          <a:p>
            <a:pPr>
              <a:spcAft>
                <a:spcPts val="110"/>
              </a:spcAft>
            </a:pP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TUTOR</a:t>
            </a:r>
          </a:p>
          <a:p>
            <a:pPr>
              <a:spcAft>
                <a:spcPts val="110"/>
              </a:spcAft>
            </a:pPr>
            <a:r>
              <a:rPr lang="en-GB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It is very important to stress the last 2 points on this slide – </a:t>
            </a: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Prevent is NOT about ……</a:t>
            </a:r>
          </a:p>
          <a:p>
            <a:pPr>
              <a:spcAft>
                <a:spcPts val="110"/>
              </a:spcAft>
              <a:buFont typeface="Arial" panose="020B0604020202020204" pitchFamily="34" charset="0"/>
              <a:buChar char="−"/>
            </a:pPr>
            <a:endParaRPr lang="en-GB" dirty="0"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99D8C-5203-4A95-AA36-C75C6D85185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944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TUTOR</a:t>
            </a: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dirty="0"/>
              <a:t>Arrange</a:t>
            </a:r>
            <a:r>
              <a:rPr lang="en-GB" baseline="0" dirty="0"/>
              <a:t> the students in discussion groups – ask the questions one at a time, give time for the groups to consider then ask them to feedback</a:t>
            </a:r>
          </a:p>
          <a:p>
            <a:endParaRPr lang="en-GB" dirty="0"/>
          </a:p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BACKGROUND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government has defined extremism in the Prevent Duty as: </a:t>
            </a:r>
          </a:p>
          <a:p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"vocal or active opposition to fundamental British values, including democracy, the rule of law, individual liberty and mutual respect and tolerance of different faiths and beliefs." </a:t>
            </a:r>
          </a:p>
          <a:p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also includes calls for the death of members of the British armed forces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99D8C-5203-4A95-AA36-C75C6D85185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204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TUTOR</a:t>
            </a:r>
          </a:p>
          <a:p>
            <a:r>
              <a:rPr lang="en-GB" dirty="0"/>
              <a:t>Go through each point with the students and offer a full explanation </a:t>
            </a:r>
          </a:p>
          <a:p>
            <a:endParaRPr lang="en-GB" dirty="0"/>
          </a:p>
          <a:p>
            <a:r>
              <a:rPr lang="en-GB" dirty="0"/>
              <a:t>Please emphasise the</a:t>
            </a:r>
          </a:p>
          <a:p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Keeping you safe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We are required in law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99D8C-5203-4A95-AA36-C75C6D85185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423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BACKGROUND</a:t>
            </a:r>
          </a:p>
          <a:p>
            <a:endParaRPr lang="en-GB" dirty="0"/>
          </a:p>
          <a:p>
            <a:r>
              <a:rPr lang="en-GB" dirty="0"/>
              <a:t>The examples provided are all local and show that it is happening in and being derived from individuals in Wales </a:t>
            </a:r>
          </a:p>
          <a:p>
            <a:endParaRPr lang="en-GB" dirty="0"/>
          </a:p>
          <a:p>
            <a:r>
              <a:rPr lang="en-GB" b="1" dirty="0">
                <a:solidFill>
                  <a:srgbClr val="FF0000"/>
                </a:solidFill>
              </a:rPr>
              <a:t>TUTOR</a:t>
            </a:r>
          </a:p>
          <a:p>
            <a:endParaRPr lang="en-GB" dirty="0"/>
          </a:p>
          <a:p>
            <a:r>
              <a:rPr lang="en-GB" dirty="0"/>
              <a:t>You may know of more and want to highlight these – don't be constrained by the clips included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99D8C-5203-4A95-AA36-C75C6D85185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602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BACKGROUND</a:t>
            </a:r>
          </a:p>
          <a:p>
            <a:endParaRPr lang="en-GB" dirty="0"/>
          </a:p>
          <a:p>
            <a:r>
              <a:rPr lang="en-GB" dirty="0"/>
              <a:t>Anyone can have a look at the MI5 website where the UK threat levels are defined and kept up to date</a:t>
            </a:r>
          </a:p>
          <a:p>
            <a:endParaRPr lang="en-GB" dirty="0"/>
          </a:p>
          <a:p>
            <a:r>
              <a:rPr lang="en-GB" dirty="0"/>
              <a:t>There are 2 threat levels:</a:t>
            </a:r>
          </a:p>
          <a:p>
            <a:endParaRPr lang="en-GB" dirty="0"/>
          </a:p>
          <a:p>
            <a:r>
              <a:rPr lang="en-GB" dirty="0"/>
              <a:t>1 is about the national threat level this has been reduced since September 2019</a:t>
            </a:r>
          </a:p>
          <a:p>
            <a:r>
              <a:rPr lang="en-GB" dirty="0"/>
              <a:t>The other is about the threat related to N Ireland – this has been increased recently</a:t>
            </a: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TUTOR</a:t>
            </a:r>
          </a:p>
          <a:p>
            <a:endParaRPr lang="en-GB" dirty="0"/>
          </a:p>
          <a:p>
            <a:r>
              <a:rPr lang="en-GB" dirty="0"/>
              <a:t>Emphasise the current threat level is </a:t>
            </a:r>
            <a:r>
              <a:rPr lang="en-GB" b="1" dirty="0">
                <a:solidFill>
                  <a:srgbClr val="FF0000"/>
                </a:solidFill>
              </a:rPr>
              <a:t>now substantial </a:t>
            </a:r>
            <a:r>
              <a:rPr lang="en-GB" dirty="0"/>
              <a:t>– this means an attached is likely – it has been reduced recently having been at </a:t>
            </a:r>
            <a:r>
              <a:rPr lang="en-GB" b="1" dirty="0">
                <a:solidFill>
                  <a:srgbClr val="FF0000"/>
                </a:solidFill>
              </a:rPr>
              <a:t>SEVERE</a:t>
            </a:r>
            <a:r>
              <a:rPr lang="en-GB" dirty="0"/>
              <a:t> for a long period of time and generally following incidents it is raises to </a:t>
            </a:r>
            <a:r>
              <a:rPr lang="en-GB" b="1" dirty="0">
                <a:solidFill>
                  <a:srgbClr val="FF0000"/>
                </a:solidFill>
              </a:rPr>
              <a:t>CRITCAL</a:t>
            </a:r>
            <a:r>
              <a:rPr lang="en-GB" dirty="0"/>
              <a:t> for a short periods of time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99D8C-5203-4A95-AA36-C75C6D85185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047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TUTOR</a:t>
            </a:r>
          </a:p>
          <a:p>
            <a:r>
              <a:rPr lang="en-GB" dirty="0"/>
              <a:t>Ask the discussion groups to consider the number of plots that have been foiled – what did they think the number would be 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99D8C-5203-4A95-AA36-C75C6D85185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787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TUTOR</a:t>
            </a:r>
          </a:p>
          <a:p>
            <a:endParaRPr lang="en-GB" dirty="0"/>
          </a:p>
          <a:p>
            <a:r>
              <a:rPr lang="en-GB" dirty="0"/>
              <a:t>In the discussion groups ask the students to consider the headlines</a:t>
            </a:r>
          </a:p>
          <a:p>
            <a:endParaRPr lang="en-GB" dirty="0"/>
          </a:p>
          <a:p>
            <a:r>
              <a:rPr lang="en-GB" dirty="0"/>
              <a:t>What do they know about the far right?</a:t>
            </a:r>
          </a:p>
          <a:p>
            <a:endParaRPr lang="en-GB" dirty="0"/>
          </a:p>
          <a:p>
            <a:r>
              <a:rPr lang="en-GB" dirty="0"/>
              <a:t>Do they know the far right are active in NPT and Powys ? What do they know about it?</a:t>
            </a:r>
          </a:p>
          <a:p>
            <a:endParaRPr lang="en-GB" dirty="0"/>
          </a:p>
          <a:p>
            <a:r>
              <a:rPr lang="en-GB" dirty="0"/>
              <a:t>Did they think that more white people would have been arrested than other ethnic groups?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868B3-7975-424C-A77C-CF1753806F1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13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ransition spd="slow"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bc.co.uk/newsround/40324678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videos/search?q=bear+grylls+run+hide+tell&amp;view=detail&amp;mid=3EC7752AFEEA7AD3573F3EC7752AFEEA7AD3573F&amp;FORM=VIR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educateagainsthate.com/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6F395-D140-415A-A06A-915DBB79D7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706D7E-142F-494A-AEF7-D8E75BEC81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BFC395-ACAF-4983-A446-9DA5E8DD6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3427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05" y="0"/>
            <a:ext cx="8354695" cy="3947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9746">
            <a:off x="346427" y="2737247"/>
            <a:ext cx="8434063" cy="44443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27412"/>
          <a:stretch/>
        </p:blipFill>
        <p:spPr>
          <a:xfrm rot="1218511">
            <a:off x="6172854" y="700952"/>
            <a:ext cx="5697042" cy="405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87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80A71-1ECF-4130-9C39-8452355D2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397" y="1737686"/>
            <a:ext cx="9919854" cy="2341281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>
                <a:latin typeface="+mn-lt"/>
              </a:rPr>
              <a:t>Islamist extremism </a:t>
            </a:r>
            <a:br>
              <a:rPr lang="en-GB" sz="4800" b="1" dirty="0">
                <a:latin typeface="+mn-lt"/>
              </a:rPr>
            </a:br>
            <a:r>
              <a:rPr lang="en-GB" sz="4800" b="1" dirty="0">
                <a:latin typeface="+mn-lt"/>
              </a:rPr>
              <a:t>Islamophobia</a:t>
            </a:r>
            <a:br>
              <a:rPr lang="en-GB" sz="4800" b="1" dirty="0">
                <a:latin typeface="+mn-lt"/>
              </a:rPr>
            </a:br>
            <a:r>
              <a:rPr lang="en-GB" sz="4800" b="1" dirty="0">
                <a:latin typeface="+mn-lt"/>
              </a:rPr>
              <a:t>Islam</a:t>
            </a:r>
            <a:endParaRPr lang="en-GB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73349-0A00-46AA-9C2F-212BD2924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7898" y="4520685"/>
            <a:ext cx="8915400" cy="1753367"/>
          </a:xfrm>
        </p:spPr>
        <p:txBody>
          <a:bodyPr/>
          <a:lstStyle/>
          <a:p>
            <a:pPr marL="0" indent="0" algn="ctr">
              <a:buNone/>
            </a:pPr>
            <a:r>
              <a:rPr lang="en-GB" sz="4000" b="1" dirty="0">
                <a:solidFill>
                  <a:schemeClr val="accent6"/>
                </a:solidFill>
              </a:rPr>
              <a:t>What is the difference?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515653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828" y="65447"/>
            <a:ext cx="1245569" cy="12455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3324" y="243581"/>
            <a:ext cx="78509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Islam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 is a religion, and the people who follow it are called Muslims.  Almost a quarter of the world's population are Muslims and in the UK it's about 1 in 20 people. Islam is the second largest religion in the UK after Christianity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968" y="2496830"/>
            <a:ext cx="2512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Islamist extremist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280" y="2505209"/>
            <a:ext cx="3767655" cy="23654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535" y="2051108"/>
            <a:ext cx="2429077" cy="13531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29550" y="3510275"/>
            <a:ext cx="5456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Islamophobia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- is when Muslims are the victims of attacks just because of their religion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6535" y="5248517"/>
            <a:ext cx="10913358" cy="1609483"/>
          </a:xfrm>
          <a:prstGeom prst="rect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35559012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095" y="289680"/>
            <a:ext cx="5874076" cy="6568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06171" y="3340417"/>
            <a:ext cx="4571153" cy="224676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Question:</a:t>
            </a:r>
            <a:r>
              <a:rPr lang="en-GB" sz="2800" b="1" dirty="0"/>
              <a:t> </a:t>
            </a:r>
            <a:r>
              <a:rPr lang="en-GB" sz="2800" dirty="0">
                <a:solidFill>
                  <a:schemeClr val="bg1"/>
                </a:solidFill>
              </a:rPr>
              <a:t>Would you stereotype all white, European, Christians as terrorists based on the actions of Anders </a:t>
            </a:r>
            <a:r>
              <a:rPr lang="en-GB" sz="2800" dirty="0" err="1">
                <a:solidFill>
                  <a:schemeClr val="bg1"/>
                </a:solidFill>
              </a:rPr>
              <a:t>Breivik</a:t>
            </a:r>
            <a:r>
              <a:rPr lang="en-GB" sz="28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5996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6876">
            <a:off x="245524" y="336332"/>
            <a:ext cx="4473109" cy="36324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6491">
            <a:off x="7114612" y="823429"/>
            <a:ext cx="4141698" cy="37505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54832">
            <a:off x="583801" y="4081900"/>
            <a:ext cx="4695641" cy="2677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94486">
            <a:off x="4164813" y="589855"/>
            <a:ext cx="4284029" cy="34521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18156" y="3454283"/>
            <a:ext cx="3286130" cy="310854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It is important to separate the religion from the people carrying out extremists acts in the name of the religion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58998" y="336332"/>
            <a:ext cx="3286130" cy="267765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Key point:</a:t>
            </a:r>
          </a:p>
          <a:p>
            <a:r>
              <a:rPr lang="en-GB" sz="2800" dirty="0">
                <a:solidFill>
                  <a:schemeClr val="bg1"/>
                </a:solidFill>
              </a:rPr>
              <a:t>It is possible to find examples of extremism linked to all major religions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8058" y="3900950"/>
            <a:ext cx="4014568" cy="337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54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7359" y="2533674"/>
            <a:ext cx="4140772" cy="2123169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sz="2800" dirty="0">
                <a:solidFill>
                  <a:schemeClr val="bg1"/>
                </a:solidFill>
              </a:rPr>
              <a:t>The murder of Jo Cox MP during the Brexit campaign was linked to far – right groups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285" y="1634837"/>
            <a:ext cx="5451627" cy="392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05165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18743" y="2305615"/>
            <a:ext cx="4113685" cy="224676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Key point:</a:t>
            </a:r>
          </a:p>
          <a:p>
            <a:r>
              <a:rPr lang="en-GB" sz="2800" dirty="0">
                <a:solidFill>
                  <a:schemeClr val="bg1"/>
                </a:solidFill>
              </a:rPr>
              <a:t>Individuals in Wales have been convicted of extremist acts linked to far-right beliefs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585" y="941042"/>
            <a:ext cx="5337549" cy="537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8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13120">
            <a:off x="353547" y="1006615"/>
            <a:ext cx="7084238" cy="3521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6593">
            <a:off x="5495153" y="1188831"/>
            <a:ext cx="6166025" cy="34677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371656">
            <a:off x="1571503" y="4244931"/>
            <a:ext cx="9816663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Key point: </a:t>
            </a:r>
            <a:r>
              <a:rPr lang="en-GB" sz="2400" dirty="0">
                <a:solidFill>
                  <a:schemeClr val="bg1"/>
                </a:solidFill>
              </a:rPr>
              <a:t>some extremist acts are committed by </a:t>
            </a:r>
            <a:r>
              <a:rPr lang="en-GB" sz="2400" b="1" dirty="0">
                <a:solidFill>
                  <a:schemeClr val="bg1"/>
                </a:solidFill>
              </a:rPr>
              <a:t>“lone wolves” </a:t>
            </a:r>
            <a:r>
              <a:rPr lang="en-GB" sz="2400" dirty="0">
                <a:solidFill>
                  <a:schemeClr val="bg1"/>
                </a:solidFill>
              </a:rPr>
              <a:t>– with no connection to political or religious groups – they have no ideology – they are referred to as Campus based incidents </a:t>
            </a:r>
          </a:p>
        </p:txBody>
      </p:sp>
    </p:spTree>
    <p:extLst>
      <p:ext uri="{BB962C8B-B14F-4D97-AF65-F5344CB8AC3E}">
        <p14:creationId xmlns:p14="http://schemas.microsoft.com/office/powerpoint/2010/main" val="1425600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138" y="222312"/>
            <a:ext cx="5382230" cy="6520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87491" y="1856509"/>
            <a:ext cx="4137891" cy="393954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Key point: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One of the dangers of extremist acts has been to increase hate crime incidents – especially against Muslims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1512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129" y="683766"/>
            <a:ext cx="4778919" cy="43043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84850" y="5700799"/>
            <a:ext cx="10511407" cy="95410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Key point </a:t>
            </a:r>
            <a:r>
              <a:rPr lang="en-GB" sz="2800" dirty="0">
                <a:solidFill>
                  <a:schemeClr val="bg1"/>
                </a:solidFill>
              </a:rPr>
              <a:t>– the prevent duty sets out the key British Values and defines extremism as acting outside these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20917" y="431347"/>
            <a:ext cx="4477021" cy="501675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THE BRITISH VALUES </a:t>
            </a:r>
            <a:r>
              <a:rPr lang="en-GB" sz="2800" dirty="0">
                <a:solidFill>
                  <a:schemeClr val="bg1"/>
                </a:solidFill>
              </a:rPr>
              <a:t>are:</a:t>
            </a:r>
          </a:p>
          <a:p>
            <a:endParaRPr lang="en-GB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chemeClr val="bg1"/>
                </a:solidFill>
              </a:rPr>
              <a:t>democracy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chemeClr val="bg1"/>
                </a:solidFill>
              </a:rPr>
              <a:t>the rule of law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chemeClr val="bg1"/>
                </a:solidFill>
              </a:rPr>
              <a:t>individual liberty </a:t>
            </a:r>
          </a:p>
          <a:p>
            <a:endParaRPr lang="en-GB" sz="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……and </a:t>
            </a:r>
          </a:p>
          <a:p>
            <a:endParaRPr lang="en-GB" sz="8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chemeClr val="bg1"/>
                </a:solidFill>
              </a:rPr>
              <a:t>mutual respect and tolerance for those with different faiths and beliefs</a:t>
            </a:r>
          </a:p>
          <a:p>
            <a:r>
              <a:rPr lang="en-GB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90974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F0EB-17E2-4111-B640-0C4C35BFA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297" y="523442"/>
            <a:ext cx="7231657" cy="1280890"/>
          </a:xfrm>
        </p:spPr>
        <p:txBody>
          <a:bodyPr>
            <a:normAutofit/>
          </a:bodyPr>
          <a:lstStyle/>
          <a:p>
            <a:r>
              <a:rPr lang="en-GB" b="1" dirty="0"/>
              <a:t>The aims of the session are to:</a:t>
            </a:r>
            <a:br>
              <a:rPr lang="en-GB" b="1" dirty="0"/>
            </a:br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41B8AB8-CEDF-42F6-93A0-E846EBD225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022668"/>
              </p:ext>
            </p:extLst>
          </p:nvPr>
        </p:nvGraphicFramePr>
        <p:xfrm>
          <a:off x="766618" y="2222983"/>
          <a:ext cx="11305309" cy="4187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918792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044" y="487768"/>
            <a:ext cx="5142186" cy="854075"/>
          </a:xfrm>
        </p:spPr>
        <p:txBody>
          <a:bodyPr>
            <a:normAutofit/>
          </a:bodyPr>
          <a:lstStyle/>
          <a:p>
            <a:r>
              <a:rPr lang="en-GB" b="1" dirty="0"/>
              <a:t>Online radicalisation: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3552" y="2025365"/>
            <a:ext cx="7052163" cy="36616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178160">
            <a:off x="-73099" y="3092307"/>
            <a:ext cx="8139163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https://www.ltai.info/staying-safe-online/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94031" y="388972"/>
            <a:ext cx="3044417" cy="3970318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Key points: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Many extremist groups target people online and recruit people to carry out extremist acts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09381" y="4902149"/>
            <a:ext cx="3731727" cy="181588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Many extremist groups also put out propaganda online to incite hatred</a:t>
            </a:r>
          </a:p>
        </p:txBody>
      </p:sp>
    </p:spTree>
    <p:extLst>
      <p:ext uri="{BB962C8B-B14F-4D97-AF65-F5344CB8AC3E}">
        <p14:creationId xmlns:p14="http://schemas.microsoft.com/office/powerpoint/2010/main" val="995683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51BE15AD-74D9-4540-AECA-6A338D302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8D94C0-434A-4F87-98D8-F368DE379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670" y="581227"/>
            <a:ext cx="9712998" cy="1280890"/>
          </a:xfrm>
        </p:spPr>
        <p:txBody>
          <a:bodyPr>
            <a:normAutofit/>
          </a:bodyPr>
          <a:lstStyle/>
          <a:p>
            <a:r>
              <a:rPr lang="en-GB" b="1" dirty="0"/>
              <a:t>Keeping you safe from radicalisation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2E47D1-2C32-4FB7-A5F0-F31C8F390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884C5A90-A356-4F6E-92BE-AA6527470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415BDF6-ABF2-4E10-BC19-E799C17071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2724214"/>
              </p:ext>
            </p:extLst>
          </p:nvPr>
        </p:nvGraphicFramePr>
        <p:xfrm>
          <a:off x="1794897" y="1988092"/>
          <a:ext cx="9712998" cy="4602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7513796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D94C0-434A-4F87-98D8-F368DE379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971" y="1759268"/>
            <a:ext cx="2454052" cy="3029344"/>
          </a:xfrm>
          <a:solidFill>
            <a:schemeClr val="accent3"/>
          </a:solidFill>
        </p:spPr>
        <p:txBody>
          <a:bodyPr>
            <a:normAutofit/>
          </a:bodyPr>
          <a:lstStyle/>
          <a:p>
            <a:br>
              <a:rPr lang="en-GB" sz="3200" b="1" dirty="0">
                <a:solidFill>
                  <a:schemeClr val="bg1"/>
                </a:solidFill>
              </a:rPr>
            </a:br>
            <a:r>
              <a:rPr lang="en-GB" sz="3200" b="1" dirty="0">
                <a:solidFill>
                  <a:schemeClr val="bg1"/>
                </a:solidFill>
              </a:rPr>
              <a:t>Keeping you safe at College</a:t>
            </a:r>
            <a:endParaRPr lang="en-GB" sz="3200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415BDF6-ABF2-4E10-BC19-E799C17071B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CE002E5-20AA-40A8-BEA9-55DBE9A82C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75223">
            <a:off x="3906200" y="4877525"/>
            <a:ext cx="5382741" cy="19262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A6742-04D9-41EF-8CF4-C0906060BB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75223">
            <a:off x="3038139" y="5167329"/>
            <a:ext cx="5382741" cy="192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62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84CC3A42-F0D6-45BE-B195-CC1F36C54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815" y="1946495"/>
            <a:ext cx="3771448" cy="4694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0329D-0B80-486E-8754-2A0D9DE2DB41}"/>
              </a:ext>
            </a:extLst>
          </p:cNvPr>
          <p:cNvSpPr txBox="1"/>
          <p:nvPr/>
        </p:nvSpPr>
        <p:spPr>
          <a:xfrm>
            <a:off x="1726250" y="380767"/>
            <a:ext cx="100156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What would you do if you were caught up in an attack?</a:t>
            </a:r>
            <a:br>
              <a:rPr lang="en-GB" sz="3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endParaRPr lang="en-GB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2C2AB2-4F95-4C31-9323-2D5F7B7D17D5}"/>
              </a:ext>
            </a:extLst>
          </p:cNvPr>
          <p:cNvSpPr txBox="1"/>
          <p:nvPr/>
        </p:nvSpPr>
        <p:spPr>
          <a:xfrm>
            <a:off x="8475579" y="5781701"/>
            <a:ext cx="3055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Run, Hide, Tell..........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341920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CAC498-805F-4F9A-ACF7-4DC0F0AE7878}"/>
              </a:ext>
            </a:extLst>
          </p:cNvPr>
          <p:cNvSpPr txBox="1"/>
          <p:nvPr/>
        </p:nvSpPr>
        <p:spPr>
          <a:xfrm>
            <a:off x="914400" y="687134"/>
            <a:ext cx="11126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The key messages from the discussion today are:</a:t>
            </a:r>
            <a:endParaRPr lang="en-GB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8" name="TextBox 2">
            <a:extLst>
              <a:ext uri="{FF2B5EF4-FFF2-40B4-BE49-F238E27FC236}">
                <a16:creationId xmlns:a16="http://schemas.microsoft.com/office/drawing/2014/main" id="{632E523F-A895-4323-B69F-44DFEBF5F6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6519137"/>
              </p:ext>
            </p:extLst>
          </p:nvPr>
        </p:nvGraphicFramePr>
        <p:xfrm>
          <a:off x="2872509" y="1745674"/>
          <a:ext cx="8091055" cy="4045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197481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CAC498-805F-4F9A-ACF7-4DC0F0AE7878}"/>
              </a:ext>
            </a:extLst>
          </p:cNvPr>
          <p:cNvSpPr txBox="1"/>
          <p:nvPr/>
        </p:nvSpPr>
        <p:spPr>
          <a:xfrm>
            <a:off x="914400" y="687134"/>
            <a:ext cx="11126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Key terms we have discussed today are:</a:t>
            </a:r>
            <a:endParaRPr lang="en-GB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8" name="TextBox 2">
            <a:extLst>
              <a:ext uri="{FF2B5EF4-FFF2-40B4-BE49-F238E27FC236}">
                <a16:creationId xmlns:a16="http://schemas.microsoft.com/office/drawing/2014/main" id="{632E523F-A895-4323-B69F-44DFEBF5F6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8848940"/>
              </p:ext>
            </p:extLst>
          </p:nvPr>
        </p:nvGraphicFramePr>
        <p:xfrm>
          <a:off x="3811280" y="1926744"/>
          <a:ext cx="4569440" cy="4045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621075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4E6D2-4885-4925-ACFC-224399792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90554"/>
            <a:ext cx="9579836" cy="128089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+mn-lt"/>
              </a:rPr>
              <a:t>Key questions that we have discussed today are</a:t>
            </a:r>
            <a:r>
              <a:rPr lang="en-GB" dirty="0">
                <a:latin typeface="+mn-lt"/>
              </a:rPr>
              <a:t>:</a:t>
            </a:r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15FC2F8-0334-494C-B1CA-39AB5CEEEC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1238696"/>
              </p:ext>
            </p:extLst>
          </p:nvPr>
        </p:nvGraphicFramePr>
        <p:xfrm>
          <a:off x="1265382" y="2222983"/>
          <a:ext cx="10021454" cy="3653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2007472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82C3F-7899-4D8E-B892-B12EBECC5FD1}"/>
              </a:ext>
            </a:extLst>
          </p:cNvPr>
          <p:cNvSpPr txBox="1">
            <a:spLocks/>
          </p:cNvSpPr>
          <p:nvPr/>
        </p:nvSpPr>
        <p:spPr>
          <a:xfrm>
            <a:off x="2170631" y="512270"/>
            <a:ext cx="9305831" cy="110632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b="1" dirty="0">
                <a:latin typeface="+mn-lt"/>
              </a:rPr>
              <a:t>Further information is available: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59CA9-30E0-4D61-BC5B-D49A57628990}"/>
              </a:ext>
            </a:extLst>
          </p:cNvPr>
          <p:cNvSpPr txBox="1">
            <a:spLocks/>
          </p:cNvSpPr>
          <p:nvPr/>
        </p:nvSpPr>
        <p:spPr>
          <a:xfrm>
            <a:off x="4230168" y="1618593"/>
            <a:ext cx="7123632" cy="455837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GB" u="sng" dirty="0">
                <a:hlinkClick r:id="rId2"/>
              </a:rPr>
              <a:t>https://educateagainsthate.com/</a:t>
            </a:r>
            <a:endParaRPr lang="en-GB" u="sng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DAA055-EF8D-4900-82A1-65513C91D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088" y="2427924"/>
            <a:ext cx="9108916" cy="398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541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CDE60C63-BA2A-45B7-9085-A1E3B698DC08}"/>
              </a:ext>
            </a:extLst>
          </p:cNvPr>
          <p:cNvSpPr txBox="1">
            <a:spLocks/>
          </p:cNvSpPr>
          <p:nvPr/>
        </p:nvSpPr>
        <p:spPr>
          <a:xfrm>
            <a:off x="4410342" y="563531"/>
            <a:ext cx="4437993" cy="5803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b="1" dirty="0">
                <a:latin typeface="+mn-lt"/>
              </a:rPr>
              <a:t>…a final thought….</a:t>
            </a:r>
            <a:br>
              <a:rPr lang="en-GB" sz="2800" b="1" dirty="0">
                <a:solidFill>
                  <a:srgbClr val="FF0000"/>
                </a:solidFill>
                <a:latin typeface="+mn-lt"/>
              </a:rPr>
            </a:br>
            <a:endParaRPr lang="en-GB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E5ACA9-C95F-4DD3-A3B3-AAA6774BC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723" y="1263540"/>
            <a:ext cx="9075634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35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6067830D-4BF1-45E3-97C7-9C91E0333487}"/>
              </a:ext>
            </a:extLst>
          </p:cNvPr>
          <p:cNvGrpSpPr/>
          <p:nvPr/>
        </p:nvGrpSpPr>
        <p:grpSpPr>
          <a:xfrm>
            <a:off x="3337131" y="4049915"/>
            <a:ext cx="6199976" cy="503685"/>
            <a:chOff x="0" y="1206755"/>
            <a:chExt cx="8091055" cy="503685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F63D0017-4953-475C-83A4-B0AF27FC8870}"/>
                </a:ext>
              </a:extLst>
            </p:cNvPr>
            <p:cNvSpPr/>
            <p:nvPr/>
          </p:nvSpPr>
          <p:spPr>
            <a:xfrm>
              <a:off x="0" y="1206755"/>
              <a:ext cx="8091055" cy="503685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Rectangle: Rounded Corners 4">
              <a:extLst>
                <a:ext uri="{FF2B5EF4-FFF2-40B4-BE49-F238E27FC236}">
                  <a16:creationId xmlns:a16="http://schemas.microsoft.com/office/drawing/2014/main" id="{4DB2B6E7-8863-4367-A71A-6DF9B7EA8367}"/>
                </a:ext>
              </a:extLst>
            </p:cNvPr>
            <p:cNvSpPr txBox="1"/>
            <p:nvPr/>
          </p:nvSpPr>
          <p:spPr>
            <a:xfrm>
              <a:off x="24588" y="1231343"/>
              <a:ext cx="8041879" cy="454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r>
                <a:rPr lang="en-GB" sz="2800" dirty="0"/>
                <a:t>mandy.mellor@nptcgroup.ac.uk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7F5B0E8-0997-470C-BE14-D4EBCA87D412}"/>
              </a:ext>
            </a:extLst>
          </p:cNvPr>
          <p:cNvGrpSpPr/>
          <p:nvPr/>
        </p:nvGrpSpPr>
        <p:grpSpPr>
          <a:xfrm>
            <a:off x="2264635" y="1929470"/>
            <a:ext cx="9255095" cy="1377751"/>
            <a:chOff x="0" y="2335085"/>
            <a:chExt cx="8091055" cy="50368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7E0ADB0-D53D-4F0C-8258-59998DCD1C7B}"/>
                </a:ext>
              </a:extLst>
            </p:cNvPr>
            <p:cNvSpPr/>
            <p:nvPr/>
          </p:nvSpPr>
          <p:spPr>
            <a:xfrm>
              <a:off x="0" y="2335085"/>
              <a:ext cx="8091055" cy="503685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Rectangle: Rounded Corners 4">
              <a:extLst>
                <a:ext uri="{FF2B5EF4-FFF2-40B4-BE49-F238E27FC236}">
                  <a16:creationId xmlns:a16="http://schemas.microsoft.com/office/drawing/2014/main" id="{B435B9B8-550E-420F-A236-1C41CA4B0443}"/>
                </a:ext>
              </a:extLst>
            </p:cNvPr>
            <p:cNvSpPr txBox="1"/>
            <p:nvPr/>
          </p:nvSpPr>
          <p:spPr>
            <a:xfrm>
              <a:off x="24588" y="2359673"/>
              <a:ext cx="8041879" cy="454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7217AAE7-906E-480C-9ADA-BEF0EE54D2DA}"/>
              </a:ext>
            </a:extLst>
          </p:cNvPr>
          <p:cNvSpPr txBox="1"/>
          <p:nvPr/>
        </p:nvSpPr>
        <p:spPr>
          <a:xfrm>
            <a:off x="2503918" y="1936076"/>
            <a:ext cx="898519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If you would like to discuss any of the points raised in this presentation – or if you have questions, comments, feedback please contact </a:t>
            </a:r>
          </a:p>
        </p:txBody>
      </p:sp>
    </p:spTree>
    <p:extLst>
      <p:ext uri="{BB962C8B-B14F-4D97-AF65-F5344CB8AC3E}">
        <p14:creationId xmlns:p14="http://schemas.microsoft.com/office/powerpoint/2010/main" val="360847051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E9899-EC75-47B8-8724-3C8E825CA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895" y="624110"/>
            <a:ext cx="7650033" cy="1280890"/>
          </a:xfrm>
        </p:spPr>
        <p:txBody>
          <a:bodyPr>
            <a:normAutofit/>
          </a:bodyPr>
          <a:lstStyle/>
          <a:p>
            <a:r>
              <a:rPr lang="en-GB" b="1" dirty="0">
                <a:latin typeface="+mn-lt"/>
              </a:rPr>
              <a:t>The ground rules for the session:</a:t>
            </a:r>
            <a:endParaRPr lang="en-GB" dirty="0"/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964DE97C-4998-4309-A5CB-204F989852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0925648"/>
              </p:ext>
            </p:extLst>
          </p:nvPr>
        </p:nvGraphicFramePr>
        <p:xfrm>
          <a:off x="2589212" y="2133600"/>
          <a:ext cx="8915400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155635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4E6D2-4885-4925-ACFC-224399792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796" y="590554"/>
            <a:ext cx="7701441" cy="1280890"/>
          </a:xfrm>
        </p:spPr>
        <p:txBody>
          <a:bodyPr>
            <a:normAutofit/>
          </a:bodyPr>
          <a:lstStyle/>
          <a:p>
            <a:r>
              <a:rPr lang="en-GB" b="1" dirty="0">
                <a:latin typeface="+mn-lt"/>
              </a:rPr>
              <a:t>Question - What is prevent?</a:t>
            </a:r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15FC2F8-0334-494C-B1CA-39AB5CEEEC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3480330"/>
              </p:ext>
            </p:extLst>
          </p:nvPr>
        </p:nvGraphicFramePr>
        <p:xfrm>
          <a:off x="1265382" y="2222983"/>
          <a:ext cx="10021454" cy="3653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083409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BF0EB-054C-49C0-ADA1-85C7528BC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103" y="490110"/>
            <a:ext cx="8842125" cy="1280890"/>
          </a:xfrm>
        </p:spPr>
        <p:txBody>
          <a:bodyPr>
            <a:normAutofit/>
          </a:bodyPr>
          <a:lstStyle/>
          <a:p>
            <a:r>
              <a:rPr lang="en-GB" b="1" dirty="0">
                <a:latin typeface="+mn-lt"/>
              </a:rPr>
              <a:t>Question</a:t>
            </a:r>
            <a:r>
              <a:rPr lang="en-GB" b="1" dirty="0"/>
              <a:t> </a:t>
            </a:r>
            <a:r>
              <a:rPr lang="en-GB" b="1" dirty="0">
                <a:latin typeface="+mn-lt"/>
              </a:rPr>
              <a:t>- What do we know?</a:t>
            </a:r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0D44A95-EAC0-4E96-A457-DD4B703F85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469223"/>
              </p:ext>
            </p:extLst>
          </p:nvPr>
        </p:nvGraphicFramePr>
        <p:xfrm>
          <a:off x="2247824" y="2077705"/>
          <a:ext cx="8987404" cy="3653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E8ED9D58-DEA3-4380-86A0-6E643330C090}"/>
              </a:ext>
            </a:extLst>
          </p:cNvPr>
          <p:cNvGrpSpPr/>
          <p:nvPr/>
        </p:nvGrpSpPr>
        <p:grpSpPr>
          <a:xfrm>
            <a:off x="6896533" y="3972005"/>
            <a:ext cx="2808563" cy="1759641"/>
            <a:chOff x="4634130" y="1967398"/>
            <a:chExt cx="2808563" cy="175964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8D2956-833A-43B3-BB8A-130338E81F0F}"/>
                </a:ext>
              </a:extLst>
            </p:cNvPr>
            <p:cNvSpPr/>
            <p:nvPr/>
          </p:nvSpPr>
          <p:spPr>
            <a:xfrm>
              <a:off x="4634130" y="1967398"/>
              <a:ext cx="2808563" cy="1685138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90A248-95CE-42FA-8B8E-7939DA8307BE}"/>
                </a:ext>
              </a:extLst>
            </p:cNvPr>
            <p:cNvSpPr txBox="1"/>
            <p:nvPr/>
          </p:nvSpPr>
          <p:spPr>
            <a:xfrm>
              <a:off x="4634130" y="2041901"/>
              <a:ext cx="2808563" cy="16851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/>
                <a:t>What would you do if you were concerned about someone or something you saw online?</a:t>
              </a:r>
              <a:endParaRPr lang="en-US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940977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BF0EB-054C-49C0-ADA1-85C7528BC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897" y="624110"/>
            <a:ext cx="9712998" cy="1280890"/>
          </a:xfrm>
        </p:spPr>
        <p:txBody>
          <a:bodyPr>
            <a:normAutofit/>
          </a:bodyPr>
          <a:lstStyle/>
          <a:p>
            <a:r>
              <a:rPr lang="en-GB" b="1" dirty="0">
                <a:latin typeface="+mn-lt"/>
              </a:rPr>
              <a:t>Question - Why a prevent tutorial?</a:t>
            </a:r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0D44A95-EAC0-4E96-A457-DD4B703F85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8395370"/>
              </p:ext>
            </p:extLst>
          </p:nvPr>
        </p:nvGraphicFramePr>
        <p:xfrm>
          <a:off x="1794897" y="2222983"/>
          <a:ext cx="8987404" cy="3653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8124875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2594C-0AF3-405B-9D94-A7A6A66AC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Examples of terrorist acts: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B40645-9261-477C-BA49-99114B4A7A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35362" y="1662546"/>
            <a:ext cx="4456638" cy="3778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15D9FD-8B16-4513-9FBC-8C0CCC059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36" y="2455281"/>
            <a:ext cx="4798473" cy="4058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86A60B-D7CA-443D-8C46-1988103CE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523" y="3551671"/>
            <a:ext cx="8023031" cy="3889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B9B2DB-1075-4B2F-A669-DF2CCB6A4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5213" y="1417204"/>
            <a:ext cx="4237783" cy="25207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74494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CD0BE-9BAE-42D7-AD14-8F5B5B888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689" y="418735"/>
            <a:ext cx="8911687" cy="1280890"/>
          </a:xfrm>
        </p:spPr>
        <p:txBody>
          <a:bodyPr/>
          <a:lstStyle/>
          <a:p>
            <a:r>
              <a:rPr lang="en-GB" b="1" dirty="0">
                <a:latin typeface="+mn-lt"/>
              </a:rPr>
              <a:t>Current threat levels in the UK :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796A72-E485-4B2B-9ED4-5DA288B2E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6368" y="4319639"/>
            <a:ext cx="5969390" cy="2119626"/>
          </a:xfrm>
          <a:prstGeom prst="rect">
            <a:avLst/>
          </a:prstGeom>
          <a:solidFill>
            <a:srgbClr val="7030A0"/>
          </a:solidFill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F60293-84C3-465E-93D1-035230DA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265" y="1213630"/>
            <a:ext cx="7973497" cy="23930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CABB23-43C0-4F0D-B8B0-03605F7B6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1770">
            <a:off x="7827947" y="3677862"/>
            <a:ext cx="3628524" cy="259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11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0CC092-2A2D-482B-BE6F-46E5730CA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63" y="0"/>
            <a:ext cx="11401474" cy="34811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A06F7A-2D0E-461F-9311-6AE641ABA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4336">
            <a:off x="6356501" y="901086"/>
            <a:ext cx="4991003" cy="48023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F4E0F8-43EB-442D-BD8A-0F7F6436B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79" y="4171805"/>
            <a:ext cx="10568251" cy="268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64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467</TotalTime>
  <Words>1799</Words>
  <Application>Microsoft Office PowerPoint</Application>
  <PresentationFormat>Widescreen</PresentationFormat>
  <Paragraphs>246</Paragraphs>
  <Slides>29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Century Gothic</vt:lpstr>
      <vt:lpstr>Wingdings</vt:lpstr>
      <vt:lpstr>Wingdings 3</vt:lpstr>
      <vt:lpstr>Wisp</vt:lpstr>
      <vt:lpstr>PowerPoint Presentation</vt:lpstr>
      <vt:lpstr>The aims of the session are to: </vt:lpstr>
      <vt:lpstr>The ground rules for the session:</vt:lpstr>
      <vt:lpstr>Question - What is prevent?</vt:lpstr>
      <vt:lpstr>Question - What do we know?</vt:lpstr>
      <vt:lpstr>Question - Why a prevent tutorial?</vt:lpstr>
      <vt:lpstr>Examples of terrorist acts:</vt:lpstr>
      <vt:lpstr>Current threat levels in the UK :</vt:lpstr>
      <vt:lpstr>PowerPoint Presentation</vt:lpstr>
      <vt:lpstr>PowerPoint Presentation</vt:lpstr>
      <vt:lpstr>Islamist extremism  Islamophobia Islam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radicalisation:</vt:lpstr>
      <vt:lpstr>Keeping you safe from radicalisation</vt:lpstr>
      <vt:lpstr> Keeping you safe at College</vt:lpstr>
      <vt:lpstr>PowerPoint Presentation</vt:lpstr>
      <vt:lpstr>PowerPoint Presentation</vt:lpstr>
      <vt:lpstr>PowerPoint Presentation</vt:lpstr>
      <vt:lpstr>Key questions that we have discussed today are: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Mandy Mellor</dc:creator>
  <cp:lastModifiedBy>Mandy Mellor</cp:lastModifiedBy>
  <cp:revision>1</cp:revision>
  <dcterms:created xsi:type="dcterms:W3CDTF">2022-03-07T14:36:03Z</dcterms:created>
  <dcterms:modified xsi:type="dcterms:W3CDTF">2022-03-22T12:52:47Z</dcterms:modified>
</cp:coreProperties>
</file>