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9"/>
  </p:notesMasterIdLst>
  <p:sldIdLst>
    <p:sldId id="257" r:id="rId2"/>
    <p:sldId id="294"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703" autoAdjust="0"/>
  </p:normalViewPr>
  <p:slideViewPr>
    <p:cSldViewPr snapToGrid="0">
      <p:cViewPr varScale="1">
        <p:scale>
          <a:sx n="95" d="100"/>
          <a:sy n="95" d="100"/>
        </p:scale>
        <p:origin x="11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ata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1DD28-FBAA-46BC-9825-C4C1764E4973}" type="doc">
      <dgm:prSet loTypeId="urn:microsoft.com/office/officeart/2005/8/layout/chevron1" loCatId="process" qsTypeId="urn:microsoft.com/office/officeart/2005/8/quickstyle/simple5" qsCatId="simple" csTypeId="urn:microsoft.com/office/officeart/2005/8/colors/accent1_2" csCatId="accent1" phldr="1"/>
      <dgm:spPr/>
    </dgm:pt>
    <dgm:pt modelId="{17E8CA80-4AEC-42AD-8FFE-414383AD8734}">
      <dgm:prSet phldrT="[Text]"/>
      <dgm:spPr>
        <a:solidFill>
          <a:schemeClr val="accent1">
            <a:lumMod val="75000"/>
          </a:schemeClr>
        </a:solidFill>
      </dgm:spPr>
      <dgm:t>
        <a:bodyPr/>
        <a:lstStyle/>
        <a:p>
          <a:r>
            <a:rPr lang="en-GB" dirty="0"/>
            <a:t>Stimulus</a:t>
          </a:r>
        </a:p>
      </dgm:t>
    </dgm:pt>
    <dgm:pt modelId="{8A09522D-B3A4-42DF-B8E5-5FA2BFDEC81F}" type="parTrans" cxnId="{D5BCDB50-EF10-4E19-99E8-601C45AF1345}">
      <dgm:prSet/>
      <dgm:spPr/>
      <dgm:t>
        <a:bodyPr/>
        <a:lstStyle/>
        <a:p>
          <a:endParaRPr lang="en-GB"/>
        </a:p>
      </dgm:t>
    </dgm:pt>
    <dgm:pt modelId="{D4500F39-3555-4D65-BD0A-50DB7376D234}" type="sibTrans" cxnId="{D5BCDB50-EF10-4E19-99E8-601C45AF1345}">
      <dgm:prSet/>
      <dgm:spPr/>
      <dgm:t>
        <a:bodyPr/>
        <a:lstStyle/>
        <a:p>
          <a:endParaRPr lang="en-GB"/>
        </a:p>
      </dgm:t>
    </dgm:pt>
    <dgm:pt modelId="{4A73AF25-9A09-4E25-A228-EEC62C2CC149}">
      <dgm:prSet phldrT="[Text]"/>
      <dgm:spPr>
        <a:solidFill>
          <a:schemeClr val="accent1">
            <a:lumMod val="75000"/>
          </a:schemeClr>
        </a:solidFill>
      </dgm:spPr>
      <dgm:t>
        <a:bodyPr/>
        <a:lstStyle/>
        <a:p>
          <a:r>
            <a:rPr lang="en-GB" dirty="0"/>
            <a:t>Think</a:t>
          </a:r>
        </a:p>
      </dgm:t>
    </dgm:pt>
    <dgm:pt modelId="{66D455EC-3C74-4ED2-9F87-ADEF66777773}" type="parTrans" cxnId="{51B196A4-CFA8-4C15-8482-B641A30223A7}">
      <dgm:prSet/>
      <dgm:spPr/>
      <dgm:t>
        <a:bodyPr/>
        <a:lstStyle/>
        <a:p>
          <a:endParaRPr lang="en-GB"/>
        </a:p>
      </dgm:t>
    </dgm:pt>
    <dgm:pt modelId="{89227BA5-60CA-4D0E-929B-FEF93EA0AE9C}" type="sibTrans" cxnId="{51B196A4-CFA8-4C15-8482-B641A30223A7}">
      <dgm:prSet/>
      <dgm:spPr/>
      <dgm:t>
        <a:bodyPr/>
        <a:lstStyle/>
        <a:p>
          <a:endParaRPr lang="en-GB"/>
        </a:p>
      </dgm:t>
    </dgm:pt>
    <dgm:pt modelId="{469182D9-A7D5-4777-9658-BA0B4F4AF386}">
      <dgm:prSet phldrT="[Text]"/>
      <dgm:spPr>
        <a:solidFill>
          <a:schemeClr val="accent1">
            <a:lumMod val="75000"/>
          </a:schemeClr>
        </a:solidFill>
      </dgm:spPr>
      <dgm:t>
        <a:bodyPr/>
        <a:lstStyle/>
        <a:p>
          <a:r>
            <a:rPr lang="en-GB" dirty="0"/>
            <a:t>Respond</a:t>
          </a:r>
        </a:p>
      </dgm:t>
    </dgm:pt>
    <dgm:pt modelId="{F808DBC1-B6C1-48F5-BC86-96950AAF4D40}" type="parTrans" cxnId="{F470D8A4-B447-44BA-B2DE-3143D06F0FF0}">
      <dgm:prSet/>
      <dgm:spPr/>
      <dgm:t>
        <a:bodyPr/>
        <a:lstStyle/>
        <a:p>
          <a:endParaRPr lang="en-GB"/>
        </a:p>
      </dgm:t>
    </dgm:pt>
    <dgm:pt modelId="{5ABDF9DF-A842-4537-9C50-C4CB0F390DF3}" type="sibTrans" cxnId="{F470D8A4-B447-44BA-B2DE-3143D06F0FF0}">
      <dgm:prSet/>
      <dgm:spPr/>
      <dgm:t>
        <a:bodyPr/>
        <a:lstStyle/>
        <a:p>
          <a:endParaRPr lang="en-GB"/>
        </a:p>
      </dgm:t>
    </dgm:pt>
    <dgm:pt modelId="{E26A5504-42C9-40E0-B985-BC7470AEF953}">
      <dgm:prSet/>
      <dgm:spPr/>
      <dgm:t>
        <a:bodyPr/>
        <a:lstStyle/>
        <a:p>
          <a:endParaRPr lang="en-GB"/>
        </a:p>
      </dgm:t>
    </dgm:pt>
    <dgm:pt modelId="{95557471-EF92-47BC-8E63-99CCB17D17AF}" type="parTrans" cxnId="{BF5F36C6-2386-4468-9C87-EB44F2CD88DB}">
      <dgm:prSet/>
      <dgm:spPr/>
      <dgm:t>
        <a:bodyPr/>
        <a:lstStyle/>
        <a:p>
          <a:endParaRPr lang="en-GB"/>
        </a:p>
      </dgm:t>
    </dgm:pt>
    <dgm:pt modelId="{E3352867-F162-478E-A5CE-A907F6F85392}" type="sibTrans" cxnId="{BF5F36C6-2386-4468-9C87-EB44F2CD88DB}">
      <dgm:prSet/>
      <dgm:spPr/>
      <dgm:t>
        <a:bodyPr/>
        <a:lstStyle/>
        <a:p>
          <a:endParaRPr lang="en-GB"/>
        </a:p>
      </dgm:t>
    </dgm:pt>
    <dgm:pt modelId="{FB65CB94-E699-4CE9-85B3-5EA5B37BCED7}" type="pres">
      <dgm:prSet presAssocID="{D841DD28-FBAA-46BC-9825-C4C1764E4973}" presName="Name0" presStyleCnt="0">
        <dgm:presLayoutVars>
          <dgm:dir/>
          <dgm:animLvl val="lvl"/>
          <dgm:resizeHandles val="exact"/>
        </dgm:presLayoutVars>
      </dgm:prSet>
      <dgm:spPr/>
    </dgm:pt>
    <dgm:pt modelId="{95F7EE03-6F6F-4AFF-9A31-C03D7F78FD46}" type="pres">
      <dgm:prSet presAssocID="{17E8CA80-4AEC-42AD-8FFE-414383AD8734}" presName="composite" presStyleCnt="0"/>
      <dgm:spPr/>
    </dgm:pt>
    <dgm:pt modelId="{DAFDA7CE-C38B-495E-BB3A-CD6D47F046C0}" type="pres">
      <dgm:prSet presAssocID="{17E8CA80-4AEC-42AD-8FFE-414383AD8734}" presName="parTx" presStyleLbl="node1" presStyleIdx="0" presStyleCnt="3">
        <dgm:presLayoutVars>
          <dgm:chMax val="0"/>
          <dgm:chPref val="0"/>
          <dgm:bulletEnabled val="1"/>
        </dgm:presLayoutVars>
      </dgm:prSet>
      <dgm:spPr/>
      <dgm:t>
        <a:bodyPr/>
        <a:lstStyle/>
        <a:p>
          <a:endParaRPr lang="en-GB"/>
        </a:p>
      </dgm:t>
    </dgm:pt>
    <dgm:pt modelId="{0E1DCF3F-9553-4591-8133-3CECBC356194}" type="pres">
      <dgm:prSet presAssocID="{17E8CA80-4AEC-42AD-8FFE-414383AD8734}" presName="desTx" presStyleLbl="revTx" presStyleIdx="0" presStyleCnt="1">
        <dgm:presLayoutVars>
          <dgm:bulletEnabled val="1"/>
        </dgm:presLayoutVars>
      </dgm:prSet>
      <dgm:spPr/>
    </dgm:pt>
    <dgm:pt modelId="{BA064F81-BC2A-4BCB-B30C-E57FF2779D9B}" type="pres">
      <dgm:prSet presAssocID="{D4500F39-3555-4D65-BD0A-50DB7376D234}" presName="space" presStyleCnt="0"/>
      <dgm:spPr/>
    </dgm:pt>
    <dgm:pt modelId="{FF88CB1B-C0D6-4872-A51F-091B7B455E99}" type="pres">
      <dgm:prSet presAssocID="{4A73AF25-9A09-4E25-A228-EEC62C2CC149}" presName="composite" presStyleCnt="0"/>
      <dgm:spPr/>
    </dgm:pt>
    <dgm:pt modelId="{444A1C3E-3C8C-45D6-B290-5E91A928B537}" type="pres">
      <dgm:prSet presAssocID="{4A73AF25-9A09-4E25-A228-EEC62C2CC149}" presName="parTx" presStyleLbl="node1" presStyleIdx="1" presStyleCnt="3">
        <dgm:presLayoutVars>
          <dgm:chMax val="0"/>
          <dgm:chPref val="0"/>
          <dgm:bulletEnabled val="1"/>
        </dgm:presLayoutVars>
      </dgm:prSet>
      <dgm:spPr/>
      <dgm:t>
        <a:bodyPr/>
        <a:lstStyle/>
        <a:p>
          <a:endParaRPr lang="en-GB"/>
        </a:p>
      </dgm:t>
    </dgm:pt>
    <dgm:pt modelId="{9B2F7BBF-6610-41C9-8372-5AA0468EDC54}" type="pres">
      <dgm:prSet presAssocID="{4A73AF25-9A09-4E25-A228-EEC62C2CC149}" presName="desTx" presStyleLbl="revTx" presStyleIdx="0" presStyleCnt="1">
        <dgm:presLayoutVars>
          <dgm:bulletEnabled val="1"/>
        </dgm:presLayoutVars>
      </dgm:prSet>
      <dgm:spPr/>
      <dgm:t>
        <a:bodyPr/>
        <a:lstStyle/>
        <a:p>
          <a:endParaRPr lang="en-GB"/>
        </a:p>
      </dgm:t>
    </dgm:pt>
    <dgm:pt modelId="{657D0D0F-A3BE-41AA-976A-5AF7B06DF476}" type="pres">
      <dgm:prSet presAssocID="{89227BA5-60CA-4D0E-929B-FEF93EA0AE9C}" presName="space" presStyleCnt="0"/>
      <dgm:spPr/>
    </dgm:pt>
    <dgm:pt modelId="{0C6E8BC2-8976-44D2-B149-B6B977A0D859}" type="pres">
      <dgm:prSet presAssocID="{469182D9-A7D5-4777-9658-BA0B4F4AF386}" presName="composite" presStyleCnt="0"/>
      <dgm:spPr/>
    </dgm:pt>
    <dgm:pt modelId="{77D93336-9A94-4614-851D-BBAC7F1F399D}" type="pres">
      <dgm:prSet presAssocID="{469182D9-A7D5-4777-9658-BA0B4F4AF386}" presName="parTx" presStyleLbl="node1" presStyleIdx="2" presStyleCnt="3">
        <dgm:presLayoutVars>
          <dgm:chMax val="0"/>
          <dgm:chPref val="0"/>
          <dgm:bulletEnabled val="1"/>
        </dgm:presLayoutVars>
      </dgm:prSet>
      <dgm:spPr/>
      <dgm:t>
        <a:bodyPr/>
        <a:lstStyle/>
        <a:p>
          <a:endParaRPr lang="en-GB"/>
        </a:p>
      </dgm:t>
    </dgm:pt>
    <dgm:pt modelId="{28394547-81AC-4A26-B3A5-B433DA6D9653}" type="pres">
      <dgm:prSet presAssocID="{469182D9-A7D5-4777-9658-BA0B4F4AF386}" presName="desTx" presStyleLbl="revTx" presStyleIdx="0" presStyleCnt="1">
        <dgm:presLayoutVars>
          <dgm:bulletEnabled val="1"/>
        </dgm:presLayoutVars>
      </dgm:prSet>
      <dgm:spPr/>
    </dgm:pt>
  </dgm:ptLst>
  <dgm:cxnLst>
    <dgm:cxn modelId="{A124370D-1882-4AA9-9AD0-150856B2EC1C}" type="presOf" srcId="{E26A5504-42C9-40E0-B985-BC7470AEF953}" destId="{9B2F7BBF-6610-41C9-8372-5AA0468EDC54}" srcOrd="0" destOrd="0" presId="urn:microsoft.com/office/officeart/2005/8/layout/chevron1"/>
    <dgm:cxn modelId="{F9AEA75A-26CE-4017-B0E2-6112930A1217}" type="presOf" srcId="{17E8CA80-4AEC-42AD-8FFE-414383AD8734}" destId="{DAFDA7CE-C38B-495E-BB3A-CD6D47F046C0}" srcOrd="0" destOrd="0" presId="urn:microsoft.com/office/officeart/2005/8/layout/chevron1"/>
    <dgm:cxn modelId="{D7A9E532-5C07-4709-8F78-D2D50D8059F0}" type="presOf" srcId="{D841DD28-FBAA-46BC-9825-C4C1764E4973}" destId="{FB65CB94-E699-4CE9-85B3-5EA5B37BCED7}" srcOrd="0" destOrd="0" presId="urn:microsoft.com/office/officeart/2005/8/layout/chevron1"/>
    <dgm:cxn modelId="{51B196A4-CFA8-4C15-8482-B641A30223A7}" srcId="{D841DD28-FBAA-46BC-9825-C4C1764E4973}" destId="{4A73AF25-9A09-4E25-A228-EEC62C2CC149}" srcOrd="1" destOrd="0" parTransId="{66D455EC-3C74-4ED2-9F87-ADEF66777773}" sibTransId="{89227BA5-60CA-4D0E-929B-FEF93EA0AE9C}"/>
    <dgm:cxn modelId="{BF5F36C6-2386-4468-9C87-EB44F2CD88DB}" srcId="{4A73AF25-9A09-4E25-A228-EEC62C2CC149}" destId="{E26A5504-42C9-40E0-B985-BC7470AEF953}" srcOrd="0" destOrd="0" parTransId="{95557471-EF92-47BC-8E63-99CCB17D17AF}" sibTransId="{E3352867-F162-478E-A5CE-A907F6F85392}"/>
    <dgm:cxn modelId="{925D5B37-D01B-43CF-A5AF-81179D84FD0F}" type="presOf" srcId="{4A73AF25-9A09-4E25-A228-EEC62C2CC149}" destId="{444A1C3E-3C8C-45D6-B290-5E91A928B537}" srcOrd="0" destOrd="0" presId="urn:microsoft.com/office/officeart/2005/8/layout/chevron1"/>
    <dgm:cxn modelId="{D5BCDB50-EF10-4E19-99E8-601C45AF1345}" srcId="{D841DD28-FBAA-46BC-9825-C4C1764E4973}" destId="{17E8CA80-4AEC-42AD-8FFE-414383AD8734}" srcOrd="0" destOrd="0" parTransId="{8A09522D-B3A4-42DF-B8E5-5FA2BFDEC81F}" sibTransId="{D4500F39-3555-4D65-BD0A-50DB7376D234}"/>
    <dgm:cxn modelId="{36EB5900-AAAC-42FF-AAF1-FDF4996EF9C2}" type="presOf" srcId="{469182D9-A7D5-4777-9658-BA0B4F4AF386}" destId="{77D93336-9A94-4614-851D-BBAC7F1F399D}" srcOrd="0" destOrd="0" presId="urn:microsoft.com/office/officeart/2005/8/layout/chevron1"/>
    <dgm:cxn modelId="{F470D8A4-B447-44BA-B2DE-3143D06F0FF0}" srcId="{D841DD28-FBAA-46BC-9825-C4C1764E4973}" destId="{469182D9-A7D5-4777-9658-BA0B4F4AF386}" srcOrd="2" destOrd="0" parTransId="{F808DBC1-B6C1-48F5-BC86-96950AAF4D40}" sibTransId="{5ABDF9DF-A842-4537-9C50-C4CB0F390DF3}"/>
    <dgm:cxn modelId="{2EEB5071-2E61-4CA3-91A7-69872F63F11D}" type="presParOf" srcId="{FB65CB94-E699-4CE9-85B3-5EA5B37BCED7}" destId="{95F7EE03-6F6F-4AFF-9A31-C03D7F78FD46}" srcOrd="0" destOrd="0" presId="urn:microsoft.com/office/officeart/2005/8/layout/chevron1"/>
    <dgm:cxn modelId="{FBCBF62A-29B1-4328-9393-B61D26D89F01}" type="presParOf" srcId="{95F7EE03-6F6F-4AFF-9A31-C03D7F78FD46}" destId="{DAFDA7CE-C38B-495E-BB3A-CD6D47F046C0}" srcOrd="0" destOrd="0" presId="urn:microsoft.com/office/officeart/2005/8/layout/chevron1"/>
    <dgm:cxn modelId="{5C510191-B946-4D8B-91B9-2B485208C739}" type="presParOf" srcId="{95F7EE03-6F6F-4AFF-9A31-C03D7F78FD46}" destId="{0E1DCF3F-9553-4591-8133-3CECBC356194}" srcOrd="1" destOrd="0" presId="urn:microsoft.com/office/officeart/2005/8/layout/chevron1"/>
    <dgm:cxn modelId="{5B91E36A-661C-4321-9181-CB3BF5F6C222}" type="presParOf" srcId="{FB65CB94-E699-4CE9-85B3-5EA5B37BCED7}" destId="{BA064F81-BC2A-4BCB-B30C-E57FF2779D9B}" srcOrd="1" destOrd="0" presId="urn:microsoft.com/office/officeart/2005/8/layout/chevron1"/>
    <dgm:cxn modelId="{2374F997-D540-42B1-98E4-7C3B17751275}" type="presParOf" srcId="{FB65CB94-E699-4CE9-85B3-5EA5B37BCED7}" destId="{FF88CB1B-C0D6-4872-A51F-091B7B455E99}" srcOrd="2" destOrd="0" presId="urn:microsoft.com/office/officeart/2005/8/layout/chevron1"/>
    <dgm:cxn modelId="{BDD8CA3B-B3CA-4C34-80D3-88B1CB5515B4}" type="presParOf" srcId="{FF88CB1B-C0D6-4872-A51F-091B7B455E99}" destId="{444A1C3E-3C8C-45D6-B290-5E91A928B537}" srcOrd="0" destOrd="0" presId="urn:microsoft.com/office/officeart/2005/8/layout/chevron1"/>
    <dgm:cxn modelId="{2DF4B66E-3591-4275-9A23-296EFEFDB21D}" type="presParOf" srcId="{FF88CB1B-C0D6-4872-A51F-091B7B455E99}" destId="{9B2F7BBF-6610-41C9-8372-5AA0468EDC54}" srcOrd="1" destOrd="0" presId="urn:microsoft.com/office/officeart/2005/8/layout/chevron1"/>
    <dgm:cxn modelId="{4524A0B6-980E-47A4-AE75-BA2B5CC1622C}" type="presParOf" srcId="{FB65CB94-E699-4CE9-85B3-5EA5B37BCED7}" destId="{657D0D0F-A3BE-41AA-976A-5AF7B06DF476}" srcOrd="3" destOrd="0" presId="urn:microsoft.com/office/officeart/2005/8/layout/chevron1"/>
    <dgm:cxn modelId="{56B9511C-BC78-482E-BD53-5230FF669D9E}" type="presParOf" srcId="{FB65CB94-E699-4CE9-85B3-5EA5B37BCED7}" destId="{0C6E8BC2-8976-44D2-B149-B6B977A0D859}" srcOrd="4" destOrd="0" presId="urn:microsoft.com/office/officeart/2005/8/layout/chevron1"/>
    <dgm:cxn modelId="{4E838306-7976-4D64-BB2A-934E29794F65}" type="presParOf" srcId="{0C6E8BC2-8976-44D2-B149-B6B977A0D859}" destId="{77D93336-9A94-4614-851D-BBAC7F1F399D}" srcOrd="0" destOrd="0" presId="urn:microsoft.com/office/officeart/2005/8/layout/chevron1"/>
    <dgm:cxn modelId="{C6A8EB55-643A-474E-B0CE-42FA8F36B3A6}" type="presParOf" srcId="{0C6E8BC2-8976-44D2-B149-B6B977A0D859}" destId="{28394547-81AC-4A26-B3A5-B433DA6D965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D09941-2223-4AEA-8516-852F0B1EF852}" type="doc">
      <dgm:prSet loTypeId="urn:microsoft.com/office/officeart/2005/8/layout/chevron1" loCatId="process" qsTypeId="urn:microsoft.com/office/officeart/2005/8/quickstyle/simple1" qsCatId="simple" csTypeId="urn:microsoft.com/office/officeart/2005/8/colors/accent1_2" csCatId="accent1" phldr="1"/>
      <dgm:spPr/>
    </dgm:pt>
    <dgm:pt modelId="{74BA833A-0CD4-4892-9AD5-0F3B81E47340}">
      <dgm:prSet phldrT="[Text]"/>
      <dgm:spPr>
        <a:solidFill>
          <a:schemeClr val="accent1">
            <a:lumMod val="75000"/>
          </a:schemeClr>
        </a:solidFill>
      </dgm:spPr>
      <dgm:t>
        <a:bodyPr/>
        <a:lstStyle/>
        <a:p>
          <a:r>
            <a:rPr lang="en-GB" dirty="0"/>
            <a:t>Stimulus</a:t>
          </a:r>
        </a:p>
      </dgm:t>
    </dgm:pt>
    <dgm:pt modelId="{B4281E5C-1A2C-4747-8EC4-58CD231109BF}" type="parTrans" cxnId="{BD9E6174-3559-442B-9955-92F35A722A03}">
      <dgm:prSet/>
      <dgm:spPr/>
      <dgm:t>
        <a:bodyPr/>
        <a:lstStyle/>
        <a:p>
          <a:endParaRPr lang="en-GB"/>
        </a:p>
      </dgm:t>
    </dgm:pt>
    <dgm:pt modelId="{CE2257F1-B91D-4047-882B-224CEACBE39C}" type="sibTrans" cxnId="{BD9E6174-3559-442B-9955-92F35A722A03}">
      <dgm:prSet/>
      <dgm:spPr/>
      <dgm:t>
        <a:bodyPr/>
        <a:lstStyle/>
        <a:p>
          <a:endParaRPr lang="en-GB"/>
        </a:p>
      </dgm:t>
    </dgm:pt>
    <dgm:pt modelId="{1DBB5C9A-E3D3-4CDD-8A03-F79F811294F3}">
      <dgm:prSet phldrT="[Text]"/>
      <dgm:spPr>
        <a:solidFill>
          <a:schemeClr val="accent1">
            <a:lumMod val="75000"/>
          </a:schemeClr>
        </a:solidFill>
      </dgm:spPr>
      <dgm:t>
        <a:bodyPr/>
        <a:lstStyle/>
        <a:p>
          <a:r>
            <a:rPr lang="en-GB" dirty="0"/>
            <a:t>Reaction</a:t>
          </a:r>
        </a:p>
      </dgm:t>
    </dgm:pt>
    <dgm:pt modelId="{28B30949-75C9-4026-97BE-3D048A1964D3}" type="parTrans" cxnId="{ADD7B310-E16C-4F82-8C74-CDC8E21CE7B3}">
      <dgm:prSet/>
      <dgm:spPr/>
      <dgm:t>
        <a:bodyPr/>
        <a:lstStyle/>
        <a:p>
          <a:endParaRPr lang="en-GB"/>
        </a:p>
      </dgm:t>
    </dgm:pt>
    <dgm:pt modelId="{A0CBE487-D1FD-401F-846B-8626DFE1D476}" type="sibTrans" cxnId="{ADD7B310-E16C-4F82-8C74-CDC8E21CE7B3}">
      <dgm:prSet/>
      <dgm:spPr/>
      <dgm:t>
        <a:bodyPr/>
        <a:lstStyle/>
        <a:p>
          <a:endParaRPr lang="en-GB"/>
        </a:p>
      </dgm:t>
    </dgm:pt>
    <dgm:pt modelId="{0260837C-7F98-4EE1-B63A-80177CB7ADAC}" type="pres">
      <dgm:prSet presAssocID="{9AD09941-2223-4AEA-8516-852F0B1EF852}" presName="Name0" presStyleCnt="0">
        <dgm:presLayoutVars>
          <dgm:dir/>
          <dgm:animLvl val="lvl"/>
          <dgm:resizeHandles val="exact"/>
        </dgm:presLayoutVars>
      </dgm:prSet>
      <dgm:spPr/>
    </dgm:pt>
    <dgm:pt modelId="{EE598B1A-D0E7-4405-866F-774F94CA6111}" type="pres">
      <dgm:prSet presAssocID="{74BA833A-0CD4-4892-9AD5-0F3B81E47340}" presName="parTxOnly" presStyleLbl="node1" presStyleIdx="0" presStyleCnt="2">
        <dgm:presLayoutVars>
          <dgm:chMax val="0"/>
          <dgm:chPref val="0"/>
          <dgm:bulletEnabled val="1"/>
        </dgm:presLayoutVars>
      </dgm:prSet>
      <dgm:spPr/>
      <dgm:t>
        <a:bodyPr/>
        <a:lstStyle/>
        <a:p>
          <a:endParaRPr lang="en-GB"/>
        </a:p>
      </dgm:t>
    </dgm:pt>
    <dgm:pt modelId="{C39F8EF2-F0F5-4F07-84AE-A0EE8BE4EE75}" type="pres">
      <dgm:prSet presAssocID="{CE2257F1-B91D-4047-882B-224CEACBE39C}" presName="parTxOnlySpace" presStyleCnt="0"/>
      <dgm:spPr/>
    </dgm:pt>
    <dgm:pt modelId="{3E019CE1-BD92-4DE8-8F07-A5682D0C521D}" type="pres">
      <dgm:prSet presAssocID="{1DBB5C9A-E3D3-4CDD-8A03-F79F811294F3}" presName="parTxOnly" presStyleLbl="node1" presStyleIdx="1" presStyleCnt="2">
        <dgm:presLayoutVars>
          <dgm:chMax val="0"/>
          <dgm:chPref val="0"/>
          <dgm:bulletEnabled val="1"/>
        </dgm:presLayoutVars>
      </dgm:prSet>
      <dgm:spPr/>
      <dgm:t>
        <a:bodyPr/>
        <a:lstStyle/>
        <a:p>
          <a:endParaRPr lang="en-GB"/>
        </a:p>
      </dgm:t>
    </dgm:pt>
  </dgm:ptLst>
  <dgm:cxnLst>
    <dgm:cxn modelId="{BD9E6174-3559-442B-9955-92F35A722A03}" srcId="{9AD09941-2223-4AEA-8516-852F0B1EF852}" destId="{74BA833A-0CD4-4892-9AD5-0F3B81E47340}" srcOrd="0" destOrd="0" parTransId="{B4281E5C-1A2C-4747-8EC4-58CD231109BF}" sibTransId="{CE2257F1-B91D-4047-882B-224CEACBE39C}"/>
    <dgm:cxn modelId="{98248CD5-939C-48B6-B6F8-0549025364C8}" type="presOf" srcId="{74BA833A-0CD4-4892-9AD5-0F3B81E47340}" destId="{EE598B1A-D0E7-4405-866F-774F94CA6111}" srcOrd="0" destOrd="0" presId="urn:microsoft.com/office/officeart/2005/8/layout/chevron1"/>
    <dgm:cxn modelId="{5FE33FA2-ED2F-499B-B49B-34E184F24FE4}" type="presOf" srcId="{9AD09941-2223-4AEA-8516-852F0B1EF852}" destId="{0260837C-7F98-4EE1-B63A-80177CB7ADAC}" srcOrd="0" destOrd="0" presId="urn:microsoft.com/office/officeart/2005/8/layout/chevron1"/>
    <dgm:cxn modelId="{ADD7B310-E16C-4F82-8C74-CDC8E21CE7B3}" srcId="{9AD09941-2223-4AEA-8516-852F0B1EF852}" destId="{1DBB5C9A-E3D3-4CDD-8A03-F79F811294F3}" srcOrd="1" destOrd="0" parTransId="{28B30949-75C9-4026-97BE-3D048A1964D3}" sibTransId="{A0CBE487-D1FD-401F-846B-8626DFE1D476}"/>
    <dgm:cxn modelId="{E1A225F7-CBE0-496B-8AF8-E6CB2FC45DAA}" type="presOf" srcId="{1DBB5C9A-E3D3-4CDD-8A03-F79F811294F3}" destId="{3E019CE1-BD92-4DE8-8F07-A5682D0C521D}" srcOrd="0" destOrd="0" presId="urn:microsoft.com/office/officeart/2005/8/layout/chevron1"/>
    <dgm:cxn modelId="{6F23D51D-2CF0-49E8-9A34-58A6C6330B70}" type="presParOf" srcId="{0260837C-7F98-4EE1-B63A-80177CB7ADAC}" destId="{EE598B1A-D0E7-4405-866F-774F94CA6111}" srcOrd="0" destOrd="0" presId="urn:microsoft.com/office/officeart/2005/8/layout/chevron1"/>
    <dgm:cxn modelId="{C5CD6BBB-265D-48BA-BFAD-5A240F7A6A94}" type="presParOf" srcId="{0260837C-7F98-4EE1-B63A-80177CB7ADAC}" destId="{C39F8EF2-F0F5-4F07-84AE-A0EE8BE4EE75}" srcOrd="1" destOrd="0" presId="urn:microsoft.com/office/officeart/2005/8/layout/chevron1"/>
    <dgm:cxn modelId="{5074A37B-DECC-410C-A31B-D3B87DEDD95B}" type="presParOf" srcId="{0260837C-7F98-4EE1-B63A-80177CB7ADAC}" destId="{3E019CE1-BD92-4DE8-8F07-A5682D0C521D}" srcOrd="2"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72E9F0-2F96-4871-8A74-AE3D463342D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A1C7298E-66B9-4DDA-AC15-867B1324FA73}">
      <dgm:prSet phldrT="[Text]" custT="1"/>
      <dgm:spPr/>
      <dgm:t>
        <a:bodyPr/>
        <a:lstStyle/>
        <a:p>
          <a:r>
            <a:rPr lang="en-GB" sz="2400" b="1" dirty="0">
              <a:solidFill>
                <a:schemeClr val="bg2">
                  <a:lumMod val="50000"/>
                </a:schemeClr>
              </a:solidFill>
            </a:rPr>
            <a:t>Super Head</a:t>
          </a:r>
        </a:p>
      </dgm:t>
    </dgm:pt>
    <dgm:pt modelId="{8B745ED5-CF58-44C1-896F-03BE93B33168}" type="parTrans" cxnId="{CB9AAAA8-93BF-430F-907A-82D7072665FA}">
      <dgm:prSet/>
      <dgm:spPr/>
      <dgm:t>
        <a:bodyPr/>
        <a:lstStyle/>
        <a:p>
          <a:endParaRPr lang="en-GB"/>
        </a:p>
      </dgm:t>
    </dgm:pt>
    <dgm:pt modelId="{FD286506-383C-4E7A-A048-468B73DC8923}" type="sibTrans" cxnId="{CB9AAAA8-93BF-430F-907A-82D7072665FA}">
      <dgm:prSet/>
      <dgm:spPr/>
      <dgm:t>
        <a:bodyPr/>
        <a:lstStyle/>
        <a:p>
          <a:endParaRPr lang="en-GB"/>
        </a:p>
      </dgm:t>
    </dgm:pt>
    <dgm:pt modelId="{47AC03ED-5E2E-49FB-A236-69BE48858739}">
      <dgm:prSet phldrT="[Text]" custT="1"/>
      <dgm:spPr/>
      <dgm:t>
        <a:bodyPr/>
        <a:lstStyle/>
        <a:p>
          <a:r>
            <a:rPr lang="en-GB" sz="2400" b="1" dirty="0">
              <a:solidFill>
                <a:schemeClr val="bg2">
                  <a:lumMod val="50000"/>
                </a:schemeClr>
              </a:solidFill>
            </a:rPr>
            <a:t>Angry Head</a:t>
          </a:r>
        </a:p>
      </dgm:t>
    </dgm:pt>
    <dgm:pt modelId="{8A73342F-C7FE-4632-9020-6DAF04F02900}" type="parTrans" cxnId="{6C2BE7DB-ABA7-4D1B-BD00-24B722781E4E}">
      <dgm:prSet/>
      <dgm:spPr/>
      <dgm:t>
        <a:bodyPr/>
        <a:lstStyle/>
        <a:p>
          <a:endParaRPr lang="en-GB"/>
        </a:p>
      </dgm:t>
    </dgm:pt>
    <dgm:pt modelId="{E0A141EE-0464-4801-BD94-40D0F5CFE7AB}" type="sibTrans" cxnId="{6C2BE7DB-ABA7-4D1B-BD00-24B722781E4E}">
      <dgm:prSet/>
      <dgm:spPr/>
      <dgm:t>
        <a:bodyPr/>
        <a:lstStyle/>
        <a:p>
          <a:endParaRPr lang="en-GB"/>
        </a:p>
      </dgm:t>
    </dgm:pt>
    <dgm:pt modelId="{EA3DF4D4-C7CE-482D-851E-8F93C49D385A}">
      <dgm:prSet phldrT="[Text]" custT="1"/>
      <dgm:spPr/>
      <dgm:t>
        <a:bodyPr/>
        <a:lstStyle/>
        <a:p>
          <a:r>
            <a:rPr lang="en-GB" sz="2400" b="1" dirty="0">
              <a:solidFill>
                <a:schemeClr val="bg2">
                  <a:lumMod val="50000"/>
                </a:schemeClr>
              </a:solidFill>
            </a:rPr>
            <a:t>Chilled Head</a:t>
          </a:r>
        </a:p>
      </dgm:t>
    </dgm:pt>
    <dgm:pt modelId="{5AA52387-3BC2-4FB1-B7A6-5809E2A187A6}" type="parTrans" cxnId="{BA7893D2-4CAB-4D4A-A633-96FAC488C8B3}">
      <dgm:prSet/>
      <dgm:spPr/>
      <dgm:t>
        <a:bodyPr/>
        <a:lstStyle/>
        <a:p>
          <a:endParaRPr lang="en-GB"/>
        </a:p>
      </dgm:t>
    </dgm:pt>
    <dgm:pt modelId="{1E71E7DE-EDC5-4B0C-8F4E-91F79187D037}" type="sibTrans" cxnId="{BA7893D2-4CAB-4D4A-A633-96FAC488C8B3}">
      <dgm:prSet/>
      <dgm:spPr/>
      <dgm:t>
        <a:bodyPr/>
        <a:lstStyle/>
        <a:p>
          <a:endParaRPr lang="en-GB"/>
        </a:p>
      </dgm:t>
    </dgm:pt>
    <dgm:pt modelId="{113696EF-9D38-4900-BBA4-ECD70CD6227E}">
      <dgm:prSet phldrT="[Text]" phldr="1"/>
      <dgm:spPr/>
      <dgm:t>
        <a:bodyPr/>
        <a:lstStyle/>
        <a:p>
          <a:endParaRPr lang="en-GB" dirty="0"/>
        </a:p>
      </dgm:t>
    </dgm:pt>
    <dgm:pt modelId="{D1109757-0242-47AC-820B-506F71D1F1E4}" type="sibTrans" cxnId="{53F4FC48-3CA0-43BB-B58C-FA6F202F15BF}">
      <dgm:prSet/>
      <dgm:spPr/>
      <dgm:t>
        <a:bodyPr/>
        <a:lstStyle/>
        <a:p>
          <a:endParaRPr lang="en-GB"/>
        </a:p>
      </dgm:t>
    </dgm:pt>
    <dgm:pt modelId="{A1AD64BD-BA9F-480A-9CD3-9AED6864B6F3}" type="parTrans" cxnId="{53F4FC48-3CA0-43BB-B58C-FA6F202F15BF}">
      <dgm:prSet/>
      <dgm:spPr/>
      <dgm:t>
        <a:bodyPr/>
        <a:lstStyle/>
        <a:p>
          <a:endParaRPr lang="en-GB"/>
        </a:p>
      </dgm:t>
    </dgm:pt>
    <dgm:pt modelId="{3ADE37DB-3CB1-4685-8147-7A7672D87447}" type="pres">
      <dgm:prSet presAssocID="{7D72E9F0-2F96-4871-8A74-AE3D463342D3}" presName="Name0" presStyleCnt="0">
        <dgm:presLayoutVars>
          <dgm:dir/>
          <dgm:resizeHandles val="exact"/>
        </dgm:presLayoutVars>
      </dgm:prSet>
      <dgm:spPr/>
      <dgm:t>
        <a:bodyPr/>
        <a:lstStyle/>
        <a:p>
          <a:endParaRPr lang="en-GB"/>
        </a:p>
      </dgm:t>
    </dgm:pt>
    <dgm:pt modelId="{D040037C-75ED-4A4F-B6D6-08C10D010454}" type="pres">
      <dgm:prSet presAssocID="{A1C7298E-66B9-4DDA-AC15-867B1324FA73}" presName="compNode" presStyleCnt="0"/>
      <dgm:spPr/>
    </dgm:pt>
    <dgm:pt modelId="{443AD764-B9F1-4977-800D-F27A0978F773}" type="pres">
      <dgm:prSet presAssocID="{A1C7298E-66B9-4DDA-AC15-867B1324FA73}" presName="pictRect" presStyleLbl="node1" presStyleIdx="0" presStyleCnt="4" custScaleX="100084" custScaleY="110852" custLinFactNeighborX="20038" custLinFactNeighborY="22985"/>
      <dgm:spPr>
        <a:blipFill rotWithShape="1">
          <a:blip xmlns:r="http://schemas.openxmlformats.org/officeDocument/2006/relationships" r:embed="rId1"/>
          <a:srcRect/>
          <a:stretch>
            <a:fillRect l="-7000" r="-7000"/>
          </a:stretch>
        </a:blipFill>
      </dgm:spPr>
    </dgm:pt>
    <dgm:pt modelId="{7AF467E4-91B1-4068-9A36-D2E7EEAF7FCF}" type="pres">
      <dgm:prSet presAssocID="{A1C7298E-66B9-4DDA-AC15-867B1324FA73}" presName="textRect" presStyleLbl="revTx" presStyleIdx="0" presStyleCnt="4" custLinFactNeighborX="16544" custLinFactNeighborY="54641">
        <dgm:presLayoutVars>
          <dgm:bulletEnabled val="1"/>
        </dgm:presLayoutVars>
      </dgm:prSet>
      <dgm:spPr/>
      <dgm:t>
        <a:bodyPr/>
        <a:lstStyle/>
        <a:p>
          <a:endParaRPr lang="en-GB"/>
        </a:p>
      </dgm:t>
    </dgm:pt>
    <dgm:pt modelId="{90363142-36E8-43A9-86F4-8BE26FD6A7AE}" type="pres">
      <dgm:prSet presAssocID="{FD286506-383C-4E7A-A048-468B73DC8923}" presName="sibTrans" presStyleLbl="sibTrans2D1" presStyleIdx="0" presStyleCnt="0"/>
      <dgm:spPr/>
      <dgm:t>
        <a:bodyPr/>
        <a:lstStyle/>
        <a:p>
          <a:endParaRPr lang="en-GB"/>
        </a:p>
      </dgm:t>
    </dgm:pt>
    <dgm:pt modelId="{38E46E98-E2C7-4E0A-AEC6-C097045B3AFC}" type="pres">
      <dgm:prSet presAssocID="{47AC03ED-5E2E-49FB-A236-69BE48858739}" presName="compNode" presStyleCnt="0"/>
      <dgm:spPr/>
    </dgm:pt>
    <dgm:pt modelId="{E699C178-BE69-4160-A573-2B9EFC3BC3C2}" type="pres">
      <dgm:prSet presAssocID="{47AC03ED-5E2E-49FB-A236-69BE48858739}" presName="pictRect" presStyleLbl="node1" presStyleIdx="1" presStyleCnt="4" custScaleX="123235" custScaleY="104756" custLinFactNeighborX="98180" custLinFactNeighborY="28955"/>
      <dgm:spPr>
        <a:blipFill rotWithShape="1">
          <a:blip xmlns:r="http://schemas.openxmlformats.org/officeDocument/2006/relationships" r:embed="rId2"/>
          <a:srcRect/>
          <a:stretch>
            <a:fillRect t="-36000" b="-36000"/>
          </a:stretch>
        </a:blipFill>
      </dgm:spPr>
    </dgm:pt>
    <dgm:pt modelId="{D56105BF-8101-4068-BD36-C31672E5897A}" type="pres">
      <dgm:prSet presAssocID="{47AC03ED-5E2E-49FB-A236-69BE48858739}" presName="textRect" presStyleLbl="revTx" presStyleIdx="1" presStyleCnt="4" custLinFactNeighborX="96086" custLinFactNeighborY="61998">
        <dgm:presLayoutVars>
          <dgm:bulletEnabled val="1"/>
        </dgm:presLayoutVars>
      </dgm:prSet>
      <dgm:spPr/>
      <dgm:t>
        <a:bodyPr/>
        <a:lstStyle/>
        <a:p>
          <a:endParaRPr lang="en-GB"/>
        </a:p>
      </dgm:t>
    </dgm:pt>
    <dgm:pt modelId="{C74B1700-00FE-4A79-AC72-8943CA9A1286}" type="pres">
      <dgm:prSet presAssocID="{E0A141EE-0464-4801-BD94-40D0F5CFE7AB}" presName="sibTrans" presStyleLbl="sibTrans2D1" presStyleIdx="0" presStyleCnt="0"/>
      <dgm:spPr/>
      <dgm:t>
        <a:bodyPr/>
        <a:lstStyle/>
        <a:p>
          <a:endParaRPr lang="en-GB"/>
        </a:p>
      </dgm:t>
    </dgm:pt>
    <dgm:pt modelId="{E4DFB9F1-2669-4790-8739-6671EBFB21E5}" type="pres">
      <dgm:prSet presAssocID="{113696EF-9D38-4900-BBA4-ECD70CD6227E}" presName="compNode" presStyleCnt="0"/>
      <dgm:spPr/>
    </dgm:pt>
    <dgm:pt modelId="{BFEF6B7C-1A58-4036-B6F4-8E7EBFB747E0}" type="pres">
      <dgm:prSet presAssocID="{113696EF-9D38-4900-BBA4-ECD70CD6227E}" presName="pictRect" presStyleLbl="node1" presStyleIdx="2" presStyleCnt="4" custScaleX="125140" custScaleY="104241" custLinFactY="80303" custLinFactNeighborX="-35281" custLinFactNeighborY="100000"/>
      <dgm:spPr>
        <a:blipFill rotWithShape="1">
          <a:blip xmlns:r="http://schemas.openxmlformats.org/officeDocument/2006/relationships" r:embed="rId3"/>
          <a:srcRect/>
          <a:stretch>
            <a:fillRect t="-20000" b="-20000"/>
          </a:stretch>
        </a:blipFill>
      </dgm:spPr>
    </dgm:pt>
    <dgm:pt modelId="{83AC2990-E774-471A-A35C-D3A1C2129EE9}" type="pres">
      <dgm:prSet presAssocID="{113696EF-9D38-4900-BBA4-ECD70CD6227E}" presName="textRect" presStyleLbl="revTx" presStyleIdx="2" presStyleCnt="4">
        <dgm:presLayoutVars>
          <dgm:bulletEnabled val="1"/>
        </dgm:presLayoutVars>
      </dgm:prSet>
      <dgm:spPr/>
      <dgm:t>
        <a:bodyPr/>
        <a:lstStyle/>
        <a:p>
          <a:endParaRPr lang="en-GB"/>
        </a:p>
      </dgm:t>
    </dgm:pt>
    <dgm:pt modelId="{7F5BB6AE-D6BF-4709-B0CB-A87142D21A59}" type="pres">
      <dgm:prSet presAssocID="{D1109757-0242-47AC-820B-506F71D1F1E4}" presName="sibTrans" presStyleLbl="sibTrans2D1" presStyleIdx="0" presStyleCnt="0"/>
      <dgm:spPr/>
      <dgm:t>
        <a:bodyPr/>
        <a:lstStyle/>
        <a:p>
          <a:endParaRPr lang="en-GB"/>
        </a:p>
      </dgm:t>
    </dgm:pt>
    <dgm:pt modelId="{3EB732D6-31E6-4439-A530-4D357618E4D4}" type="pres">
      <dgm:prSet presAssocID="{EA3DF4D4-C7CE-482D-851E-8F93C49D385A}" presName="compNode" presStyleCnt="0"/>
      <dgm:spPr/>
    </dgm:pt>
    <dgm:pt modelId="{F699BD7F-042A-4F2F-8B0C-7C167EEF52A5}" type="pres">
      <dgm:prSet presAssocID="{EA3DF4D4-C7CE-482D-851E-8F93C49D385A}" presName="pictRect" presStyleLbl="node1" presStyleIdx="3" presStyleCnt="4" custLinFactX="-14533" custLinFactNeighborX="-100000" custLinFactNeighborY="9524"/>
      <dgm:spPr>
        <a:blipFill rotWithShape="1">
          <a:blip xmlns:r="http://schemas.openxmlformats.org/officeDocument/2006/relationships" r:embed="rId4"/>
          <a:srcRect/>
          <a:stretch>
            <a:fillRect l="-11000" r="-11000"/>
          </a:stretch>
        </a:blipFill>
      </dgm:spPr>
    </dgm:pt>
    <dgm:pt modelId="{32F39A22-48A7-4684-8BAC-5310B7D1CD73}" type="pres">
      <dgm:prSet presAssocID="{EA3DF4D4-C7CE-482D-851E-8F93C49D385A}" presName="textRect" presStyleLbl="revTx" presStyleIdx="3" presStyleCnt="4" custLinFactX="-17961" custLinFactNeighborX="-100000" custLinFactNeighborY="184">
        <dgm:presLayoutVars>
          <dgm:bulletEnabled val="1"/>
        </dgm:presLayoutVars>
      </dgm:prSet>
      <dgm:spPr/>
      <dgm:t>
        <a:bodyPr/>
        <a:lstStyle/>
        <a:p>
          <a:endParaRPr lang="en-GB"/>
        </a:p>
      </dgm:t>
    </dgm:pt>
  </dgm:ptLst>
  <dgm:cxnLst>
    <dgm:cxn modelId="{59BB4F7F-64BB-4E5E-9147-BEC5F4FEB2AF}" type="presOf" srcId="{7D72E9F0-2F96-4871-8A74-AE3D463342D3}" destId="{3ADE37DB-3CB1-4685-8147-7A7672D87447}" srcOrd="0" destOrd="0" presId="urn:microsoft.com/office/officeart/2005/8/layout/pList1"/>
    <dgm:cxn modelId="{53F4FC48-3CA0-43BB-B58C-FA6F202F15BF}" srcId="{7D72E9F0-2F96-4871-8A74-AE3D463342D3}" destId="{113696EF-9D38-4900-BBA4-ECD70CD6227E}" srcOrd="2" destOrd="0" parTransId="{A1AD64BD-BA9F-480A-9CD3-9AED6864B6F3}" sibTransId="{D1109757-0242-47AC-820B-506F71D1F1E4}"/>
    <dgm:cxn modelId="{6C2BE7DB-ABA7-4D1B-BD00-24B722781E4E}" srcId="{7D72E9F0-2F96-4871-8A74-AE3D463342D3}" destId="{47AC03ED-5E2E-49FB-A236-69BE48858739}" srcOrd="1" destOrd="0" parTransId="{8A73342F-C7FE-4632-9020-6DAF04F02900}" sibTransId="{E0A141EE-0464-4801-BD94-40D0F5CFE7AB}"/>
    <dgm:cxn modelId="{FF49251E-C56A-4248-90CA-E1F6D0CAB6AF}" type="presOf" srcId="{A1C7298E-66B9-4DDA-AC15-867B1324FA73}" destId="{7AF467E4-91B1-4068-9A36-D2E7EEAF7FCF}" srcOrd="0" destOrd="0" presId="urn:microsoft.com/office/officeart/2005/8/layout/pList1"/>
    <dgm:cxn modelId="{FEA1D824-7506-4F85-A81D-28A30270D64E}" type="presOf" srcId="{47AC03ED-5E2E-49FB-A236-69BE48858739}" destId="{D56105BF-8101-4068-BD36-C31672E5897A}" srcOrd="0" destOrd="0" presId="urn:microsoft.com/office/officeart/2005/8/layout/pList1"/>
    <dgm:cxn modelId="{CB9AAAA8-93BF-430F-907A-82D7072665FA}" srcId="{7D72E9F0-2F96-4871-8A74-AE3D463342D3}" destId="{A1C7298E-66B9-4DDA-AC15-867B1324FA73}" srcOrd="0" destOrd="0" parTransId="{8B745ED5-CF58-44C1-896F-03BE93B33168}" sibTransId="{FD286506-383C-4E7A-A048-468B73DC8923}"/>
    <dgm:cxn modelId="{C5CB70C4-0C98-4417-B9D6-B64B5FD817DD}" type="presOf" srcId="{FD286506-383C-4E7A-A048-468B73DC8923}" destId="{90363142-36E8-43A9-86F4-8BE26FD6A7AE}" srcOrd="0" destOrd="0" presId="urn:microsoft.com/office/officeart/2005/8/layout/pList1"/>
    <dgm:cxn modelId="{BA7893D2-4CAB-4D4A-A633-96FAC488C8B3}" srcId="{7D72E9F0-2F96-4871-8A74-AE3D463342D3}" destId="{EA3DF4D4-C7CE-482D-851E-8F93C49D385A}" srcOrd="3" destOrd="0" parTransId="{5AA52387-3BC2-4FB1-B7A6-5809E2A187A6}" sibTransId="{1E71E7DE-EDC5-4B0C-8F4E-91F79187D037}"/>
    <dgm:cxn modelId="{1D098F79-8CCB-4404-BAD0-272A807D0C53}" type="presOf" srcId="{E0A141EE-0464-4801-BD94-40D0F5CFE7AB}" destId="{C74B1700-00FE-4A79-AC72-8943CA9A1286}" srcOrd="0" destOrd="0" presId="urn:microsoft.com/office/officeart/2005/8/layout/pList1"/>
    <dgm:cxn modelId="{F714A18D-0B60-40ED-BEFB-7BC2EBB8B2CE}" type="presOf" srcId="{D1109757-0242-47AC-820B-506F71D1F1E4}" destId="{7F5BB6AE-D6BF-4709-B0CB-A87142D21A59}" srcOrd="0" destOrd="0" presId="urn:microsoft.com/office/officeart/2005/8/layout/pList1"/>
    <dgm:cxn modelId="{57C4DAAB-3C5F-4983-A630-71C76F741BDC}" type="presOf" srcId="{113696EF-9D38-4900-BBA4-ECD70CD6227E}" destId="{83AC2990-E774-471A-A35C-D3A1C2129EE9}" srcOrd="0" destOrd="0" presId="urn:microsoft.com/office/officeart/2005/8/layout/pList1"/>
    <dgm:cxn modelId="{124A1C47-2042-482C-A705-DA29D84D19D5}" type="presOf" srcId="{EA3DF4D4-C7CE-482D-851E-8F93C49D385A}" destId="{32F39A22-48A7-4684-8BAC-5310B7D1CD73}" srcOrd="0" destOrd="0" presId="urn:microsoft.com/office/officeart/2005/8/layout/pList1"/>
    <dgm:cxn modelId="{A6D6FFEA-4769-40A9-A6F8-7B1550CE3E00}" type="presParOf" srcId="{3ADE37DB-3CB1-4685-8147-7A7672D87447}" destId="{D040037C-75ED-4A4F-B6D6-08C10D010454}" srcOrd="0" destOrd="0" presId="urn:microsoft.com/office/officeart/2005/8/layout/pList1"/>
    <dgm:cxn modelId="{80945FE0-361B-4485-8EC9-B52E31B6670A}" type="presParOf" srcId="{D040037C-75ED-4A4F-B6D6-08C10D010454}" destId="{443AD764-B9F1-4977-800D-F27A0978F773}" srcOrd="0" destOrd="0" presId="urn:microsoft.com/office/officeart/2005/8/layout/pList1"/>
    <dgm:cxn modelId="{BDD538E2-E7F7-4596-B3CC-F3612FEEBA36}" type="presParOf" srcId="{D040037C-75ED-4A4F-B6D6-08C10D010454}" destId="{7AF467E4-91B1-4068-9A36-D2E7EEAF7FCF}" srcOrd="1" destOrd="0" presId="urn:microsoft.com/office/officeart/2005/8/layout/pList1"/>
    <dgm:cxn modelId="{FDD14368-5D7E-4747-A9A8-2364BDE72B43}" type="presParOf" srcId="{3ADE37DB-3CB1-4685-8147-7A7672D87447}" destId="{90363142-36E8-43A9-86F4-8BE26FD6A7AE}" srcOrd="1" destOrd="0" presId="urn:microsoft.com/office/officeart/2005/8/layout/pList1"/>
    <dgm:cxn modelId="{99F4AA1C-E940-4CC9-BBFE-2569CF910C56}" type="presParOf" srcId="{3ADE37DB-3CB1-4685-8147-7A7672D87447}" destId="{38E46E98-E2C7-4E0A-AEC6-C097045B3AFC}" srcOrd="2" destOrd="0" presId="urn:microsoft.com/office/officeart/2005/8/layout/pList1"/>
    <dgm:cxn modelId="{C8936AE4-E5C0-41CB-A276-F8B6E2D804B2}" type="presParOf" srcId="{38E46E98-E2C7-4E0A-AEC6-C097045B3AFC}" destId="{E699C178-BE69-4160-A573-2B9EFC3BC3C2}" srcOrd="0" destOrd="0" presId="urn:microsoft.com/office/officeart/2005/8/layout/pList1"/>
    <dgm:cxn modelId="{5909DA3C-9089-463B-AB5A-372D4EA80653}" type="presParOf" srcId="{38E46E98-E2C7-4E0A-AEC6-C097045B3AFC}" destId="{D56105BF-8101-4068-BD36-C31672E5897A}" srcOrd="1" destOrd="0" presId="urn:microsoft.com/office/officeart/2005/8/layout/pList1"/>
    <dgm:cxn modelId="{6DEB5889-EE0F-476B-93FE-7832C86D6B3B}" type="presParOf" srcId="{3ADE37DB-3CB1-4685-8147-7A7672D87447}" destId="{C74B1700-00FE-4A79-AC72-8943CA9A1286}" srcOrd="3" destOrd="0" presId="urn:microsoft.com/office/officeart/2005/8/layout/pList1"/>
    <dgm:cxn modelId="{37729B7E-A33A-46E0-A81A-AA660DE4C1D3}" type="presParOf" srcId="{3ADE37DB-3CB1-4685-8147-7A7672D87447}" destId="{E4DFB9F1-2669-4790-8739-6671EBFB21E5}" srcOrd="4" destOrd="0" presId="urn:microsoft.com/office/officeart/2005/8/layout/pList1"/>
    <dgm:cxn modelId="{AB57C097-8489-45A9-8805-088D608A06FD}" type="presParOf" srcId="{E4DFB9F1-2669-4790-8739-6671EBFB21E5}" destId="{BFEF6B7C-1A58-4036-B6F4-8E7EBFB747E0}" srcOrd="0" destOrd="0" presId="urn:microsoft.com/office/officeart/2005/8/layout/pList1"/>
    <dgm:cxn modelId="{C5ED5A34-587A-4DE0-912D-980BBFC45EF0}" type="presParOf" srcId="{E4DFB9F1-2669-4790-8739-6671EBFB21E5}" destId="{83AC2990-E774-471A-A35C-D3A1C2129EE9}" srcOrd="1" destOrd="0" presId="urn:microsoft.com/office/officeart/2005/8/layout/pList1"/>
    <dgm:cxn modelId="{1725E588-A87E-4D27-BF43-8A3C8B69F5CC}" type="presParOf" srcId="{3ADE37DB-3CB1-4685-8147-7A7672D87447}" destId="{7F5BB6AE-D6BF-4709-B0CB-A87142D21A59}" srcOrd="5" destOrd="0" presId="urn:microsoft.com/office/officeart/2005/8/layout/pList1"/>
    <dgm:cxn modelId="{8F4F14AF-CB96-4F6B-9A94-85AF753F5105}" type="presParOf" srcId="{3ADE37DB-3CB1-4685-8147-7A7672D87447}" destId="{3EB732D6-31E6-4439-A530-4D357618E4D4}" srcOrd="6" destOrd="0" presId="urn:microsoft.com/office/officeart/2005/8/layout/pList1"/>
    <dgm:cxn modelId="{67433C53-62BE-4E06-B73C-72C85A9C313F}" type="presParOf" srcId="{3EB732D6-31E6-4439-A530-4D357618E4D4}" destId="{F699BD7F-042A-4F2F-8B0C-7C167EEF52A5}" srcOrd="0" destOrd="0" presId="urn:microsoft.com/office/officeart/2005/8/layout/pList1"/>
    <dgm:cxn modelId="{4FFDC131-F3D5-440F-A1CB-EAF07F0F329F}" type="presParOf" srcId="{3EB732D6-31E6-4439-A530-4D357618E4D4}" destId="{32F39A22-48A7-4684-8BAC-5310B7D1CD7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72E9F0-2F96-4871-8A74-AE3D463342D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A1C7298E-66B9-4DDA-AC15-867B1324FA73}">
      <dgm:prSet phldrT="[Text]" custT="1"/>
      <dgm:spPr/>
      <dgm:t>
        <a:bodyPr/>
        <a:lstStyle/>
        <a:p>
          <a:r>
            <a:rPr lang="en-GB" sz="2400" b="1" dirty="0">
              <a:solidFill>
                <a:schemeClr val="bg2">
                  <a:lumMod val="50000"/>
                </a:schemeClr>
              </a:solidFill>
            </a:rPr>
            <a:t>Super Head</a:t>
          </a:r>
        </a:p>
      </dgm:t>
    </dgm:pt>
    <dgm:pt modelId="{8B745ED5-CF58-44C1-896F-03BE93B33168}" type="parTrans" cxnId="{CB9AAAA8-93BF-430F-907A-82D7072665FA}">
      <dgm:prSet/>
      <dgm:spPr/>
      <dgm:t>
        <a:bodyPr/>
        <a:lstStyle/>
        <a:p>
          <a:endParaRPr lang="en-GB"/>
        </a:p>
      </dgm:t>
    </dgm:pt>
    <dgm:pt modelId="{FD286506-383C-4E7A-A048-468B73DC8923}" type="sibTrans" cxnId="{CB9AAAA8-93BF-430F-907A-82D7072665FA}">
      <dgm:prSet/>
      <dgm:spPr/>
      <dgm:t>
        <a:bodyPr/>
        <a:lstStyle/>
        <a:p>
          <a:endParaRPr lang="en-GB"/>
        </a:p>
      </dgm:t>
    </dgm:pt>
    <dgm:pt modelId="{47AC03ED-5E2E-49FB-A236-69BE48858739}">
      <dgm:prSet phldrT="[Text]" custT="1"/>
      <dgm:spPr/>
      <dgm:t>
        <a:bodyPr/>
        <a:lstStyle/>
        <a:p>
          <a:r>
            <a:rPr lang="en-GB" sz="1400" b="1" dirty="0">
              <a:solidFill>
                <a:schemeClr val="bg2">
                  <a:lumMod val="50000"/>
                </a:schemeClr>
              </a:solidFill>
            </a:rPr>
            <a:t>Angry Head</a:t>
          </a:r>
        </a:p>
      </dgm:t>
    </dgm:pt>
    <dgm:pt modelId="{8A73342F-C7FE-4632-9020-6DAF04F02900}" type="parTrans" cxnId="{6C2BE7DB-ABA7-4D1B-BD00-24B722781E4E}">
      <dgm:prSet/>
      <dgm:spPr/>
      <dgm:t>
        <a:bodyPr/>
        <a:lstStyle/>
        <a:p>
          <a:endParaRPr lang="en-GB"/>
        </a:p>
      </dgm:t>
    </dgm:pt>
    <dgm:pt modelId="{E0A141EE-0464-4801-BD94-40D0F5CFE7AB}" type="sibTrans" cxnId="{6C2BE7DB-ABA7-4D1B-BD00-24B722781E4E}">
      <dgm:prSet/>
      <dgm:spPr/>
      <dgm:t>
        <a:bodyPr/>
        <a:lstStyle/>
        <a:p>
          <a:endParaRPr lang="en-GB"/>
        </a:p>
      </dgm:t>
    </dgm:pt>
    <dgm:pt modelId="{EA3DF4D4-C7CE-482D-851E-8F93C49D385A}">
      <dgm:prSet phldrT="[Text]" custT="1"/>
      <dgm:spPr/>
      <dgm:t>
        <a:bodyPr/>
        <a:lstStyle/>
        <a:p>
          <a:r>
            <a:rPr lang="en-GB" sz="2400" b="1" dirty="0">
              <a:solidFill>
                <a:schemeClr val="bg2">
                  <a:lumMod val="50000"/>
                </a:schemeClr>
              </a:solidFill>
            </a:rPr>
            <a:t>Chilled Head</a:t>
          </a:r>
        </a:p>
      </dgm:t>
    </dgm:pt>
    <dgm:pt modelId="{5AA52387-3BC2-4FB1-B7A6-5809E2A187A6}" type="parTrans" cxnId="{BA7893D2-4CAB-4D4A-A633-96FAC488C8B3}">
      <dgm:prSet/>
      <dgm:spPr/>
      <dgm:t>
        <a:bodyPr/>
        <a:lstStyle/>
        <a:p>
          <a:endParaRPr lang="en-GB"/>
        </a:p>
      </dgm:t>
    </dgm:pt>
    <dgm:pt modelId="{1E71E7DE-EDC5-4B0C-8F4E-91F79187D037}" type="sibTrans" cxnId="{BA7893D2-4CAB-4D4A-A633-96FAC488C8B3}">
      <dgm:prSet/>
      <dgm:spPr/>
      <dgm:t>
        <a:bodyPr/>
        <a:lstStyle/>
        <a:p>
          <a:endParaRPr lang="en-GB"/>
        </a:p>
      </dgm:t>
    </dgm:pt>
    <dgm:pt modelId="{113696EF-9D38-4900-BBA4-ECD70CD6227E}">
      <dgm:prSet phldrT="[Text]" phldr="1"/>
      <dgm:spPr/>
      <dgm:t>
        <a:bodyPr/>
        <a:lstStyle/>
        <a:p>
          <a:endParaRPr lang="en-GB" dirty="0">
            <a:solidFill>
              <a:srgbClr val="180AFA"/>
            </a:solidFill>
          </a:endParaRPr>
        </a:p>
      </dgm:t>
    </dgm:pt>
    <dgm:pt modelId="{D1109757-0242-47AC-820B-506F71D1F1E4}" type="sibTrans" cxnId="{53F4FC48-3CA0-43BB-B58C-FA6F202F15BF}">
      <dgm:prSet/>
      <dgm:spPr/>
      <dgm:t>
        <a:bodyPr/>
        <a:lstStyle/>
        <a:p>
          <a:endParaRPr lang="en-GB"/>
        </a:p>
      </dgm:t>
    </dgm:pt>
    <dgm:pt modelId="{A1AD64BD-BA9F-480A-9CD3-9AED6864B6F3}" type="parTrans" cxnId="{53F4FC48-3CA0-43BB-B58C-FA6F202F15BF}">
      <dgm:prSet/>
      <dgm:spPr/>
      <dgm:t>
        <a:bodyPr/>
        <a:lstStyle/>
        <a:p>
          <a:endParaRPr lang="en-GB"/>
        </a:p>
      </dgm:t>
    </dgm:pt>
    <dgm:pt modelId="{3ADE37DB-3CB1-4685-8147-7A7672D87447}" type="pres">
      <dgm:prSet presAssocID="{7D72E9F0-2F96-4871-8A74-AE3D463342D3}" presName="Name0" presStyleCnt="0">
        <dgm:presLayoutVars>
          <dgm:dir/>
          <dgm:resizeHandles val="exact"/>
        </dgm:presLayoutVars>
      </dgm:prSet>
      <dgm:spPr/>
      <dgm:t>
        <a:bodyPr/>
        <a:lstStyle/>
        <a:p>
          <a:endParaRPr lang="en-GB"/>
        </a:p>
      </dgm:t>
    </dgm:pt>
    <dgm:pt modelId="{D040037C-75ED-4A4F-B6D6-08C10D010454}" type="pres">
      <dgm:prSet presAssocID="{A1C7298E-66B9-4DDA-AC15-867B1324FA73}" presName="compNode" presStyleCnt="0"/>
      <dgm:spPr/>
    </dgm:pt>
    <dgm:pt modelId="{443AD764-B9F1-4977-800D-F27A0978F773}" type="pres">
      <dgm:prSet presAssocID="{A1C7298E-66B9-4DDA-AC15-867B1324FA73}" presName="pictRect" presStyleLbl="node1" presStyleIdx="0" presStyleCnt="4" custScaleX="100084" custScaleY="110852" custLinFactNeighborX="6967" custLinFactNeighborY="22985"/>
      <dgm:spPr>
        <a:blipFill rotWithShape="1">
          <a:blip xmlns:r="http://schemas.openxmlformats.org/officeDocument/2006/relationships" r:embed="rId1"/>
          <a:srcRect/>
          <a:stretch>
            <a:fillRect/>
          </a:stretch>
        </a:blipFill>
      </dgm:spPr>
    </dgm:pt>
    <dgm:pt modelId="{7AF467E4-91B1-4068-9A36-D2E7EEAF7FCF}" type="pres">
      <dgm:prSet presAssocID="{A1C7298E-66B9-4DDA-AC15-867B1324FA73}" presName="textRect" presStyleLbl="revTx" presStyleIdx="0" presStyleCnt="4" custLinFactNeighborX="6925" custLinFactNeighborY="54641">
        <dgm:presLayoutVars>
          <dgm:bulletEnabled val="1"/>
        </dgm:presLayoutVars>
      </dgm:prSet>
      <dgm:spPr/>
      <dgm:t>
        <a:bodyPr/>
        <a:lstStyle/>
        <a:p>
          <a:endParaRPr lang="en-GB"/>
        </a:p>
      </dgm:t>
    </dgm:pt>
    <dgm:pt modelId="{90363142-36E8-43A9-86F4-8BE26FD6A7AE}" type="pres">
      <dgm:prSet presAssocID="{FD286506-383C-4E7A-A048-468B73DC8923}" presName="sibTrans" presStyleLbl="sibTrans2D1" presStyleIdx="0" presStyleCnt="0"/>
      <dgm:spPr/>
      <dgm:t>
        <a:bodyPr/>
        <a:lstStyle/>
        <a:p>
          <a:endParaRPr lang="en-GB"/>
        </a:p>
      </dgm:t>
    </dgm:pt>
    <dgm:pt modelId="{38E46E98-E2C7-4E0A-AEC6-C097045B3AFC}" type="pres">
      <dgm:prSet presAssocID="{47AC03ED-5E2E-49FB-A236-69BE48858739}" presName="compNode" presStyleCnt="0"/>
      <dgm:spPr/>
    </dgm:pt>
    <dgm:pt modelId="{E699C178-BE69-4160-A573-2B9EFC3BC3C2}" type="pres">
      <dgm:prSet presAssocID="{47AC03ED-5E2E-49FB-A236-69BE48858739}" presName="pictRect" presStyleLbl="node1" presStyleIdx="1" presStyleCnt="4" custScaleX="35263" custScaleY="35541" custLinFactNeighborX="98180" custLinFactNeighborY="28955"/>
      <dgm:spPr>
        <a:blipFill rotWithShape="1">
          <a:blip xmlns:r="http://schemas.openxmlformats.org/officeDocument/2006/relationships" r:embed="rId2"/>
          <a:srcRect/>
          <a:stretch>
            <a:fillRect l="-9000" r="-9000"/>
          </a:stretch>
        </a:blipFill>
      </dgm:spPr>
    </dgm:pt>
    <dgm:pt modelId="{D56105BF-8101-4068-BD36-C31672E5897A}" type="pres">
      <dgm:prSet presAssocID="{47AC03ED-5E2E-49FB-A236-69BE48858739}" presName="textRect" presStyleLbl="revTx" presStyleIdx="1" presStyleCnt="4" custLinFactNeighborX="96086" custLinFactNeighborY="61998">
        <dgm:presLayoutVars>
          <dgm:bulletEnabled val="1"/>
        </dgm:presLayoutVars>
      </dgm:prSet>
      <dgm:spPr/>
      <dgm:t>
        <a:bodyPr/>
        <a:lstStyle/>
        <a:p>
          <a:endParaRPr lang="en-GB"/>
        </a:p>
      </dgm:t>
    </dgm:pt>
    <dgm:pt modelId="{C74B1700-00FE-4A79-AC72-8943CA9A1286}" type="pres">
      <dgm:prSet presAssocID="{E0A141EE-0464-4801-BD94-40D0F5CFE7AB}" presName="sibTrans" presStyleLbl="sibTrans2D1" presStyleIdx="0" presStyleCnt="0"/>
      <dgm:spPr/>
      <dgm:t>
        <a:bodyPr/>
        <a:lstStyle/>
        <a:p>
          <a:endParaRPr lang="en-GB"/>
        </a:p>
      </dgm:t>
    </dgm:pt>
    <dgm:pt modelId="{E4DFB9F1-2669-4790-8739-6671EBFB21E5}" type="pres">
      <dgm:prSet presAssocID="{113696EF-9D38-4900-BBA4-ECD70CD6227E}" presName="compNode" presStyleCnt="0"/>
      <dgm:spPr/>
    </dgm:pt>
    <dgm:pt modelId="{BFEF6B7C-1A58-4036-B6F4-8E7EBFB747E0}" type="pres">
      <dgm:prSet presAssocID="{113696EF-9D38-4900-BBA4-ECD70CD6227E}" presName="pictRect" presStyleLbl="node1" presStyleIdx="2" presStyleCnt="4" custScaleX="27098" custScaleY="36128" custLinFactY="81845" custLinFactNeighborX="-8051" custLinFactNeighborY="100000"/>
      <dgm:spPr>
        <a:blipFill rotWithShape="1">
          <a:blip xmlns:r="http://schemas.openxmlformats.org/officeDocument/2006/relationships" r:embed="rId3"/>
          <a:srcRect/>
          <a:stretch>
            <a:fillRect l="-30000" r="-30000"/>
          </a:stretch>
        </a:blipFill>
      </dgm:spPr>
    </dgm:pt>
    <dgm:pt modelId="{83AC2990-E774-471A-A35C-D3A1C2129EE9}" type="pres">
      <dgm:prSet presAssocID="{113696EF-9D38-4900-BBA4-ECD70CD6227E}" presName="textRect" presStyleLbl="revTx" presStyleIdx="2" presStyleCnt="4">
        <dgm:presLayoutVars>
          <dgm:bulletEnabled val="1"/>
        </dgm:presLayoutVars>
      </dgm:prSet>
      <dgm:spPr/>
      <dgm:t>
        <a:bodyPr/>
        <a:lstStyle/>
        <a:p>
          <a:endParaRPr lang="en-GB"/>
        </a:p>
      </dgm:t>
    </dgm:pt>
    <dgm:pt modelId="{7F5BB6AE-D6BF-4709-B0CB-A87142D21A59}" type="pres">
      <dgm:prSet presAssocID="{D1109757-0242-47AC-820B-506F71D1F1E4}" presName="sibTrans" presStyleLbl="sibTrans2D1" presStyleIdx="0" presStyleCnt="0"/>
      <dgm:spPr/>
      <dgm:t>
        <a:bodyPr/>
        <a:lstStyle/>
        <a:p>
          <a:endParaRPr lang="en-GB"/>
        </a:p>
      </dgm:t>
    </dgm:pt>
    <dgm:pt modelId="{3EB732D6-31E6-4439-A530-4D357618E4D4}" type="pres">
      <dgm:prSet presAssocID="{EA3DF4D4-C7CE-482D-851E-8F93C49D385A}" presName="compNode" presStyleCnt="0"/>
      <dgm:spPr/>
    </dgm:pt>
    <dgm:pt modelId="{F699BD7F-042A-4F2F-8B0C-7C167EEF52A5}" type="pres">
      <dgm:prSet presAssocID="{EA3DF4D4-C7CE-482D-851E-8F93C49D385A}" presName="pictRect" presStyleLbl="node1" presStyleIdx="3" presStyleCnt="4" custLinFactX="-1026" custLinFactNeighborX="-100000" custLinFactNeighborY="9524"/>
      <dgm:spPr>
        <a:blipFill rotWithShape="1">
          <a:blip xmlns:r="http://schemas.openxmlformats.org/officeDocument/2006/relationships" r:embed="rId4"/>
          <a:srcRect/>
          <a:stretch>
            <a:fillRect/>
          </a:stretch>
        </a:blipFill>
      </dgm:spPr>
    </dgm:pt>
    <dgm:pt modelId="{32F39A22-48A7-4684-8BAC-5310B7D1CD73}" type="pres">
      <dgm:prSet presAssocID="{EA3DF4D4-C7CE-482D-851E-8F93C49D385A}" presName="textRect" presStyleLbl="revTx" presStyleIdx="3" presStyleCnt="4" custLinFactX="-4428" custLinFactNeighborX="-100000" custLinFactNeighborY="174">
        <dgm:presLayoutVars>
          <dgm:bulletEnabled val="1"/>
        </dgm:presLayoutVars>
      </dgm:prSet>
      <dgm:spPr/>
      <dgm:t>
        <a:bodyPr/>
        <a:lstStyle/>
        <a:p>
          <a:endParaRPr lang="en-GB"/>
        </a:p>
      </dgm:t>
    </dgm:pt>
  </dgm:ptLst>
  <dgm:cxnLst>
    <dgm:cxn modelId="{2772ED4F-799D-48FE-B266-D196B9C9F58C}" type="presOf" srcId="{FD286506-383C-4E7A-A048-468B73DC8923}" destId="{90363142-36E8-43A9-86F4-8BE26FD6A7AE}" srcOrd="0" destOrd="0" presId="urn:microsoft.com/office/officeart/2005/8/layout/pList1"/>
    <dgm:cxn modelId="{10D2D10E-2DD5-4501-97DC-1458F3C99C6E}" type="presOf" srcId="{D1109757-0242-47AC-820B-506F71D1F1E4}" destId="{7F5BB6AE-D6BF-4709-B0CB-A87142D21A59}" srcOrd="0" destOrd="0" presId="urn:microsoft.com/office/officeart/2005/8/layout/pList1"/>
    <dgm:cxn modelId="{53F4FC48-3CA0-43BB-B58C-FA6F202F15BF}" srcId="{7D72E9F0-2F96-4871-8A74-AE3D463342D3}" destId="{113696EF-9D38-4900-BBA4-ECD70CD6227E}" srcOrd="2" destOrd="0" parTransId="{A1AD64BD-BA9F-480A-9CD3-9AED6864B6F3}" sibTransId="{D1109757-0242-47AC-820B-506F71D1F1E4}"/>
    <dgm:cxn modelId="{6C2BE7DB-ABA7-4D1B-BD00-24B722781E4E}" srcId="{7D72E9F0-2F96-4871-8A74-AE3D463342D3}" destId="{47AC03ED-5E2E-49FB-A236-69BE48858739}" srcOrd="1" destOrd="0" parTransId="{8A73342F-C7FE-4632-9020-6DAF04F02900}" sibTransId="{E0A141EE-0464-4801-BD94-40D0F5CFE7AB}"/>
    <dgm:cxn modelId="{877687F4-8000-43FD-A024-6866C122F92C}" type="presOf" srcId="{113696EF-9D38-4900-BBA4-ECD70CD6227E}" destId="{83AC2990-E774-471A-A35C-D3A1C2129EE9}" srcOrd="0" destOrd="0" presId="urn:microsoft.com/office/officeart/2005/8/layout/pList1"/>
    <dgm:cxn modelId="{CC558ED4-0F02-4A1F-8307-CA8752118BE5}" type="presOf" srcId="{A1C7298E-66B9-4DDA-AC15-867B1324FA73}" destId="{7AF467E4-91B1-4068-9A36-D2E7EEAF7FCF}" srcOrd="0" destOrd="0" presId="urn:microsoft.com/office/officeart/2005/8/layout/pList1"/>
    <dgm:cxn modelId="{52A6287F-027D-450B-B934-220C697EF786}" type="presOf" srcId="{EA3DF4D4-C7CE-482D-851E-8F93C49D385A}" destId="{32F39A22-48A7-4684-8BAC-5310B7D1CD73}" srcOrd="0" destOrd="0" presId="urn:microsoft.com/office/officeart/2005/8/layout/pList1"/>
    <dgm:cxn modelId="{CB9AAAA8-93BF-430F-907A-82D7072665FA}" srcId="{7D72E9F0-2F96-4871-8A74-AE3D463342D3}" destId="{A1C7298E-66B9-4DDA-AC15-867B1324FA73}" srcOrd="0" destOrd="0" parTransId="{8B745ED5-CF58-44C1-896F-03BE93B33168}" sibTransId="{FD286506-383C-4E7A-A048-468B73DC8923}"/>
    <dgm:cxn modelId="{BA7893D2-4CAB-4D4A-A633-96FAC488C8B3}" srcId="{7D72E9F0-2F96-4871-8A74-AE3D463342D3}" destId="{EA3DF4D4-C7CE-482D-851E-8F93C49D385A}" srcOrd="3" destOrd="0" parTransId="{5AA52387-3BC2-4FB1-B7A6-5809E2A187A6}" sibTransId="{1E71E7DE-EDC5-4B0C-8F4E-91F79187D037}"/>
    <dgm:cxn modelId="{6E0D40FB-DBCA-4A20-B5AC-19CB556535AC}" type="presOf" srcId="{7D72E9F0-2F96-4871-8A74-AE3D463342D3}" destId="{3ADE37DB-3CB1-4685-8147-7A7672D87447}" srcOrd="0" destOrd="0" presId="urn:microsoft.com/office/officeart/2005/8/layout/pList1"/>
    <dgm:cxn modelId="{DD3D33C0-2E45-48C3-BEEA-2B5EE61E7582}" type="presOf" srcId="{E0A141EE-0464-4801-BD94-40D0F5CFE7AB}" destId="{C74B1700-00FE-4A79-AC72-8943CA9A1286}" srcOrd="0" destOrd="0" presId="urn:microsoft.com/office/officeart/2005/8/layout/pList1"/>
    <dgm:cxn modelId="{4BAED570-EF6F-4062-99FC-6A9B36B056BA}" type="presOf" srcId="{47AC03ED-5E2E-49FB-A236-69BE48858739}" destId="{D56105BF-8101-4068-BD36-C31672E5897A}" srcOrd="0" destOrd="0" presId="urn:microsoft.com/office/officeart/2005/8/layout/pList1"/>
    <dgm:cxn modelId="{704F4A23-C3AD-4DBF-972A-C43E2DA60BAE}" type="presParOf" srcId="{3ADE37DB-3CB1-4685-8147-7A7672D87447}" destId="{D040037C-75ED-4A4F-B6D6-08C10D010454}" srcOrd="0" destOrd="0" presId="urn:microsoft.com/office/officeart/2005/8/layout/pList1"/>
    <dgm:cxn modelId="{C5F21ADE-43C0-4016-8CA8-0B432DA5C428}" type="presParOf" srcId="{D040037C-75ED-4A4F-B6D6-08C10D010454}" destId="{443AD764-B9F1-4977-800D-F27A0978F773}" srcOrd="0" destOrd="0" presId="urn:microsoft.com/office/officeart/2005/8/layout/pList1"/>
    <dgm:cxn modelId="{5D9348FD-7D19-4BF7-8E3A-9CD71D4E3A55}" type="presParOf" srcId="{D040037C-75ED-4A4F-B6D6-08C10D010454}" destId="{7AF467E4-91B1-4068-9A36-D2E7EEAF7FCF}" srcOrd="1" destOrd="0" presId="urn:microsoft.com/office/officeart/2005/8/layout/pList1"/>
    <dgm:cxn modelId="{42D43E4D-ACB4-4FAE-AC34-F6CFE7898583}" type="presParOf" srcId="{3ADE37DB-3CB1-4685-8147-7A7672D87447}" destId="{90363142-36E8-43A9-86F4-8BE26FD6A7AE}" srcOrd="1" destOrd="0" presId="urn:microsoft.com/office/officeart/2005/8/layout/pList1"/>
    <dgm:cxn modelId="{13F34237-54BC-4178-ABA6-DC4C4256EE51}" type="presParOf" srcId="{3ADE37DB-3CB1-4685-8147-7A7672D87447}" destId="{38E46E98-E2C7-4E0A-AEC6-C097045B3AFC}" srcOrd="2" destOrd="0" presId="urn:microsoft.com/office/officeart/2005/8/layout/pList1"/>
    <dgm:cxn modelId="{C5C1990F-5502-4DA6-A482-4A2001166E0F}" type="presParOf" srcId="{38E46E98-E2C7-4E0A-AEC6-C097045B3AFC}" destId="{E699C178-BE69-4160-A573-2B9EFC3BC3C2}" srcOrd="0" destOrd="0" presId="urn:microsoft.com/office/officeart/2005/8/layout/pList1"/>
    <dgm:cxn modelId="{F98C1BBA-A3E4-46CF-9829-795BCA9DFBD1}" type="presParOf" srcId="{38E46E98-E2C7-4E0A-AEC6-C097045B3AFC}" destId="{D56105BF-8101-4068-BD36-C31672E5897A}" srcOrd="1" destOrd="0" presId="urn:microsoft.com/office/officeart/2005/8/layout/pList1"/>
    <dgm:cxn modelId="{61C94A12-418F-4865-828B-EF60C19A5D37}" type="presParOf" srcId="{3ADE37DB-3CB1-4685-8147-7A7672D87447}" destId="{C74B1700-00FE-4A79-AC72-8943CA9A1286}" srcOrd="3" destOrd="0" presId="urn:microsoft.com/office/officeart/2005/8/layout/pList1"/>
    <dgm:cxn modelId="{02FDBB25-39AE-4309-B579-8EBEF5160AE4}" type="presParOf" srcId="{3ADE37DB-3CB1-4685-8147-7A7672D87447}" destId="{E4DFB9F1-2669-4790-8739-6671EBFB21E5}" srcOrd="4" destOrd="0" presId="urn:microsoft.com/office/officeart/2005/8/layout/pList1"/>
    <dgm:cxn modelId="{69D619DA-1FAD-4954-A7BF-32D94A948B64}" type="presParOf" srcId="{E4DFB9F1-2669-4790-8739-6671EBFB21E5}" destId="{BFEF6B7C-1A58-4036-B6F4-8E7EBFB747E0}" srcOrd="0" destOrd="0" presId="urn:microsoft.com/office/officeart/2005/8/layout/pList1"/>
    <dgm:cxn modelId="{F3992A87-2DCC-4E3B-A60E-0DC56EB6398B}" type="presParOf" srcId="{E4DFB9F1-2669-4790-8739-6671EBFB21E5}" destId="{83AC2990-E774-471A-A35C-D3A1C2129EE9}" srcOrd="1" destOrd="0" presId="urn:microsoft.com/office/officeart/2005/8/layout/pList1"/>
    <dgm:cxn modelId="{3D51897E-1EF8-4B5B-99B3-8ADF67F86770}" type="presParOf" srcId="{3ADE37DB-3CB1-4685-8147-7A7672D87447}" destId="{7F5BB6AE-D6BF-4709-B0CB-A87142D21A59}" srcOrd="5" destOrd="0" presId="urn:microsoft.com/office/officeart/2005/8/layout/pList1"/>
    <dgm:cxn modelId="{2B270C4F-8062-450B-AC1C-625392EC74EB}" type="presParOf" srcId="{3ADE37DB-3CB1-4685-8147-7A7672D87447}" destId="{3EB732D6-31E6-4439-A530-4D357618E4D4}" srcOrd="6" destOrd="0" presId="urn:microsoft.com/office/officeart/2005/8/layout/pList1"/>
    <dgm:cxn modelId="{223F781F-A213-417C-A625-E1B56487A2C6}" type="presParOf" srcId="{3EB732D6-31E6-4439-A530-4D357618E4D4}" destId="{F699BD7F-042A-4F2F-8B0C-7C167EEF52A5}" srcOrd="0" destOrd="0" presId="urn:microsoft.com/office/officeart/2005/8/layout/pList1"/>
    <dgm:cxn modelId="{C28A4C7A-605C-45C1-9CBF-9CCDE37C3205}" type="presParOf" srcId="{3EB732D6-31E6-4439-A530-4D357618E4D4}" destId="{32F39A22-48A7-4684-8BAC-5310B7D1CD7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72E9F0-2F96-4871-8A74-AE3D463342D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A1C7298E-66B9-4DDA-AC15-867B1324FA73}">
      <dgm:prSet phldrT="[Text]" custT="1"/>
      <dgm:spPr/>
      <dgm:t>
        <a:bodyPr/>
        <a:lstStyle/>
        <a:p>
          <a:r>
            <a:rPr lang="en-GB" sz="1600" b="1" dirty="0">
              <a:solidFill>
                <a:schemeClr val="bg2">
                  <a:lumMod val="50000"/>
                </a:schemeClr>
              </a:solidFill>
            </a:rPr>
            <a:t>Super Head</a:t>
          </a:r>
        </a:p>
      </dgm:t>
    </dgm:pt>
    <dgm:pt modelId="{8B745ED5-CF58-44C1-896F-03BE93B33168}" type="parTrans" cxnId="{CB9AAAA8-93BF-430F-907A-82D7072665FA}">
      <dgm:prSet/>
      <dgm:spPr/>
      <dgm:t>
        <a:bodyPr/>
        <a:lstStyle/>
        <a:p>
          <a:endParaRPr lang="en-GB"/>
        </a:p>
      </dgm:t>
    </dgm:pt>
    <dgm:pt modelId="{FD286506-383C-4E7A-A048-468B73DC8923}" type="sibTrans" cxnId="{CB9AAAA8-93BF-430F-907A-82D7072665FA}">
      <dgm:prSet/>
      <dgm:spPr/>
      <dgm:t>
        <a:bodyPr/>
        <a:lstStyle/>
        <a:p>
          <a:endParaRPr lang="en-GB"/>
        </a:p>
      </dgm:t>
    </dgm:pt>
    <dgm:pt modelId="{47AC03ED-5E2E-49FB-A236-69BE48858739}">
      <dgm:prSet phldrT="[Text]" custT="1"/>
      <dgm:spPr/>
      <dgm:t>
        <a:bodyPr/>
        <a:lstStyle/>
        <a:p>
          <a:r>
            <a:rPr lang="en-GB" sz="2400" b="1" dirty="0">
              <a:solidFill>
                <a:schemeClr val="bg2">
                  <a:lumMod val="50000"/>
                </a:schemeClr>
              </a:solidFill>
            </a:rPr>
            <a:t>Angry Head</a:t>
          </a:r>
        </a:p>
      </dgm:t>
    </dgm:pt>
    <dgm:pt modelId="{8A73342F-C7FE-4632-9020-6DAF04F02900}" type="parTrans" cxnId="{6C2BE7DB-ABA7-4D1B-BD00-24B722781E4E}">
      <dgm:prSet/>
      <dgm:spPr/>
      <dgm:t>
        <a:bodyPr/>
        <a:lstStyle/>
        <a:p>
          <a:endParaRPr lang="en-GB"/>
        </a:p>
      </dgm:t>
    </dgm:pt>
    <dgm:pt modelId="{E0A141EE-0464-4801-BD94-40D0F5CFE7AB}" type="sibTrans" cxnId="{6C2BE7DB-ABA7-4D1B-BD00-24B722781E4E}">
      <dgm:prSet/>
      <dgm:spPr/>
      <dgm:t>
        <a:bodyPr/>
        <a:lstStyle/>
        <a:p>
          <a:endParaRPr lang="en-GB"/>
        </a:p>
      </dgm:t>
    </dgm:pt>
    <dgm:pt modelId="{EA3DF4D4-C7CE-482D-851E-8F93C49D385A}">
      <dgm:prSet phldrT="[Text]" custT="1"/>
      <dgm:spPr/>
      <dgm:t>
        <a:bodyPr/>
        <a:lstStyle/>
        <a:p>
          <a:r>
            <a:rPr lang="en-GB" sz="1600" b="1" dirty="0">
              <a:solidFill>
                <a:schemeClr val="bg2">
                  <a:lumMod val="50000"/>
                </a:schemeClr>
              </a:solidFill>
            </a:rPr>
            <a:t>Chilled Head</a:t>
          </a:r>
        </a:p>
      </dgm:t>
    </dgm:pt>
    <dgm:pt modelId="{5AA52387-3BC2-4FB1-B7A6-5809E2A187A6}" type="parTrans" cxnId="{BA7893D2-4CAB-4D4A-A633-96FAC488C8B3}">
      <dgm:prSet/>
      <dgm:spPr/>
      <dgm:t>
        <a:bodyPr/>
        <a:lstStyle/>
        <a:p>
          <a:endParaRPr lang="en-GB"/>
        </a:p>
      </dgm:t>
    </dgm:pt>
    <dgm:pt modelId="{1E71E7DE-EDC5-4B0C-8F4E-91F79187D037}" type="sibTrans" cxnId="{BA7893D2-4CAB-4D4A-A633-96FAC488C8B3}">
      <dgm:prSet/>
      <dgm:spPr/>
      <dgm:t>
        <a:bodyPr/>
        <a:lstStyle/>
        <a:p>
          <a:endParaRPr lang="en-GB"/>
        </a:p>
      </dgm:t>
    </dgm:pt>
    <dgm:pt modelId="{113696EF-9D38-4900-BBA4-ECD70CD6227E}">
      <dgm:prSet phldrT="[Text]" phldr="1"/>
      <dgm:spPr/>
      <dgm:t>
        <a:bodyPr/>
        <a:lstStyle/>
        <a:p>
          <a:endParaRPr lang="en-GB" dirty="0"/>
        </a:p>
      </dgm:t>
    </dgm:pt>
    <dgm:pt modelId="{D1109757-0242-47AC-820B-506F71D1F1E4}" type="sibTrans" cxnId="{53F4FC48-3CA0-43BB-B58C-FA6F202F15BF}">
      <dgm:prSet/>
      <dgm:spPr/>
      <dgm:t>
        <a:bodyPr/>
        <a:lstStyle/>
        <a:p>
          <a:endParaRPr lang="en-GB"/>
        </a:p>
      </dgm:t>
    </dgm:pt>
    <dgm:pt modelId="{A1AD64BD-BA9F-480A-9CD3-9AED6864B6F3}" type="parTrans" cxnId="{53F4FC48-3CA0-43BB-B58C-FA6F202F15BF}">
      <dgm:prSet/>
      <dgm:spPr/>
      <dgm:t>
        <a:bodyPr/>
        <a:lstStyle/>
        <a:p>
          <a:endParaRPr lang="en-GB"/>
        </a:p>
      </dgm:t>
    </dgm:pt>
    <dgm:pt modelId="{3ADE37DB-3CB1-4685-8147-7A7672D87447}" type="pres">
      <dgm:prSet presAssocID="{7D72E9F0-2F96-4871-8A74-AE3D463342D3}" presName="Name0" presStyleCnt="0">
        <dgm:presLayoutVars>
          <dgm:dir/>
          <dgm:resizeHandles val="exact"/>
        </dgm:presLayoutVars>
      </dgm:prSet>
      <dgm:spPr/>
      <dgm:t>
        <a:bodyPr/>
        <a:lstStyle/>
        <a:p>
          <a:endParaRPr lang="en-GB"/>
        </a:p>
      </dgm:t>
    </dgm:pt>
    <dgm:pt modelId="{D040037C-75ED-4A4F-B6D6-08C10D010454}" type="pres">
      <dgm:prSet presAssocID="{A1C7298E-66B9-4DDA-AC15-867B1324FA73}" presName="compNode" presStyleCnt="0"/>
      <dgm:spPr/>
    </dgm:pt>
    <dgm:pt modelId="{443AD764-B9F1-4977-800D-F27A0978F773}" type="pres">
      <dgm:prSet presAssocID="{A1C7298E-66B9-4DDA-AC15-867B1324FA73}" presName="pictRect" presStyleLbl="node1" presStyleIdx="0" presStyleCnt="4" custScaleX="36713" custScaleY="31413" custLinFactNeighborX="15881" custLinFactNeighborY="26468"/>
      <dgm:spPr>
        <a:blipFill rotWithShape="1">
          <a:blip xmlns:r="http://schemas.openxmlformats.org/officeDocument/2006/relationships" r:embed="rId1"/>
          <a:srcRect/>
          <a:stretch>
            <a:fillRect t="-15000" b="-15000"/>
          </a:stretch>
        </a:blipFill>
      </dgm:spPr>
    </dgm:pt>
    <dgm:pt modelId="{7AF467E4-91B1-4068-9A36-D2E7EEAF7FCF}" type="pres">
      <dgm:prSet presAssocID="{A1C7298E-66B9-4DDA-AC15-867B1324FA73}" presName="textRect" presStyleLbl="revTx" presStyleIdx="0" presStyleCnt="4" custLinFactNeighborX="16544" custLinFactNeighborY="54641">
        <dgm:presLayoutVars>
          <dgm:bulletEnabled val="1"/>
        </dgm:presLayoutVars>
      </dgm:prSet>
      <dgm:spPr/>
      <dgm:t>
        <a:bodyPr/>
        <a:lstStyle/>
        <a:p>
          <a:endParaRPr lang="en-GB"/>
        </a:p>
      </dgm:t>
    </dgm:pt>
    <dgm:pt modelId="{90363142-36E8-43A9-86F4-8BE26FD6A7AE}" type="pres">
      <dgm:prSet presAssocID="{FD286506-383C-4E7A-A048-468B73DC8923}" presName="sibTrans" presStyleLbl="sibTrans2D1" presStyleIdx="0" presStyleCnt="0"/>
      <dgm:spPr/>
      <dgm:t>
        <a:bodyPr/>
        <a:lstStyle/>
        <a:p>
          <a:endParaRPr lang="en-GB"/>
        </a:p>
      </dgm:t>
    </dgm:pt>
    <dgm:pt modelId="{38E46E98-E2C7-4E0A-AEC6-C097045B3AFC}" type="pres">
      <dgm:prSet presAssocID="{47AC03ED-5E2E-49FB-A236-69BE48858739}" presName="compNode" presStyleCnt="0"/>
      <dgm:spPr/>
    </dgm:pt>
    <dgm:pt modelId="{E699C178-BE69-4160-A573-2B9EFC3BC3C2}" type="pres">
      <dgm:prSet presAssocID="{47AC03ED-5E2E-49FB-A236-69BE48858739}" presName="pictRect" presStyleLbl="node1" presStyleIdx="1" presStyleCnt="4" custScaleX="83451" custScaleY="89031" custLinFactX="18618" custLinFactNeighborX="100000" custLinFactNeighborY="28955"/>
      <dgm:spPr>
        <a:blipFill rotWithShape="1">
          <a:blip xmlns:r="http://schemas.openxmlformats.org/officeDocument/2006/relationships" r:embed="rId2"/>
          <a:srcRect/>
          <a:stretch>
            <a:fillRect t="-10000" b="-10000"/>
          </a:stretch>
        </a:blipFill>
      </dgm:spPr>
    </dgm:pt>
    <dgm:pt modelId="{D56105BF-8101-4068-BD36-C31672E5897A}" type="pres">
      <dgm:prSet presAssocID="{47AC03ED-5E2E-49FB-A236-69BE48858739}" presName="textRect" presStyleLbl="revTx" presStyleIdx="1" presStyleCnt="4" custLinFactX="23787" custLinFactNeighborX="100000" custLinFactNeighborY="61998">
        <dgm:presLayoutVars>
          <dgm:bulletEnabled val="1"/>
        </dgm:presLayoutVars>
      </dgm:prSet>
      <dgm:spPr/>
      <dgm:t>
        <a:bodyPr/>
        <a:lstStyle/>
        <a:p>
          <a:endParaRPr lang="en-GB"/>
        </a:p>
      </dgm:t>
    </dgm:pt>
    <dgm:pt modelId="{C74B1700-00FE-4A79-AC72-8943CA9A1286}" type="pres">
      <dgm:prSet presAssocID="{E0A141EE-0464-4801-BD94-40D0F5CFE7AB}" presName="sibTrans" presStyleLbl="sibTrans2D1" presStyleIdx="0" presStyleCnt="0"/>
      <dgm:spPr/>
      <dgm:t>
        <a:bodyPr/>
        <a:lstStyle/>
        <a:p>
          <a:endParaRPr lang="en-GB"/>
        </a:p>
      </dgm:t>
    </dgm:pt>
    <dgm:pt modelId="{E4DFB9F1-2669-4790-8739-6671EBFB21E5}" type="pres">
      <dgm:prSet presAssocID="{113696EF-9D38-4900-BBA4-ECD70CD6227E}" presName="compNode" presStyleCnt="0"/>
      <dgm:spPr/>
    </dgm:pt>
    <dgm:pt modelId="{BFEF6B7C-1A58-4036-B6F4-8E7EBFB747E0}" type="pres">
      <dgm:prSet presAssocID="{113696EF-9D38-4900-BBA4-ECD70CD6227E}" presName="pictRect" presStyleLbl="node1" presStyleIdx="2" presStyleCnt="4" custScaleX="94987" custScaleY="90701" custLinFactY="70833" custLinFactNeighborX="2910" custLinFactNeighborY="100000"/>
      <dgm:spPr>
        <a:blipFill rotWithShape="1">
          <a:blip xmlns:r="http://schemas.openxmlformats.org/officeDocument/2006/relationships" r:embed="rId3"/>
          <a:srcRect/>
          <a:stretch>
            <a:fillRect t="-30000" b="-30000"/>
          </a:stretch>
        </a:blipFill>
      </dgm:spPr>
    </dgm:pt>
    <dgm:pt modelId="{83AC2990-E774-471A-A35C-D3A1C2129EE9}" type="pres">
      <dgm:prSet presAssocID="{113696EF-9D38-4900-BBA4-ECD70CD6227E}" presName="textRect" presStyleLbl="revTx" presStyleIdx="2" presStyleCnt="4">
        <dgm:presLayoutVars>
          <dgm:bulletEnabled val="1"/>
        </dgm:presLayoutVars>
      </dgm:prSet>
      <dgm:spPr/>
      <dgm:t>
        <a:bodyPr/>
        <a:lstStyle/>
        <a:p>
          <a:endParaRPr lang="en-GB"/>
        </a:p>
      </dgm:t>
    </dgm:pt>
    <dgm:pt modelId="{7F5BB6AE-D6BF-4709-B0CB-A87142D21A59}" type="pres">
      <dgm:prSet presAssocID="{D1109757-0242-47AC-820B-506F71D1F1E4}" presName="sibTrans" presStyleLbl="sibTrans2D1" presStyleIdx="0" presStyleCnt="0"/>
      <dgm:spPr/>
      <dgm:t>
        <a:bodyPr/>
        <a:lstStyle/>
        <a:p>
          <a:endParaRPr lang="en-GB"/>
        </a:p>
      </dgm:t>
    </dgm:pt>
    <dgm:pt modelId="{3EB732D6-31E6-4439-A530-4D357618E4D4}" type="pres">
      <dgm:prSet presAssocID="{EA3DF4D4-C7CE-482D-851E-8F93C49D385A}" presName="compNode" presStyleCnt="0"/>
      <dgm:spPr/>
    </dgm:pt>
    <dgm:pt modelId="{F699BD7F-042A-4F2F-8B0C-7C167EEF52A5}" type="pres">
      <dgm:prSet presAssocID="{EA3DF4D4-C7CE-482D-851E-8F93C49D385A}" presName="pictRect" presStyleLbl="node1" presStyleIdx="3" presStyleCnt="4" custScaleX="29226" custScaleY="44015" custLinFactNeighborX="-93673" custLinFactNeighborY="8132"/>
      <dgm:spPr>
        <a:blipFill rotWithShape="1">
          <a:blip xmlns:r="http://schemas.openxmlformats.org/officeDocument/2006/relationships" r:embed="rId4"/>
          <a:srcRect/>
          <a:stretch>
            <a:fillRect l="-25000" r="-25000"/>
          </a:stretch>
        </a:blipFill>
      </dgm:spPr>
    </dgm:pt>
    <dgm:pt modelId="{32F39A22-48A7-4684-8BAC-5310B7D1CD73}" type="pres">
      <dgm:prSet presAssocID="{EA3DF4D4-C7CE-482D-851E-8F93C49D385A}" presName="textRect" presStyleLbl="revTx" presStyleIdx="3" presStyleCnt="4" custScaleY="93838" custLinFactNeighborX="-92223" custLinFactNeighborY="-1629">
        <dgm:presLayoutVars>
          <dgm:bulletEnabled val="1"/>
        </dgm:presLayoutVars>
      </dgm:prSet>
      <dgm:spPr/>
      <dgm:t>
        <a:bodyPr/>
        <a:lstStyle/>
        <a:p>
          <a:endParaRPr lang="en-GB"/>
        </a:p>
      </dgm:t>
    </dgm:pt>
  </dgm:ptLst>
  <dgm:cxnLst>
    <dgm:cxn modelId="{EEF6E6B1-9F51-4C9D-B8F7-73737ED20A7E}" type="presOf" srcId="{113696EF-9D38-4900-BBA4-ECD70CD6227E}" destId="{83AC2990-E774-471A-A35C-D3A1C2129EE9}" srcOrd="0" destOrd="0" presId="urn:microsoft.com/office/officeart/2005/8/layout/pList1"/>
    <dgm:cxn modelId="{7E6F038E-87D1-43A1-918B-AC17664E5B46}" type="presOf" srcId="{A1C7298E-66B9-4DDA-AC15-867B1324FA73}" destId="{7AF467E4-91B1-4068-9A36-D2E7EEAF7FCF}" srcOrd="0" destOrd="0" presId="urn:microsoft.com/office/officeart/2005/8/layout/pList1"/>
    <dgm:cxn modelId="{53F4FC48-3CA0-43BB-B58C-FA6F202F15BF}" srcId="{7D72E9F0-2F96-4871-8A74-AE3D463342D3}" destId="{113696EF-9D38-4900-BBA4-ECD70CD6227E}" srcOrd="2" destOrd="0" parTransId="{A1AD64BD-BA9F-480A-9CD3-9AED6864B6F3}" sibTransId="{D1109757-0242-47AC-820B-506F71D1F1E4}"/>
    <dgm:cxn modelId="{F2C4CF47-7F26-4726-8E49-F57A8C673ADE}" type="presOf" srcId="{FD286506-383C-4E7A-A048-468B73DC8923}" destId="{90363142-36E8-43A9-86F4-8BE26FD6A7AE}" srcOrd="0" destOrd="0" presId="urn:microsoft.com/office/officeart/2005/8/layout/pList1"/>
    <dgm:cxn modelId="{6C2BE7DB-ABA7-4D1B-BD00-24B722781E4E}" srcId="{7D72E9F0-2F96-4871-8A74-AE3D463342D3}" destId="{47AC03ED-5E2E-49FB-A236-69BE48858739}" srcOrd="1" destOrd="0" parTransId="{8A73342F-C7FE-4632-9020-6DAF04F02900}" sibTransId="{E0A141EE-0464-4801-BD94-40D0F5CFE7AB}"/>
    <dgm:cxn modelId="{6024AA74-D4FF-408B-9F6E-C13F11910BC5}" type="presOf" srcId="{D1109757-0242-47AC-820B-506F71D1F1E4}" destId="{7F5BB6AE-D6BF-4709-B0CB-A87142D21A59}" srcOrd="0" destOrd="0" presId="urn:microsoft.com/office/officeart/2005/8/layout/pList1"/>
    <dgm:cxn modelId="{19243E15-9914-4F14-BB4F-BD735B24608D}" type="presOf" srcId="{7D72E9F0-2F96-4871-8A74-AE3D463342D3}" destId="{3ADE37DB-3CB1-4685-8147-7A7672D87447}" srcOrd="0" destOrd="0" presId="urn:microsoft.com/office/officeart/2005/8/layout/pList1"/>
    <dgm:cxn modelId="{CB9AAAA8-93BF-430F-907A-82D7072665FA}" srcId="{7D72E9F0-2F96-4871-8A74-AE3D463342D3}" destId="{A1C7298E-66B9-4DDA-AC15-867B1324FA73}" srcOrd="0" destOrd="0" parTransId="{8B745ED5-CF58-44C1-896F-03BE93B33168}" sibTransId="{FD286506-383C-4E7A-A048-468B73DC8923}"/>
    <dgm:cxn modelId="{BA7893D2-4CAB-4D4A-A633-96FAC488C8B3}" srcId="{7D72E9F0-2F96-4871-8A74-AE3D463342D3}" destId="{EA3DF4D4-C7CE-482D-851E-8F93C49D385A}" srcOrd="3" destOrd="0" parTransId="{5AA52387-3BC2-4FB1-B7A6-5809E2A187A6}" sibTransId="{1E71E7DE-EDC5-4B0C-8F4E-91F79187D037}"/>
    <dgm:cxn modelId="{6AF975C7-7FCC-4174-9B10-B10946A0D6F7}" type="presOf" srcId="{EA3DF4D4-C7CE-482D-851E-8F93C49D385A}" destId="{32F39A22-48A7-4684-8BAC-5310B7D1CD73}" srcOrd="0" destOrd="0" presId="urn:microsoft.com/office/officeart/2005/8/layout/pList1"/>
    <dgm:cxn modelId="{788E65F1-B551-4B0C-B2D0-98A0CB8FE392}" type="presOf" srcId="{47AC03ED-5E2E-49FB-A236-69BE48858739}" destId="{D56105BF-8101-4068-BD36-C31672E5897A}" srcOrd="0" destOrd="0" presId="urn:microsoft.com/office/officeart/2005/8/layout/pList1"/>
    <dgm:cxn modelId="{9488A4BE-725E-4140-99E8-345E084EF9D8}" type="presOf" srcId="{E0A141EE-0464-4801-BD94-40D0F5CFE7AB}" destId="{C74B1700-00FE-4A79-AC72-8943CA9A1286}" srcOrd="0" destOrd="0" presId="urn:microsoft.com/office/officeart/2005/8/layout/pList1"/>
    <dgm:cxn modelId="{BED3D69B-E528-4398-97F2-ACEBA7E97068}" type="presParOf" srcId="{3ADE37DB-3CB1-4685-8147-7A7672D87447}" destId="{D040037C-75ED-4A4F-B6D6-08C10D010454}" srcOrd="0" destOrd="0" presId="urn:microsoft.com/office/officeart/2005/8/layout/pList1"/>
    <dgm:cxn modelId="{010241E1-EB0E-4357-A35B-7F770F24FF83}" type="presParOf" srcId="{D040037C-75ED-4A4F-B6D6-08C10D010454}" destId="{443AD764-B9F1-4977-800D-F27A0978F773}" srcOrd="0" destOrd="0" presId="urn:microsoft.com/office/officeart/2005/8/layout/pList1"/>
    <dgm:cxn modelId="{5CF3A963-6889-4409-B051-8366278437E1}" type="presParOf" srcId="{D040037C-75ED-4A4F-B6D6-08C10D010454}" destId="{7AF467E4-91B1-4068-9A36-D2E7EEAF7FCF}" srcOrd="1" destOrd="0" presId="urn:microsoft.com/office/officeart/2005/8/layout/pList1"/>
    <dgm:cxn modelId="{903D7433-BA62-42A5-B859-1D569FE7C867}" type="presParOf" srcId="{3ADE37DB-3CB1-4685-8147-7A7672D87447}" destId="{90363142-36E8-43A9-86F4-8BE26FD6A7AE}" srcOrd="1" destOrd="0" presId="urn:microsoft.com/office/officeart/2005/8/layout/pList1"/>
    <dgm:cxn modelId="{1E6977BA-6BA0-4079-8925-6FC5D47B4553}" type="presParOf" srcId="{3ADE37DB-3CB1-4685-8147-7A7672D87447}" destId="{38E46E98-E2C7-4E0A-AEC6-C097045B3AFC}" srcOrd="2" destOrd="0" presId="urn:microsoft.com/office/officeart/2005/8/layout/pList1"/>
    <dgm:cxn modelId="{B552631D-D245-4089-B3D0-74B86DDC82A9}" type="presParOf" srcId="{38E46E98-E2C7-4E0A-AEC6-C097045B3AFC}" destId="{E699C178-BE69-4160-A573-2B9EFC3BC3C2}" srcOrd="0" destOrd="0" presId="urn:microsoft.com/office/officeart/2005/8/layout/pList1"/>
    <dgm:cxn modelId="{9B15F1DF-713F-414F-AF62-826F38D47595}" type="presParOf" srcId="{38E46E98-E2C7-4E0A-AEC6-C097045B3AFC}" destId="{D56105BF-8101-4068-BD36-C31672E5897A}" srcOrd="1" destOrd="0" presId="urn:microsoft.com/office/officeart/2005/8/layout/pList1"/>
    <dgm:cxn modelId="{9AEEEBFE-6262-49F5-A204-792905A8CB73}" type="presParOf" srcId="{3ADE37DB-3CB1-4685-8147-7A7672D87447}" destId="{C74B1700-00FE-4A79-AC72-8943CA9A1286}" srcOrd="3" destOrd="0" presId="urn:microsoft.com/office/officeart/2005/8/layout/pList1"/>
    <dgm:cxn modelId="{7C74E8D1-1B9E-4F7B-9D7B-7F3DE02C538D}" type="presParOf" srcId="{3ADE37DB-3CB1-4685-8147-7A7672D87447}" destId="{E4DFB9F1-2669-4790-8739-6671EBFB21E5}" srcOrd="4" destOrd="0" presId="urn:microsoft.com/office/officeart/2005/8/layout/pList1"/>
    <dgm:cxn modelId="{971B768B-EE27-4523-9C0D-CA8FCF6F2574}" type="presParOf" srcId="{E4DFB9F1-2669-4790-8739-6671EBFB21E5}" destId="{BFEF6B7C-1A58-4036-B6F4-8E7EBFB747E0}" srcOrd="0" destOrd="0" presId="urn:microsoft.com/office/officeart/2005/8/layout/pList1"/>
    <dgm:cxn modelId="{FB0712B9-AE43-4788-94BF-9927848B23EA}" type="presParOf" srcId="{E4DFB9F1-2669-4790-8739-6671EBFB21E5}" destId="{83AC2990-E774-471A-A35C-D3A1C2129EE9}" srcOrd="1" destOrd="0" presId="urn:microsoft.com/office/officeart/2005/8/layout/pList1"/>
    <dgm:cxn modelId="{841957D3-4D3B-412F-9E66-5C5C045B0BCB}" type="presParOf" srcId="{3ADE37DB-3CB1-4685-8147-7A7672D87447}" destId="{7F5BB6AE-D6BF-4709-B0CB-A87142D21A59}" srcOrd="5" destOrd="0" presId="urn:microsoft.com/office/officeart/2005/8/layout/pList1"/>
    <dgm:cxn modelId="{5E80EC19-DFF8-4547-89F3-CE8B966E2225}" type="presParOf" srcId="{3ADE37DB-3CB1-4685-8147-7A7672D87447}" destId="{3EB732D6-31E6-4439-A530-4D357618E4D4}" srcOrd="6" destOrd="0" presId="urn:microsoft.com/office/officeart/2005/8/layout/pList1"/>
    <dgm:cxn modelId="{F407AA7A-CB48-4CB5-BAB4-1FB82E5B3BEF}" type="presParOf" srcId="{3EB732D6-31E6-4439-A530-4D357618E4D4}" destId="{F699BD7F-042A-4F2F-8B0C-7C167EEF52A5}" srcOrd="0" destOrd="0" presId="urn:microsoft.com/office/officeart/2005/8/layout/pList1"/>
    <dgm:cxn modelId="{368E0AE4-9A08-43C2-A100-5D74591B17C2}" type="presParOf" srcId="{3EB732D6-31E6-4439-A530-4D357618E4D4}" destId="{32F39A22-48A7-4684-8BAC-5310B7D1CD7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0FB55-E63F-4871-8380-9C974C0F24F8}" type="datetimeFigureOut">
              <a:rPr lang="en-GB" smtClean="0"/>
              <a:t>07/07/2019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D85CCF-C31B-41B1-B716-DD4A78747FDD}" type="slidenum">
              <a:rPr lang="en-GB" smtClean="0"/>
              <a:t>‹#›</a:t>
            </a:fld>
            <a:endParaRPr lang="en-GB"/>
          </a:p>
        </p:txBody>
      </p:sp>
    </p:spTree>
    <p:extLst>
      <p:ext uri="{BB962C8B-B14F-4D97-AF65-F5344CB8AC3E}">
        <p14:creationId xmlns:p14="http://schemas.microsoft.com/office/powerpoint/2010/main" val="323150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OIiLTrcqY2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Skill One is Listening; Skill Two is problem solving.  Skill 3 is that high resilient people are better at managing their emotions. The next video clip is of people who were unable to manage their emotions.</a:t>
            </a:r>
          </a:p>
        </p:txBody>
      </p:sp>
      <p:sp>
        <p:nvSpPr>
          <p:cNvPr id="4" name="Slide Number Placeholder 3"/>
          <p:cNvSpPr>
            <a:spLocks noGrp="1"/>
          </p:cNvSpPr>
          <p:nvPr>
            <p:ph type="sldNum" sz="quarter" idx="10"/>
          </p:nvPr>
        </p:nvSpPr>
        <p:spPr/>
        <p:txBody>
          <a:bodyPr/>
          <a:lstStyle/>
          <a:p>
            <a:fld id="{ECF25B01-C519-466C-B7A5-311001DCBDF6}" type="slidenum">
              <a:rPr lang="en-GB" smtClean="0"/>
              <a:t>1</a:t>
            </a:fld>
            <a:endParaRPr lang="en-GB"/>
          </a:p>
        </p:txBody>
      </p:sp>
    </p:spTree>
    <p:extLst>
      <p:ext uri="{BB962C8B-B14F-4D97-AF65-F5344CB8AC3E}">
        <p14:creationId xmlns:p14="http://schemas.microsoft.com/office/powerpoint/2010/main" val="215100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CF25B01-C519-466C-B7A5-311001DCBDF6}" type="slidenum">
              <a:rPr lang="en-GB" smtClean="0"/>
              <a:t>10</a:t>
            </a:fld>
            <a:endParaRPr lang="en-GB"/>
          </a:p>
        </p:txBody>
      </p:sp>
    </p:spTree>
    <p:extLst>
      <p:ext uri="{BB962C8B-B14F-4D97-AF65-F5344CB8AC3E}">
        <p14:creationId xmlns:p14="http://schemas.microsoft.com/office/powerpoint/2010/main" val="213254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space can become very small and possibly disappear if people become too stressed or ill.</a:t>
            </a:r>
          </a:p>
          <a:p>
            <a:endParaRPr lang="en-GB" dirty="0"/>
          </a:p>
          <a:p>
            <a:r>
              <a:rPr lang="en-GB" dirty="0"/>
              <a:t>Psychologists have noticed that many people with depression react to any stimulus with negative thoughts. It helps us spot someone who is depressed or badly stressed – you may have a friend who always reacts negatively – maybe they need help – we will talk about that in skill 5.</a:t>
            </a:r>
          </a:p>
          <a:p>
            <a:endParaRPr lang="en-GB" dirty="0"/>
          </a:p>
          <a:p>
            <a:r>
              <a:rPr lang="en-GB" dirty="0"/>
              <a:t>e.g. You say to your friend great it’s Friday and they reply – oh no it means we are nearer to Monday.</a:t>
            </a:r>
          </a:p>
        </p:txBody>
      </p:sp>
      <p:sp>
        <p:nvSpPr>
          <p:cNvPr id="4" name="Slide Number Placeholder 3"/>
          <p:cNvSpPr>
            <a:spLocks noGrp="1"/>
          </p:cNvSpPr>
          <p:nvPr>
            <p:ph type="sldNum" sz="quarter" idx="10"/>
          </p:nvPr>
        </p:nvSpPr>
        <p:spPr/>
        <p:txBody>
          <a:bodyPr/>
          <a:lstStyle/>
          <a:p>
            <a:fld id="{ECF25B01-C519-466C-B7A5-311001DCBDF6}" type="slidenum">
              <a:rPr lang="en-GB" smtClean="0"/>
              <a:t>11</a:t>
            </a:fld>
            <a:endParaRPr lang="en-GB"/>
          </a:p>
        </p:txBody>
      </p:sp>
    </p:spTree>
    <p:extLst>
      <p:ext uri="{BB962C8B-B14F-4D97-AF65-F5344CB8AC3E}">
        <p14:creationId xmlns:p14="http://schemas.microsoft.com/office/powerpoint/2010/main" val="3394960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way we can identify when we are reacting rather than responding is identifying our emotional heads.  </a:t>
            </a:r>
          </a:p>
          <a:p>
            <a:endParaRPr lang="en-GB" dirty="0"/>
          </a:p>
          <a:p>
            <a:r>
              <a:rPr lang="en-GB" dirty="0"/>
              <a:t>Very simply decide which head you have on – and if you spend too much time with a negative head on – this could indicate that your resilience is very low and you are not bouncing back.  </a:t>
            </a:r>
          </a:p>
          <a:p>
            <a:endParaRPr lang="en-GB" dirty="0"/>
          </a:p>
          <a:p>
            <a:r>
              <a:rPr lang="en-GB" dirty="0"/>
              <a:t>Spotting that your friend has their negative head on all the time, can act as an early warning signal that they need help.</a:t>
            </a:r>
          </a:p>
        </p:txBody>
      </p:sp>
      <p:sp>
        <p:nvSpPr>
          <p:cNvPr id="4" name="Slide Number Placeholder 3"/>
          <p:cNvSpPr>
            <a:spLocks noGrp="1"/>
          </p:cNvSpPr>
          <p:nvPr>
            <p:ph type="sldNum" sz="quarter" idx="10"/>
          </p:nvPr>
        </p:nvSpPr>
        <p:spPr/>
        <p:txBody>
          <a:bodyPr/>
          <a:lstStyle/>
          <a:p>
            <a:fld id="{ECF25B01-C519-466C-B7A5-311001DCBDF6}" type="slidenum">
              <a:rPr lang="en-GB" smtClean="0"/>
              <a:t>12</a:t>
            </a:fld>
            <a:endParaRPr lang="en-GB"/>
          </a:p>
        </p:txBody>
      </p:sp>
    </p:spTree>
    <p:extLst>
      <p:ext uri="{BB962C8B-B14F-4D97-AF65-F5344CB8AC3E}">
        <p14:creationId xmlns:p14="http://schemas.microsoft.com/office/powerpoint/2010/main" val="314922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emotional head we might have on is our chilled out head – this person is contemplating the beautiful sunset – no stress, no actions – just relaxation.</a:t>
            </a:r>
          </a:p>
          <a:p>
            <a:endParaRPr lang="en-GB" baseline="0" dirty="0"/>
          </a:p>
          <a:p>
            <a:r>
              <a:rPr lang="en-GB" baseline="0" dirty="0"/>
              <a:t>A great head to have on – one that all of us need to have on at some stage of the day or we can become exhausted. Unfortunately in the modern world some people have great difficulty chilling out – they are worried about what has happened, or they are worried about what is going to happen – they simply can’t really relax. There is a programme called Mindfulness which teaches people how to chill out and enjoy the moment.  </a:t>
            </a:r>
          </a:p>
          <a:p>
            <a:endParaRPr lang="en-GB" baseline="0" dirty="0"/>
          </a:p>
          <a:p>
            <a:r>
              <a:rPr lang="en-GB" baseline="0" dirty="0"/>
              <a:t>But we can’t be chilled out all the time no matter how nice it is – we have to achieve things.</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13</a:t>
            </a:fld>
            <a:endParaRPr lang="en-GB"/>
          </a:p>
        </p:txBody>
      </p:sp>
    </p:spTree>
    <p:extLst>
      <p:ext uri="{BB962C8B-B14F-4D97-AF65-F5344CB8AC3E}">
        <p14:creationId xmlns:p14="http://schemas.microsoft.com/office/powerpoint/2010/main" val="1551918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if we want to get something done we need to take off our Chilled Head and put on our Super Head. We aren’t that stressed, a little stress can be good and we are more active than when we are chilled out. </a:t>
            </a:r>
          </a:p>
          <a:p>
            <a:endParaRPr lang="en-GB" dirty="0"/>
          </a:p>
          <a:p>
            <a:r>
              <a:rPr lang="en-GB" dirty="0"/>
              <a:t>Sometimes we need to have our Super Head on and sometimes</a:t>
            </a:r>
            <a:r>
              <a:rPr lang="en-GB" baseline="0" dirty="0"/>
              <a:t> we need to have our ‘Chilled Head’ on, or we will burn ourselves out. People with positive emotional/mental health change their heads constantly.</a:t>
            </a:r>
          </a:p>
          <a:p>
            <a:endParaRPr lang="en-GB" baseline="0" dirty="0"/>
          </a:p>
          <a:p>
            <a:r>
              <a:rPr lang="en-GB" baseline="0" dirty="0"/>
              <a:t>Unfortunately, if we are badly stressed, it is very difficult to have your </a:t>
            </a:r>
            <a:r>
              <a:rPr lang="en-GB" dirty="0"/>
              <a:t>Super</a:t>
            </a:r>
            <a:r>
              <a:rPr lang="en-GB" baseline="0" dirty="0"/>
              <a:t> Head on. Mo Farrah recently had to withdraw from a race, for which he was fully physically prepared, because he became very stressed over allegations that his coach was involved in using banned substances.  He pulled out of an important race because he couldn’t think straight because he was so stressed – he had no chance of winning.</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14</a:t>
            </a:fld>
            <a:endParaRPr lang="en-GB"/>
          </a:p>
        </p:txBody>
      </p:sp>
    </p:spTree>
    <p:extLst>
      <p:ext uri="{BB962C8B-B14F-4D97-AF65-F5344CB8AC3E}">
        <p14:creationId xmlns:p14="http://schemas.microsoft.com/office/powerpoint/2010/main" val="330559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Everybody gets angry sometimes, if someone tries to bully us or our friend it would be very natural. Unfortunately, when we are emotionally upset, we are more likely to do something which we later</a:t>
            </a:r>
            <a:r>
              <a:rPr lang="en-GB" baseline="0" dirty="0"/>
              <a:t> regret. </a:t>
            </a:r>
          </a:p>
          <a:p>
            <a:endParaRPr lang="en-GB" dirty="0"/>
          </a:p>
          <a:p>
            <a:r>
              <a:rPr lang="en-GB" baseline="0" dirty="0"/>
              <a:t>It’s normal to get angry some time but unfortunately some people are angry far too often, or can’t control their anger – and stress is one of the main factors. Some people get so bad they have to attend anger management classes.  </a:t>
            </a:r>
          </a:p>
          <a:p>
            <a:endParaRPr lang="en-GB" dirty="0"/>
          </a:p>
          <a:p>
            <a:r>
              <a:rPr lang="en-GB" baseline="0" dirty="0"/>
              <a:t>Everybody has an angry head – but some people are badly stressed and can’t take their angry head off – if your friend, or you, are always angry you could be suffering from stress and you need to talk to someone.</a:t>
            </a:r>
          </a:p>
          <a:p>
            <a:endParaRPr lang="en-GB" dirty="0"/>
          </a:p>
          <a:p>
            <a:r>
              <a:rPr lang="en-GB" dirty="0"/>
              <a:t>Being stuck with your angry head on is a sign that your resilience is low – you are having trouble bouncing back to normal.  It is also very likely that your anger is stopping you achieving things in your life – think about the people in the first video smashing up things at work.</a:t>
            </a:r>
          </a:p>
        </p:txBody>
      </p:sp>
      <p:sp>
        <p:nvSpPr>
          <p:cNvPr id="4" name="Slide Number Placeholder 3"/>
          <p:cNvSpPr>
            <a:spLocks noGrp="1"/>
          </p:cNvSpPr>
          <p:nvPr>
            <p:ph type="sldNum" sz="quarter" idx="10"/>
          </p:nvPr>
        </p:nvSpPr>
        <p:spPr/>
        <p:txBody>
          <a:bodyPr/>
          <a:lstStyle/>
          <a:p>
            <a:fld id="{ECF25B01-C519-466C-B7A5-311001DCBDF6}" type="slidenum">
              <a:rPr lang="en-GB" smtClean="0"/>
              <a:t>15</a:t>
            </a:fld>
            <a:endParaRPr lang="en-GB"/>
          </a:p>
        </p:txBody>
      </p:sp>
    </p:spTree>
    <p:extLst>
      <p:ext uri="{BB962C8B-B14F-4D97-AF65-F5344CB8AC3E}">
        <p14:creationId xmlns:p14="http://schemas.microsoft.com/office/powerpoint/2010/main" val="2183902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fourth head we all have is the sulky head – I have seen them already when I didn’t give some people the points they wanted.  </a:t>
            </a:r>
          </a:p>
          <a:p>
            <a:endParaRPr lang="en-GB" dirty="0"/>
          </a:p>
          <a:p>
            <a:r>
              <a:rPr lang="en-GB" dirty="0"/>
              <a:t>It’s normal to go into a</a:t>
            </a:r>
            <a:r>
              <a:rPr lang="en-GB" baseline="0" dirty="0"/>
              <a:t> sulk every so often, it’s sometimes appropriate to feel sorry for yourself.  But it’s not healthy to be sulky too often – some people do get stuck in a sulk – again stress plays a big part. If you or your friend are always feeling sorry for your selves you may need to talk to someone.</a:t>
            </a:r>
          </a:p>
          <a:p>
            <a:endParaRPr lang="en-GB" dirty="0"/>
          </a:p>
          <a:p>
            <a:r>
              <a:rPr lang="en-GB" dirty="0"/>
              <a:t>Being stuck with your sulky head on could be a sign your resilience is low – you are unable to bounce back. It is also likely that your emotional state of feeling sorry for yourself is stopping you achieving things in your life – like Ian in the Great British Bake Off.</a:t>
            </a:r>
          </a:p>
        </p:txBody>
      </p:sp>
      <p:sp>
        <p:nvSpPr>
          <p:cNvPr id="4" name="Slide Number Placeholder 3"/>
          <p:cNvSpPr>
            <a:spLocks noGrp="1"/>
          </p:cNvSpPr>
          <p:nvPr>
            <p:ph type="sldNum" sz="quarter" idx="10"/>
          </p:nvPr>
        </p:nvSpPr>
        <p:spPr/>
        <p:txBody>
          <a:bodyPr/>
          <a:lstStyle/>
          <a:p>
            <a:fld id="{ECF25B01-C519-466C-B7A5-311001DCBDF6}" type="slidenum">
              <a:rPr lang="en-GB" smtClean="0"/>
              <a:t>16</a:t>
            </a:fld>
            <a:endParaRPr lang="en-GB"/>
          </a:p>
        </p:txBody>
      </p:sp>
    </p:spTree>
    <p:extLst>
      <p:ext uri="{BB962C8B-B14F-4D97-AF65-F5344CB8AC3E}">
        <p14:creationId xmlns:p14="http://schemas.microsoft.com/office/powerpoint/2010/main" val="95647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all have four emotional heads – everybody has them and someone with positive mental</a:t>
            </a:r>
            <a:r>
              <a:rPr lang="en-GB" baseline="0" dirty="0"/>
              <a:t> health changes from one to another as is appropriate.</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17</a:t>
            </a:fld>
            <a:endParaRPr lang="en-GB"/>
          </a:p>
        </p:txBody>
      </p:sp>
    </p:spTree>
    <p:extLst>
      <p:ext uri="{BB962C8B-B14F-4D97-AF65-F5344CB8AC3E}">
        <p14:creationId xmlns:p14="http://schemas.microsoft.com/office/powerpoint/2010/main" val="92708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 resilient people are better able to manage their emotions and their reaction to stress.  </a:t>
            </a:r>
          </a:p>
          <a:p>
            <a:endParaRPr lang="en-GB" dirty="0"/>
          </a:p>
          <a:p>
            <a:r>
              <a:rPr lang="en-GB" dirty="0"/>
              <a:t>When something goes wrong they may well become angry, or sulk, but because they have bouncebackability they will move to Super or Chilled Head.</a:t>
            </a:r>
          </a:p>
        </p:txBody>
      </p:sp>
      <p:sp>
        <p:nvSpPr>
          <p:cNvPr id="4" name="Slide Number Placeholder 3"/>
          <p:cNvSpPr>
            <a:spLocks noGrp="1"/>
          </p:cNvSpPr>
          <p:nvPr>
            <p:ph type="sldNum" sz="quarter" idx="10"/>
          </p:nvPr>
        </p:nvSpPr>
        <p:spPr/>
        <p:txBody>
          <a:bodyPr/>
          <a:lstStyle/>
          <a:p>
            <a:fld id="{ECF25B01-C519-466C-B7A5-311001DCBDF6}" type="slidenum">
              <a:rPr lang="en-GB" smtClean="0"/>
              <a:t>18</a:t>
            </a:fld>
            <a:endParaRPr lang="en-GB"/>
          </a:p>
        </p:txBody>
      </p:sp>
    </p:spTree>
    <p:extLst>
      <p:ext uri="{BB962C8B-B14F-4D97-AF65-F5344CB8AC3E}">
        <p14:creationId xmlns:p14="http://schemas.microsoft.com/office/powerpoint/2010/main" val="3014601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actually tell someone is stressed or even depressed because they are always angry or upset. They need help –</a:t>
            </a:r>
            <a:r>
              <a:rPr lang="en-GB" baseline="0" dirty="0"/>
              <a:t> the pastoral care team (or equivalent name) can help!!</a:t>
            </a:r>
          </a:p>
          <a:p>
            <a:endParaRPr lang="en-GB" baseline="0" dirty="0"/>
          </a:p>
          <a:p>
            <a:r>
              <a:rPr lang="en-GB" baseline="0" dirty="0"/>
              <a:t>Being stuck with anger or sulking is a sign that you have low levels of bouncebackability.</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19</a:t>
            </a:fld>
            <a:endParaRPr lang="en-GB"/>
          </a:p>
        </p:txBody>
      </p:sp>
    </p:spTree>
    <p:extLst>
      <p:ext uri="{BB962C8B-B14F-4D97-AF65-F5344CB8AC3E}">
        <p14:creationId xmlns:p14="http://schemas.microsoft.com/office/powerpoint/2010/main" val="316712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this clip: </a:t>
            </a:r>
            <a:r>
              <a:rPr lang="en-GB" dirty="0" smtClean="0">
                <a:hlinkClick r:id="rId3"/>
              </a:rPr>
              <a:t>https://www.youtube.com/watch?v=OIiLTrcqY2s</a:t>
            </a:r>
            <a:endParaRPr lang="en-GB" dirty="0" smtClean="0"/>
          </a:p>
          <a:p>
            <a:endParaRPr lang="en-GB" dirty="0" smtClean="0"/>
          </a:p>
          <a:p>
            <a:r>
              <a:rPr lang="en-GB" dirty="0" smtClean="0"/>
              <a:t>The problem for the people in the video is that they became stressed and that affected their emotions – they lost control</a:t>
            </a:r>
            <a:r>
              <a:rPr lang="en-GB" baseline="0" dirty="0" smtClean="0"/>
              <a:t> because they were stressed – they became very angry.</a:t>
            </a:r>
          </a:p>
          <a:p>
            <a:endParaRPr lang="en-GB" dirty="0" smtClean="0"/>
          </a:p>
          <a:p>
            <a:r>
              <a:rPr lang="en-GB" dirty="0" smtClean="0"/>
              <a:t>What did they get from their actions – nothing except more problems!!!</a:t>
            </a:r>
          </a:p>
          <a:p>
            <a:endParaRPr lang="en-GB" dirty="0"/>
          </a:p>
        </p:txBody>
      </p:sp>
      <p:sp>
        <p:nvSpPr>
          <p:cNvPr id="4" name="Slide Number Placeholder 3"/>
          <p:cNvSpPr>
            <a:spLocks noGrp="1"/>
          </p:cNvSpPr>
          <p:nvPr>
            <p:ph type="sldNum" sz="quarter" idx="10"/>
          </p:nvPr>
        </p:nvSpPr>
        <p:spPr/>
        <p:txBody>
          <a:bodyPr/>
          <a:lstStyle/>
          <a:p>
            <a:fld id="{47D85CCF-C31B-41B1-B716-DD4A78747FDD}" type="slidenum">
              <a:rPr lang="en-GB" smtClean="0"/>
              <a:t>2</a:t>
            </a:fld>
            <a:endParaRPr lang="en-GB"/>
          </a:p>
        </p:txBody>
      </p:sp>
    </p:spTree>
    <p:extLst>
      <p:ext uri="{BB962C8B-B14F-4D97-AF65-F5344CB8AC3E}">
        <p14:creationId xmlns:p14="http://schemas.microsoft.com/office/powerpoint/2010/main" val="2446607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get stuck with feeling angry</a:t>
            </a:r>
            <a:r>
              <a:rPr lang="en-GB" baseline="0" dirty="0"/>
              <a:t> or resentful all the time it could be that you are stressed, and could be at risk of developing a mental health condition such as depression. Clues that you are distressed include:</a:t>
            </a:r>
          </a:p>
          <a:p>
            <a:r>
              <a:rPr lang="en-GB" baseline="0" dirty="0"/>
              <a:t>	If you are eating the face off everyone, it sounds like you are stressed.</a:t>
            </a:r>
          </a:p>
          <a:p>
            <a:r>
              <a:rPr lang="en-GB" baseline="0" dirty="0"/>
              <a:t>	If you always feel overwhelmed, and only see negatives everywhere you look,                                sounds like you are stressed. </a:t>
            </a:r>
          </a:p>
          <a:p>
            <a:r>
              <a:rPr lang="en-GB" baseline="0" dirty="0"/>
              <a:t>	Stress can make people physically ill – if someone </a:t>
            </a:r>
            <a:r>
              <a:rPr lang="en-GB" dirty="0"/>
              <a:t>has a headache constantly it could well be stress</a:t>
            </a:r>
            <a:r>
              <a:rPr lang="en-GB" baseline="0" dirty="0"/>
              <a:t>.</a:t>
            </a:r>
          </a:p>
          <a:p>
            <a:r>
              <a:rPr lang="en-GB" baseline="0" dirty="0"/>
              <a:t>	If you are stressed you could be waking up in the middle of the night – Cortisol (the stress hormone) is the hormone that gets you out of bed in the morning – that’s why many people are </a:t>
            </a:r>
            <a:r>
              <a:rPr lang="en-GB" dirty="0"/>
              <a:t>grumpy</a:t>
            </a:r>
            <a:r>
              <a:rPr lang="en-GB" baseline="0" dirty="0"/>
              <a:t> first thing in the morning.</a:t>
            </a:r>
          </a:p>
          <a:p>
            <a:r>
              <a:rPr lang="en-GB" baseline="0" dirty="0"/>
              <a:t>	What’s the one thing your parents can’t find if you are late in the morning – yes their keys – it’s not that they are suddenly daft, it’s they are stressed!!</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20</a:t>
            </a:fld>
            <a:endParaRPr lang="en-GB"/>
          </a:p>
        </p:txBody>
      </p:sp>
    </p:spTree>
    <p:extLst>
      <p:ext uri="{BB962C8B-B14F-4D97-AF65-F5344CB8AC3E}">
        <p14:creationId xmlns:p14="http://schemas.microsoft.com/office/powerpoint/2010/main" val="3074678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a:t>
            </a:r>
            <a:r>
              <a:rPr lang="en-GB" baseline="0" dirty="0"/>
              <a:t> easier said than done – exams are part of your life, but there will be situations where you get stressed that you can avoid – e.g. just not getting involved in an argument because you choose not to.</a:t>
            </a:r>
          </a:p>
          <a:p>
            <a:endParaRPr lang="en-GB" baseline="0" dirty="0"/>
          </a:p>
          <a:p>
            <a:r>
              <a:rPr lang="en-GB" baseline="0" dirty="0"/>
              <a:t>Exercise burns up the stress hormones, breathing 5/7 will return your heartbeat and brain functions to normal.</a:t>
            </a:r>
          </a:p>
          <a:p>
            <a:endParaRPr lang="en-GB" baseline="0" dirty="0"/>
          </a:p>
          <a:p>
            <a:r>
              <a:rPr lang="en-GB" dirty="0"/>
              <a:t>Think about the space between stimulus and response – there are training programmes such as Mindfulness which can help.</a:t>
            </a:r>
          </a:p>
          <a:p>
            <a:endParaRPr lang="en-GB" baseline="0" dirty="0"/>
          </a:p>
          <a:p>
            <a:r>
              <a:rPr lang="en-GB" baseline="0" dirty="0"/>
              <a:t>The number one way of improving your resilience is ask for help!!!!</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21</a:t>
            </a:fld>
            <a:endParaRPr lang="en-GB"/>
          </a:p>
        </p:txBody>
      </p:sp>
    </p:spTree>
    <p:extLst>
      <p:ext uri="{BB962C8B-B14F-4D97-AF65-F5344CB8AC3E}">
        <p14:creationId xmlns:p14="http://schemas.microsoft.com/office/powerpoint/2010/main" val="884842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now I am going to get you all stressed -  we will give you out a sheet each – on the sheet there are 9 dots – your task is to join all the dots using only 4 straight lines.  Once you start you cannot lift your pen off the page and you cannot go backwards. </a:t>
            </a:r>
          </a:p>
        </p:txBody>
      </p:sp>
      <p:sp>
        <p:nvSpPr>
          <p:cNvPr id="4" name="Slide Number Placeholder 3"/>
          <p:cNvSpPr>
            <a:spLocks noGrp="1"/>
          </p:cNvSpPr>
          <p:nvPr>
            <p:ph type="sldNum" sz="quarter" idx="10"/>
          </p:nvPr>
        </p:nvSpPr>
        <p:spPr/>
        <p:txBody>
          <a:bodyPr/>
          <a:lstStyle/>
          <a:p>
            <a:fld id="{ECF25B01-C519-466C-B7A5-311001DCBDF6}" type="slidenum">
              <a:rPr lang="en-GB" smtClean="0"/>
              <a:t>22</a:t>
            </a:fld>
            <a:endParaRPr lang="en-GB"/>
          </a:p>
        </p:txBody>
      </p:sp>
    </p:spTree>
    <p:extLst>
      <p:ext uri="{BB962C8B-B14F-4D97-AF65-F5344CB8AC3E}">
        <p14:creationId xmlns:p14="http://schemas.microsoft.com/office/powerpoint/2010/main" val="2154184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people can’t solve it ask them what they should do – yes keep trying etc. but asking for help is a high resilient thing to</a:t>
            </a:r>
            <a:r>
              <a:rPr lang="en-GB" baseline="0" dirty="0"/>
              <a:t> do – so when someone eventually asks for help award them a point and then say to everyone to watch and show them the first line – repeat until some one solves it.</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23</a:t>
            </a:fld>
            <a:endParaRPr lang="en-GB"/>
          </a:p>
        </p:txBody>
      </p:sp>
    </p:spTree>
    <p:extLst>
      <p:ext uri="{BB962C8B-B14F-4D97-AF65-F5344CB8AC3E}">
        <p14:creationId xmlns:p14="http://schemas.microsoft.com/office/powerpoint/2010/main" val="414833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Skill 1</a:t>
            </a:r>
            <a:r>
              <a:rPr lang="en-GB" baseline="0" dirty="0"/>
              <a:t> is Listening; Skill 2 is Problem Solving; Skill 3 is Managing my Emotions.</a:t>
            </a:r>
          </a:p>
          <a:p>
            <a:endParaRPr lang="en-GB" baseline="0" dirty="0"/>
          </a:p>
          <a:p>
            <a:r>
              <a:rPr lang="en-GB" baseline="0" dirty="0"/>
              <a:t>The fourth thing we know about high resilient people is they are much more likely to work successfully in teams; low resilient people are more likely to struggle on their own and fail on their own.</a:t>
            </a:r>
          </a:p>
          <a:p>
            <a:endParaRPr lang="en-GB" baseline="0" dirty="0"/>
          </a:p>
          <a:p>
            <a:r>
              <a:rPr lang="en-GB" baseline="0" dirty="0"/>
              <a:t>Here is a video about working together</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24</a:t>
            </a:fld>
            <a:endParaRPr lang="en-GB"/>
          </a:p>
        </p:txBody>
      </p:sp>
    </p:spTree>
    <p:extLst>
      <p:ext uri="{BB962C8B-B14F-4D97-AF65-F5344CB8AC3E}">
        <p14:creationId xmlns:p14="http://schemas.microsoft.com/office/powerpoint/2010/main" val="3976767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041C3E-D600-4438-A8E9-2E59C73DF3A0}" type="slidenum">
              <a:rPr lang="en-GB" altLang="en-US"/>
              <a:pPr eaLnBrk="1" hangingPunct="1"/>
              <a:t>25</a:t>
            </a:fld>
            <a:endParaRPr lang="en-GB" altLang="en-US"/>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p:spPr>
        <p:txBody>
          <a:bodyPr/>
          <a:lstStyle/>
          <a:p>
            <a:pPr eaLnBrk="1" hangingPunct="1">
              <a:spcBef>
                <a:spcPct val="0"/>
              </a:spcBef>
            </a:pPr>
            <a:r>
              <a:rPr lang="en-US" altLang="en-US" dirty="0">
                <a:latin typeface="Arial" panose="020B0604020202020204" pitchFamily="34" charset="0"/>
                <a:cs typeface="Arial" panose="020B0604020202020204" pitchFamily="34" charset="0"/>
              </a:rPr>
              <a:t>People are different – that’s why sometimes people don’t get on. But the opposite is also true – because people are different they bring different skills to the team. </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Most successful teams are a mixture of different personality types.  </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Knowing what animal you are helps you work with other people – it is also useful to understand their animals. They are different by nature – they are not doing things to annoy us, it’s just natural to them but maybe not to us.</a:t>
            </a:r>
          </a:p>
          <a:p>
            <a:pPr eaLnBrk="1" hangingPunct="1">
              <a:spcBef>
                <a:spcPct val="0"/>
              </a:spcBef>
            </a:pPr>
            <a:endParaRPr lang="en-US" altLang="en-US" dirty="0">
              <a:latin typeface="Arial" panose="020B0604020202020204" pitchFamily="34" charset="0"/>
              <a:cs typeface="Arial" panose="020B0604020202020204" pitchFamily="34" charset="0"/>
            </a:endParaRPr>
          </a:p>
          <a:p>
            <a:pPr eaLnBrk="1" hangingPunct="1">
              <a:spcBef>
                <a:spcPct val="0"/>
              </a:spcBef>
            </a:pPr>
            <a:r>
              <a:rPr lang="en-US" altLang="en-US" dirty="0">
                <a:latin typeface="Arial" panose="020B0604020202020204" pitchFamily="34" charset="0"/>
                <a:cs typeface="Arial" panose="020B0604020202020204" pitchFamily="34" charset="0"/>
              </a:rPr>
              <a:t>High resilient people are better able to make links with people – including people who are different to them. Low resilient people tend to form closed networks perhaps with people with whom they share similar personalities.</a:t>
            </a:r>
          </a:p>
        </p:txBody>
      </p:sp>
      <p:sp>
        <p:nvSpPr>
          <p:cNvPr id="17413" name="Slide Number Placeholder 3"/>
          <p:cNvSpPr txBox="1">
            <a:spLocks noGrp="1"/>
          </p:cNvSpPr>
          <p:nvPr/>
        </p:nvSpPr>
        <p:spPr bwMode="auto">
          <a:xfrm>
            <a:off x="4006177" y="8133794"/>
            <a:ext cx="3064799" cy="42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endParaRPr lang="en-GB" altLang="en-US" sz="1200" dirty="0">
              <a:latin typeface="Calibri" panose="020F0502020204030204" pitchFamily="34" charset="0"/>
            </a:endParaRPr>
          </a:p>
        </p:txBody>
      </p:sp>
    </p:spTree>
    <p:extLst>
      <p:ext uri="{BB962C8B-B14F-4D97-AF65-F5344CB8AC3E}">
        <p14:creationId xmlns:p14="http://schemas.microsoft.com/office/powerpoint/2010/main" val="3430083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animal is the eager beaver. They love getting things done, can’t wait to get started.  </a:t>
            </a:r>
          </a:p>
          <a:p>
            <a:endParaRPr lang="en-GB" dirty="0"/>
          </a:p>
          <a:p>
            <a:r>
              <a:rPr lang="en-GB" dirty="0"/>
              <a:t>Eager beavers are great to have on a team – they get things done! Without an eager beaver on your team you won’t get things done – you will run out of time.</a:t>
            </a:r>
          </a:p>
          <a:p>
            <a:endParaRPr lang="en-GB" dirty="0"/>
          </a:p>
          <a:p>
            <a:r>
              <a:rPr lang="en-GB" dirty="0"/>
              <a:t>If they needed to buy a new mobile phone they would rush to car-phone warehouse – pick the first phone that seems good and in stock and be back home ready to do all the other things on their to do list. </a:t>
            </a:r>
          </a:p>
          <a:p>
            <a:endParaRPr lang="en-GB" dirty="0"/>
          </a:p>
          <a:p>
            <a:r>
              <a:rPr lang="en-GB" dirty="0"/>
              <a:t>Are you an Eager Beaver?</a:t>
            </a:r>
          </a:p>
        </p:txBody>
      </p:sp>
      <p:sp>
        <p:nvSpPr>
          <p:cNvPr id="4" name="Slide Number Placeholder 3"/>
          <p:cNvSpPr>
            <a:spLocks noGrp="1"/>
          </p:cNvSpPr>
          <p:nvPr>
            <p:ph type="sldNum" sz="quarter" idx="10"/>
          </p:nvPr>
        </p:nvSpPr>
        <p:spPr/>
        <p:txBody>
          <a:bodyPr/>
          <a:lstStyle/>
          <a:p>
            <a:fld id="{ECF25B01-C519-466C-B7A5-311001DCBDF6}" type="slidenum">
              <a:rPr lang="en-GB" smtClean="0"/>
              <a:t>26</a:t>
            </a:fld>
            <a:endParaRPr lang="en-GB"/>
          </a:p>
        </p:txBody>
      </p:sp>
    </p:spTree>
    <p:extLst>
      <p:ext uri="{BB962C8B-B14F-4D97-AF65-F5344CB8AC3E}">
        <p14:creationId xmlns:p14="http://schemas.microsoft.com/office/powerpoint/2010/main" val="2594421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Wise Owl is a great person to have on your team – they see all the steps that need to happen to get something done.</a:t>
            </a:r>
          </a:p>
          <a:p>
            <a:endParaRPr lang="en-GB" dirty="0"/>
          </a:p>
          <a:p>
            <a:r>
              <a:rPr lang="en-GB" dirty="0"/>
              <a:t>A great person to have on a team – they develop a plan that everyone can work to!!</a:t>
            </a:r>
          </a:p>
          <a:p>
            <a:endParaRPr lang="en-GB" dirty="0"/>
          </a:p>
          <a:p>
            <a:r>
              <a:rPr lang="en-GB" dirty="0"/>
              <a:t>Without a Wise Owl on your team everyone will be doing their own thing – chaos.</a:t>
            </a:r>
          </a:p>
          <a:p>
            <a:endParaRPr lang="en-GB" dirty="0"/>
          </a:p>
          <a:p>
            <a:r>
              <a:rPr lang="en-GB" dirty="0"/>
              <a:t>If they needed a new mobile phone they would get on the internet and identify all the different phones and their features, and pick the best one at the best price for their needs.</a:t>
            </a:r>
          </a:p>
          <a:p>
            <a:endParaRPr lang="en-GB" dirty="0"/>
          </a:p>
          <a:p>
            <a:r>
              <a:rPr lang="en-GB" dirty="0"/>
              <a:t>Are you a Wise Owl?</a:t>
            </a:r>
          </a:p>
        </p:txBody>
      </p:sp>
      <p:sp>
        <p:nvSpPr>
          <p:cNvPr id="4" name="Slide Number Placeholder 3"/>
          <p:cNvSpPr>
            <a:spLocks noGrp="1"/>
          </p:cNvSpPr>
          <p:nvPr>
            <p:ph type="sldNum" sz="quarter" idx="10"/>
          </p:nvPr>
        </p:nvSpPr>
        <p:spPr/>
        <p:txBody>
          <a:bodyPr/>
          <a:lstStyle/>
          <a:p>
            <a:fld id="{ECF25B01-C519-466C-B7A5-311001DCBDF6}" type="slidenum">
              <a:rPr lang="en-GB" smtClean="0"/>
              <a:t>27</a:t>
            </a:fld>
            <a:endParaRPr lang="en-GB"/>
          </a:p>
        </p:txBody>
      </p:sp>
    </p:spTree>
    <p:extLst>
      <p:ext uri="{BB962C8B-B14F-4D97-AF65-F5344CB8AC3E}">
        <p14:creationId xmlns:p14="http://schemas.microsoft.com/office/powerpoint/2010/main" val="2028798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Clever Fox is also a great animal to have on your team – they often come up with great ideas – better ways of solving problems or doing things.</a:t>
            </a:r>
          </a:p>
          <a:p>
            <a:endParaRPr lang="en-GB" dirty="0"/>
          </a:p>
          <a:p>
            <a:r>
              <a:rPr lang="en-GB" dirty="0"/>
              <a:t>They might be the type to buy the latest phone or iPad. </a:t>
            </a:r>
          </a:p>
          <a:p>
            <a:endParaRPr lang="en-GB" dirty="0"/>
          </a:p>
          <a:p>
            <a:r>
              <a:rPr lang="en-GB" dirty="0"/>
              <a:t>A great person to have on the team – great ideas!!  Without a clever fox on your team you will just keep doing the same thing – you won’t make great leaps forward.</a:t>
            </a:r>
          </a:p>
          <a:p>
            <a:endParaRPr lang="en-GB" dirty="0"/>
          </a:p>
          <a:p>
            <a:r>
              <a:rPr lang="en-GB" dirty="0"/>
              <a:t>If they need a new mobile phone it needs to be the newest. When Apple launches its new iPhone these are the people queuing up outside.</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28</a:t>
            </a:fld>
            <a:endParaRPr lang="en-GB"/>
          </a:p>
        </p:txBody>
      </p:sp>
    </p:spTree>
    <p:extLst>
      <p:ext uri="{BB962C8B-B14F-4D97-AF65-F5344CB8AC3E}">
        <p14:creationId xmlns:p14="http://schemas.microsoft.com/office/powerpoint/2010/main" val="683284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friendly dolphin loves working with other people – they are the glue that keeps a team together, they are the communicators on the team.</a:t>
            </a:r>
          </a:p>
          <a:p>
            <a:endParaRPr lang="en-GB" dirty="0"/>
          </a:p>
          <a:p>
            <a:r>
              <a:rPr lang="en-GB" dirty="0"/>
              <a:t>A dolphin is a great person to have on your team – they keep everyone happy and make sure everyone is part of the team – without a dolphin on your team people will start to fall out with each other.</a:t>
            </a:r>
          </a:p>
          <a:p>
            <a:endParaRPr lang="en-GB" dirty="0"/>
          </a:p>
          <a:p>
            <a:r>
              <a:rPr lang="en-GB" dirty="0"/>
              <a:t>If they need a new mobile phone they will ask all their friends what phone they should get and maybe they all go for a trip in to get the phone.</a:t>
            </a:r>
          </a:p>
        </p:txBody>
      </p:sp>
      <p:sp>
        <p:nvSpPr>
          <p:cNvPr id="4" name="Slide Number Placeholder 3"/>
          <p:cNvSpPr>
            <a:spLocks noGrp="1"/>
          </p:cNvSpPr>
          <p:nvPr>
            <p:ph type="sldNum" sz="quarter" idx="10"/>
          </p:nvPr>
        </p:nvSpPr>
        <p:spPr/>
        <p:txBody>
          <a:bodyPr/>
          <a:lstStyle/>
          <a:p>
            <a:fld id="{ECF25B01-C519-466C-B7A5-311001DCBDF6}" type="slidenum">
              <a:rPr lang="en-GB" smtClean="0"/>
              <a:t>29</a:t>
            </a:fld>
            <a:endParaRPr lang="en-GB"/>
          </a:p>
        </p:txBody>
      </p:sp>
    </p:spTree>
    <p:extLst>
      <p:ext uri="{BB962C8B-B14F-4D97-AF65-F5344CB8AC3E}">
        <p14:creationId xmlns:p14="http://schemas.microsoft.com/office/powerpoint/2010/main" val="45069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videos showed people who lost control of their emotions because of stress. To understand how to manage stress we need to understand what stress</a:t>
            </a:r>
            <a:r>
              <a:rPr lang="en-GB" baseline="0" dirty="0"/>
              <a:t> is. This is a video which explains where stress came from.</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3</a:t>
            </a:fld>
            <a:endParaRPr lang="en-GB"/>
          </a:p>
        </p:txBody>
      </p:sp>
    </p:spTree>
    <p:extLst>
      <p:ext uri="{BB962C8B-B14F-4D97-AF65-F5344CB8AC3E}">
        <p14:creationId xmlns:p14="http://schemas.microsoft.com/office/powerpoint/2010/main" val="32789119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one has one, possibly two, of the animals which are dominant – it helps you know why you do things your way if you know which animal or animals you are. It also helps you to understand what animal other people are – you can then understand why they want to do things their way – which might not be your preferred way.</a:t>
            </a:r>
          </a:p>
        </p:txBody>
      </p:sp>
      <p:sp>
        <p:nvSpPr>
          <p:cNvPr id="4" name="Slide Number Placeholder 3"/>
          <p:cNvSpPr>
            <a:spLocks noGrp="1"/>
          </p:cNvSpPr>
          <p:nvPr>
            <p:ph type="sldNum" sz="quarter" idx="10"/>
          </p:nvPr>
        </p:nvSpPr>
        <p:spPr/>
        <p:txBody>
          <a:bodyPr/>
          <a:lstStyle/>
          <a:p>
            <a:fld id="{ECF25B01-C519-466C-B7A5-311001DCBDF6}" type="slidenum">
              <a:rPr lang="en-GB" smtClean="0"/>
              <a:t>30</a:t>
            </a:fld>
            <a:endParaRPr lang="en-GB"/>
          </a:p>
        </p:txBody>
      </p:sp>
    </p:spTree>
    <p:extLst>
      <p:ext uri="{BB962C8B-B14F-4D97-AF65-F5344CB8AC3E}">
        <p14:creationId xmlns:p14="http://schemas.microsoft.com/office/powerpoint/2010/main" val="3306067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Free standing means not taped to table, no bottle inside, no leaning against anything etc.  - it must stand still for a count of three – not falling over for a count of three.</a:t>
            </a:r>
          </a:p>
          <a:p>
            <a:endParaRPr lang="en-US" dirty="0"/>
          </a:p>
          <a:p>
            <a:r>
              <a:rPr lang="en-US" dirty="0"/>
              <a:t>Use all the animals in your team to help you win the task!!!</a:t>
            </a:r>
          </a:p>
        </p:txBody>
      </p:sp>
      <p:sp>
        <p:nvSpPr>
          <p:cNvPr id="4" name="Slide Number Placeholder 3"/>
          <p:cNvSpPr>
            <a:spLocks noGrp="1"/>
          </p:cNvSpPr>
          <p:nvPr>
            <p:ph type="sldNum" sz="quarter" idx="10"/>
          </p:nvPr>
        </p:nvSpPr>
        <p:spPr/>
        <p:txBody>
          <a:bodyPr/>
          <a:lstStyle/>
          <a:p>
            <a:pPr>
              <a:defRPr/>
            </a:pPr>
            <a:fld id="{A4ED5B43-5920-4B60-952A-AD89566AEB04}" type="slidenum">
              <a:rPr lang="en-GB" smtClean="0"/>
              <a:pPr>
                <a:defRPr/>
              </a:pPr>
              <a:t>31</a:t>
            </a:fld>
            <a:endParaRPr lang="en-GB"/>
          </a:p>
        </p:txBody>
      </p:sp>
    </p:spTree>
    <p:extLst>
      <p:ext uri="{BB962C8B-B14F-4D97-AF65-F5344CB8AC3E}">
        <p14:creationId xmlns:p14="http://schemas.microsoft.com/office/powerpoint/2010/main" val="3751154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one animal is perfect or the best – all have their positives and negatives!</a:t>
            </a:r>
          </a:p>
        </p:txBody>
      </p:sp>
      <p:sp>
        <p:nvSpPr>
          <p:cNvPr id="4" name="Slide Number Placeholder 3"/>
          <p:cNvSpPr>
            <a:spLocks noGrp="1"/>
          </p:cNvSpPr>
          <p:nvPr>
            <p:ph type="sldNum" sz="quarter" idx="5"/>
          </p:nvPr>
        </p:nvSpPr>
        <p:spPr/>
        <p:txBody>
          <a:bodyPr/>
          <a:lstStyle/>
          <a:p>
            <a:fld id="{ECF25B01-C519-466C-B7A5-311001DCBDF6}" type="slidenum">
              <a:rPr lang="en-GB" smtClean="0"/>
              <a:t>32</a:t>
            </a:fld>
            <a:endParaRPr lang="en-GB"/>
          </a:p>
        </p:txBody>
      </p:sp>
    </p:spTree>
    <p:extLst>
      <p:ext uri="{BB962C8B-B14F-4D97-AF65-F5344CB8AC3E}">
        <p14:creationId xmlns:p14="http://schemas.microsoft.com/office/powerpoint/2010/main" val="66068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Nobody is perfect – each animal has its negatives.</a:t>
            </a:r>
          </a:p>
          <a:p>
            <a:endParaRPr lang="en-GB" dirty="0"/>
          </a:p>
          <a:p>
            <a:r>
              <a:rPr lang="en-GB" dirty="0"/>
              <a:t>If you had only eager beavers on your team they wouldn’t have any plan, they would keep doing the same thing and they wouldn’t talk to each other. They would run off and do what they think should be done.</a:t>
            </a:r>
          </a:p>
          <a:p>
            <a:endParaRPr lang="en-GB" dirty="0"/>
          </a:p>
          <a:p>
            <a:r>
              <a:rPr lang="en-GB" dirty="0"/>
              <a:t>The eager beaver gets a bill for £250 at the end of the first month – why? - because they didn’t do their homework and signed up for the wrong plan.</a:t>
            </a:r>
          </a:p>
        </p:txBody>
      </p:sp>
      <p:sp>
        <p:nvSpPr>
          <p:cNvPr id="4" name="Slide Number Placeholder 3"/>
          <p:cNvSpPr>
            <a:spLocks noGrp="1"/>
          </p:cNvSpPr>
          <p:nvPr>
            <p:ph type="sldNum" sz="quarter" idx="10"/>
          </p:nvPr>
        </p:nvSpPr>
        <p:spPr/>
        <p:txBody>
          <a:bodyPr/>
          <a:lstStyle/>
          <a:p>
            <a:fld id="{ECF25B01-C519-466C-B7A5-311001DCBDF6}" type="slidenum">
              <a:rPr lang="en-GB" smtClean="0"/>
              <a:t>33</a:t>
            </a:fld>
            <a:endParaRPr lang="en-GB"/>
          </a:p>
        </p:txBody>
      </p:sp>
    </p:spTree>
    <p:extLst>
      <p:ext uri="{BB962C8B-B14F-4D97-AF65-F5344CB8AC3E}">
        <p14:creationId xmlns:p14="http://schemas.microsoft.com/office/powerpoint/2010/main" val="3958648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Negatives of the Wise Owl.</a:t>
            </a:r>
          </a:p>
          <a:p>
            <a:endParaRPr lang="en-GB" dirty="0"/>
          </a:p>
          <a:p>
            <a:r>
              <a:rPr lang="en-GB" dirty="0"/>
              <a:t>If you only had owls on your team you mightn't get things done on time because you spent too much time planning rather than doing, you might not move your ideas forward and people might have their own bits of plans they don’t share. Also they tend to stick with the plan even if it’s not working!!</a:t>
            </a:r>
          </a:p>
          <a:p>
            <a:endParaRPr lang="en-GB" dirty="0"/>
          </a:p>
          <a:p>
            <a:r>
              <a:rPr lang="en-GB" dirty="0"/>
              <a:t>They missed the great offer on the mobile phone because they took too long to decide!!</a:t>
            </a:r>
          </a:p>
        </p:txBody>
      </p:sp>
      <p:sp>
        <p:nvSpPr>
          <p:cNvPr id="4" name="Slide Number Placeholder 3"/>
          <p:cNvSpPr>
            <a:spLocks noGrp="1"/>
          </p:cNvSpPr>
          <p:nvPr>
            <p:ph type="sldNum" sz="quarter" idx="10"/>
          </p:nvPr>
        </p:nvSpPr>
        <p:spPr/>
        <p:txBody>
          <a:bodyPr/>
          <a:lstStyle/>
          <a:p>
            <a:fld id="{ECF25B01-C519-466C-B7A5-311001DCBDF6}" type="slidenum">
              <a:rPr lang="en-GB" smtClean="0"/>
              <a:t>34</a:t>
            </a:fld>
            <a:endParaRPr lang="en-GB"/>
          </a:p>
        </p:txBody>
      </p:sp>
    </p:spTree>
    <p:extLst>
      <p:ext uri="{BB962C8B-B14F-4D97-AF65-F5344CB8AC3E}">
        <p14:creationId xmlns:p14="http://schemas.microsoft.com/office/powerpoint/2010/main" val="2914665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Negatives of the Clever Fox.   </a:t>
            </a:r>
          </a:p>
          <a:p>
            <a:endParaRPr lang="en-GB" dirty="0"/>
          </a:p>
          <a:p>
            <a:r>
              <a:rPr lang="en-GB" dirty="0"/>
              <a:t>The plan constantly changes so things that have been done are wasted, sometimes people only want</a:t>
            </a:r>
            <a:r>
              <a:rPr lang="en-GB" baseline="0" dirty="0"/>
              <a:t> to talk about their own ideas – people often can’t tell their great ideas from their ridiculous ideas.</a:t>
            </a:r>
          </a:p>
          <a:p>
            <a:endParaRPr lang="en-GB" dirty="0"/>
          </a:p>
          <a:p>
            <a:r>
              <a:rPr lang="en-GB" dirty="0"/>
              <a:t>So they got the only phone in the world they wanted and think it’s the best thing they ever owned – right up until the newer model is about to be launched – then they want to throw their phone in the bin!!</a:t>
            </a:r>
          </a:p>
        </p:txBody>
      </p:sp>
      <p:sp>
        <p:nvSpPr>
          <p:cNvPr id="4" name="Slide Number Placeholder 3"/>
          <p:cNvSpPr>
            <a:spLocks noGrp="1"/>
          </p:cNvSpPr>
          <p:nvPr>
            <p:ph type="sldNum" sz="quarter" idx="10"/>
          </p:nvPr>
        </p:nvSpPr>
        <p:spPr/>
        <p:txBody>
          <a:bodyPr/>
          <a:lstStyle/>
          <a:p>
            <a:fld id="{ECF25B01-C519-466C-B7A5-311001DCBDF6}" type="slidenum">
              <a:rPr lang="en-GB" smtClean="0"/>
              <a:t>35</a:t>
            </a:fld>
            <a:endParaRPr lang="en-GB"/>
          </a:p>
        </p:txBody>
      </p:sp>
    </p:spTree>
    <p:extLst>
      <p:ext uri="{BB962C8B-B14F-4D97-AF65-F5344CB8AC3E}">
        <p14:creationId xmlns:p14="http://schemas.microsoft.com/office/powerpoint/2010/main" val="3060412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Negatives of the Friendly Dolphin.  </a:t>
            </a:r>
          </a:p>
          <a:p>
            <a:endParaRPr lang="en-GB" dirty="0"/>
          </a:p>
          <a:p>
            <a:r>
              <a:rPr lang="en-GB" dirty="0"/>
              <a:t>Maybe too much time is spent on talking about things rather than agreeing what is the plan</a:t>
            </a:r>
            <a:r>
              <a:rPr lang="en-GB" baseline="0" dirty="0"/>
              <a:t> and who needs to get on and deliver it. Might love all the new ideas of the fox as they can talk about them! Also because they listen to everyone they tend to be influenced by the last person they talked to!</a:t>
            </a:r>
          </a:p>
          <a:p>
            <a:endParaRPr lang="en-GB" dirty="0"/>
          </a:p>
          <a:p>
            <a:r>
              <a:rPr lang="en-GB" dirty="0"/>
              <a:t>So when they needed a mobile phone did they go ahead or did they go round in circles with all their friends giving them different advice and because they didn’t want to hurt anyone they stuck with the phone they had – or they all went off and had so much fun they never got to the mobile phone shop.</a:t>
            </a:r>
          </a:p>
        </p:txBody>
      </p:sp>
      <p:sp>
        <p:nvSpPr>
          <p:cNvPr id="4" name="Slide Number Placeholder 3"/>
          <p:cNvSpPr>
            <a:spLocks noGrp="1"/>
          </p:cNvSpPr>
          <p:nvPr>
            <p:ph type="sldNum" sz="quarter" idx="10"/>
          </p:nvPr>
        </p:nvSpPr>
        <p:spPr/>
        <p:txBody>
          <a:bodyPr/>
          <a:lstStyle/>
          <a:p>
            <a:fld id="{ECF25B01-C519-466C-B7A5-311001DCBDF6}" type="slidenum">
              <a:rPr lang="en-GB" smtClean="0"/>
              <a:t>36</a:t>
            </a:fld>
            <a:endParaRPr lang="en-GB"/>
          </a:p>
        </p:txBody>
      </p:sp>
    </p:spTree>
    <p:extLst>
      <p:ext uri="{BB962C8B-B14F-4D97-AF65-F5344CB8AC3E}">
        <p14:creationId xmlns:p14="http://schemas.microsoft.com/office/powerpoint/2010/main" val="548922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need all four skills to succeed – if you work with other people with different skills that’s high resilient behaviour</a:t>
            </a:r>
            <a:r>
              <a:rPr lang="en-GB" baseline="0" dirty="0"/>
              <a:t>.</a:t>
            </a:r>
          </a:p>
          <a:p>
            <a:endParaRPr lang="en-GB" baseline="0" dirty="0"/>
          </a:p>
          <a:p>
            <a:r>
              <a:rPr lang="en-GB" baseline="0" dirty="0"/>
              <a:t>If you work on your own and keep telling yourself you have to be able to do everything you are more likely to become stressed.</a:t>
            </a:r>
          </a:p>
          <a:p>
            <a:endParaRPr lang="en-GB" dirty="0"/>
          </a:p>
          <a:p>
            <a:r>
              <a:rPr lang="en-GB" dirty="0"/>
              <a:t>Make an effort to accept that people are different – try and see past what annoys you about someone and see the advantage of their different approach.</a:t>
            </a:r>
          </a:p>
        </p:txBody>
      </p:sp>
      <p:sp>
        <p:nvSpPr>
          <p:cNvPr id="4" name="Slide Number Placeholder 3"/>
          <p:cNvSpPr>
            <a:spLocks noGrp="1"/>
          </p:cNvSpPr>
          <p:nvPr>
            <p:ph type="sldNum" sz="quarter" idx="10"/>
          </p:nvPr>
        </p:nvSpPr>
        <p:spPr/>
        <p:txBody>
          <a:bodyPr/>
          <a:lstStyle/>
          <a:p>
            <a:fld id="{ECF25B01-C519-466C-B7A5-311001DCBDF6}" type="slidenum">
              <a:rPr lang="en-GB" smtClean="0"/>
              <a:t>37</a:t>
            </a:fld>
            <a:endParaRPr lang="en-GB"/>
          </a:p>
        </p:txBody>
      </p:sp>
    </p:spTree>
    <p:extLst>
      <p:ext uri="{BB962C8B-B14F-4D97-AF65-F5344CB8AC3E}">
        <p14:creationId xmlns:p14="http://schemas.microsoft.com/office/powerpoint/2010/main" val="48146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video has played)</a:t>
            </a:r>
          </a:p>
          <a:p>
            <a:endParaRPr lang="en-GB" dirty="0"/>
          </a:p>
          <a:p>
            <a:r>
              <a:rPr lang="en-GB" dirty="0"/>
              <a:t>So stress is a physical reaction to danger which affects our emotions. It was very useful when we lived in caves and were likely to be</a:t>
            </a:r>
            <a:r>
              <a:rPr lang="en-GB" baseline="0" dirty="0"/>
              <a:t> eaten by bears – our bodies reacted instantly to a threat – our survival depended on not thinking rationally but rather reacting physically – in other words we didn’t engage our brains we just reacted.  Not a lot of use these days.</a:t>
            </a:r>
          </a:p>
          <a:p>
            <a:endParaRPr lang="en-GB" dirty="0"/>
          </a:p>
          <a:p>
            <a:r>
              <a:rPr lang="en-GB" dirty="0"/>
              <a:t>But our bodies release hormones that make us want to run away and climb a tree! Not much use if you are trying to do an exam!!</a:t>
            </a:r>
          </a:p>
        </p:txBody>
      </p:sp>
      <p:sp>
        <p:nvSpPr>
          <p:cNvPr id="4" name="Slide Number Placeholder 3"/>
          <p:cNvSpPr>
            <a:spLocks noGrp="1"/>
          </p:cNvSpPr>
          <p:nvPr>
            <p:ph type="sldNum" sz="quarter" idx="10"/>
          </p:nvPr>
        </p:nvSpPr>
        <p:spPr/>
        <p:txBody>
          <a:bodyPr/>
          <a:lstStyle/>
          <a:p>
            <a:fld id="{ECF25B01-C519-466C-B7A5-311001DCBDF6}" type="slidenum">
              <a:rPr lang="en-GB" smtClean="0"/>
              <a:t>4</a:t>
            </a:fld>
            <a:endParaRPr lang="en-GB"/>
          </a:p>
        </p:txBody>
      </p:sp>
    </p:spTree>
    <p:extLst>
      <p:ext uri="{BB962C8B-B14F-4D97-AF65-F5344CB8AC3E}">
        <p14:creationId xmlns:p14="http://schemas.microsoft.com/office/powerpoint/2010/main" val="2929435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body releases two hormones Cortisol and Adrenaline into the blood stream when it senses danger. Your heart speeds up to drive oxygen to your muscles, glucose is released to your muscles and parts of your brain are inhibited – you don’t need to remember what type of bear it is just run, don’t think of a solution just run – so in effect stress makes you temporarily stupid – your memory disappears and your ability to make good decisions is gone. No wonder the people in the video acted so weird. What can you do – exercise burns off the hormones and breathing exercises such as 5/7 breathing calms your heart and turns your brain back on (breathe in for a count of 5 breathe out for a count of 7). So before you go in to an exam walk around in circles and then sit and do 5/7 breathing and stop trying to remember things.</a:t>
            </a:r>
            <a:endParaRPr lang="en-GB" dirty="0"/>
          </a:p>
        </p:txBody>
      </p:sp>
      <p:sp>
        <p:nvSpPr>
          <p:cNvPr id="4" name="Slide Number Placeholder 3"/>
          <p:cNvSpPr>
            <a:spLocks noGrp="1"/>
          </p:cNvSpPr>
          <p:nvPr>
            <p:ph type="sldNum" sz="quarter" idx="10"/>
          </p:nvPr>
        </p:nvSpPr>
        <p:spPr/>
        <p:txBody>
          <a:bodyPr/>
          <a:lstStyle/>
          <a:p>
            <a:fld id="{ECF25B01-C519-466C-B7A5-311001DCBDF6}" type="slidenum">
              <a:rPr lang="en-GB" smtClean="0"/>
              <a:t>5</a:t>
            </a:fld>
            <a:endParaRPr lang="en-GB"/>
          </a:p>
        </p:txBody>
      </p:sp>
    </p:spTree>
    <p:extLst>
      <p:ext uri="{BB962C8B-B14F-4D97-AF65-F5344CB8AC3E}">
        <p14:creationId xmlns:p14="http://schemas.microsoft.com/office/powerpoint/2010/main" val="153953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Pavlov noticed that his dog Julia salivated every time he brought a bowl of food towards her. She even salivated if there was no food in the bowl. So he was able to train his dog to salivate when he rang a bell – the stimulus and reaction – bell and salivate.</a:t>
            </a:r>
          </a:p>
          <a:p>
            <a:endParaRPr lang="en-GB" dirty="0"/>
          </a:p>
          <a:p>
            <a:r>
              <a:rPr lang="en-GB" dirty="0"/>
              <a:t>Poor Julia got nothing out of salivating when Pavlov rang the bell!</a:t>
            </a:r>
          </a:p>
          <a:p>
            <a:endParaRPr lang="en-GB" dirty="0"/>
          </a:p>
          <a:p>
            <a:r>
              <a:rPr lang="en-GB" dirty="0"/>
              <a:t>Humans do the same when they are stressed – they don’t think ; they react – emotionally like the people in the videos.  What did the people in the videos get – nothing except more problems.</a:t>
            </a:r>
          </a:p>
        </p:txBody>
      </p:sp>
      <p:sp>
        <p:nvSpPr>
          <p:cNvPr id="4" name="Slide Number Placeholder 3"/>
          <p:cNvSpPr>
            <a:spLocks noGrp="1"/>
          </p:cNvSpPr>
          <p:nvPr>
            <p:ph type="sldNum" sz="quarter" idx="10"/>
          </p:nvPr>
        </p:nvSpPr>
        <p:spPr/>
        <p:txBody>
          <a:bodyPr/>
          <a:lstStyle/>
          <a:p>
            <a:fld id="{ECF25B01-C519-466C-B7A5-311001DCBDF6}" type="slidenum">
              <a:rPr lang="en-GB" smtClean="0"/>
              <a:t>6</a:t>
            </a:fld>
            <a:endParaRPr lang="en-GB"/>
          </a:p>
        </p:txBody>
      </p:sp>
    </p:spTree>
    <p:extLst>
      <p:ext uri="{BB962C8B-B14F-4D97-AF65-F5344CB8AC3E}">
        <p14:creationId xmlns:p14="http://schemas.microsoft.com/office/powerpoint/2010/main" val="193373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don’t have to act like Pavlov’s dog.</a:t>
            </a:r>
          </a:p>
          <a:p>
            <a:endParaRPr lang="en-GB" dirty="0"/>
          </a:p>
          <a:p>
            <a:r>
              <a:rPr lang="en-GB" dirty="0"/>
              <a:t>Victor Frankl was a very famous psychiatrist and survivor of Auschwitz concentration camp. He was a member of a labour gang being marched back to camp – anyone who couldn’t walk any further was shot. He was thinking that there was no reason to go on – life was unbearable. The man beside him whispered to him one word – ‘wife’ – and Victor began to think of his wife – he thought how much he loved her and his children and happy times they had shared – he found himself smiling. In one of the worst circumstances a human being could find themselves he found he was feeling happy.</a:t>
            </a:r>
          </a:p>
          <a:p>
            <a:endParaRPr lang="en-GB" dirty="0"/>
          </a:p>
          <a:p>
            <a:r>
              <a:rPr lang="en-GB" dirty="0"/>
              <a:t>He realised that even in the most extreme circumstances we can choose our response – we are not Pavlov’s dog!!</a:t>
            </a:r>
          </a:p>
        </p:txBody>
      </p:sp>
      <p:sp>
        <p:nvSpPr>
          <p:cNvPr id="4" name="Slide Number Placeholder 3"/>
          <p:cNvSpPr>
            <a:spLocks noGrp="1"/>
          </p:cNvSpPr>
          <p:nvPr>
            <p:ph type="sldNum" sz="quarter" idx="10"/>
          </p:nvPr>
        </p:nvSpPr>
        <p:spPr/>
        <p:txBody>
          <a:bodyPr/>
          <a:lstStyle/>
          <a:p>
            <a:fld id="{ECF25B01-C519-466C-B7A5-311001DCBDF6}" type="slidenum">
              <a:rPr lang="en-GB" smtClean="0"/>
              <a:t>7</a:t>
            </a:fld>
            <a:endParaRPr lang="en-GB"/>
          </a:p>
        </p:txBody>
      </p:sp>
    </p:spTree>
    <p:extLst>
      <p:ext uri="{BB962C8B-B14F-4D97-AF65-F5344CB8AC3E}">
        <p14:creationId xmlns:p14="http://schemas.microsoft.com/office/powerpoint/2010/main" val="227474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matter what the Nazi’s did to him he realised that he had one last freedom they couldn’t take away – he could choose his response. In one of the most horrific places in history his response was happiness.</a:t>
            </a:r>
          </a:p>
          <a:p>
            <a:endParaRPr lang="en-GB" dirty="0"/>
          </a:p>
          <a:p>
            <a:r>
              <a:rPr lang="en-GB" dirty="0"/>
              <a:t>If we can use the space to think before we respond we are more resilient.</a:t>
            </a:r>
          </a:p>
        </p:txBody>
      </p:sp>
      <p:sp>
        <p:nvSpPr>
          <p:cNvPr id="4" name="Slide Number Placeholder 3"/>
          <p:cNvSpPr>
            <a:spLocks noGrp="1"/>
          </p:cNvSpPr>
          <p:nvPr>
            <p:ph type="sldNum" sz="quarter" idx="10"/>
          </p:nvPr>
        </p:nvSpPr>
        <p:spPr/>
        <p:txBody>
          <a:bodyPr/>
          <a:lstStyle/>
          <a:p>
            <a:fld id="{ECF25B01-C519-466C-B7A5-311001DCBDF6}" type="slidenum">
              <a:rPr lang="en-GB" smtClean="0"/>
              <a:t>8</a:t>
            </a:fld>
            <a:endParaRPr lang="en-GB"/>
          </a:p>
        </p:txBody>
      </p:sp>
    </p:spTree>
    <p:extLst>
      <p:ext uri="{BB962C8B-B14F-4D97-AF65-F5344CB8AC3E}">
        <p14:creationId xmlns:p14="http://schemas.microsoft.com/office/powerpoint/2010/main" val="1755521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low resilient people will tend to react emotionally to events – getting angry , feeling sorry for themselves – doing things and saying things that they later regret.</a:t>
            </a:r>
          </a:p>
          <a:p>
            <a:endParaRPr lang="en-GB" dirty="0"/>
          </a:p>
          <a:p>
            <a:endParaRPr lang="en-GB" dirty="0"/>
          </a:p>
          <a:p>
            <a:r>
              <a:rPr lang="en-GB" dirty="0"/>
              <a:t>High resilient people tend to stop and think abut what they should do next – they think about their response which means they have more control over what happens next.</a:t>
            </a:r>
          </a:p>
          <a:p>
            <a:endParaRPr lang="en-GB" dirty="0"/>
          </a:p>
          <a:p>
            <a:r>
              <a:rPr lang="en-GB" dirty="0"/>
              <a:t>One example of this is if you delay eating a sweet for 25 seconds you are more likely to choose a healthier alternative.</a:t>
            </a:r>
          </a:p>
        </p:txBody>
      </p:sp>
      <p:sp>
        <p:nvSpPr>
          <p:cNvPr id="4" name="Slide Number Placeholder 3"/>
          <p:cNvSpPr>
            <a:spLocks noGrp="1"/>
          </p:cNvSpPr>
          <p:nvPr>
            <p:ph type="sldNum" sz="quarter" idx="10"/>
          </p:nvPr>
        </p:nvSpPr>
        <p:spPr/>
        <p:txBody>
          <a:bodyPr/>
          <a:lstStyle/>
          <a:p>
            <a:fld id="{ECF25B01-C519-466C-B7A5-311001DCBDF6}" type="slidenum">
              <a:rPr lang="en-GB" smtClean="0"/>
              <a:t>9</a:t>
            </a:fld>
            <a:endParaRPr lang="en-GB"/>
          </a:p>
        </p:txBody>
      </p:sp>
    </p:spTree>
    <p:extLst>
      <p:ext uri="{BB962C8B-B14F-4D97-AF65-F5344CB8AC3E}">
        <p14:creationId xmlns:p14="http://schemas.microsoft.com/office/powerpoint/2010/main" val="360289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13F952-7AF2-4352-B5E5-5180215D51E9}" type="datetimeFigureOut">
              <a:rPr lang="en-GB" smtClean="0"/>
              <a:t>07/07/2019</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F33AA2A-3CE7-4176-AA8C-3D9F17127BEC}"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028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13F952-7AF2-4352-B5E5-5180215D51E9}" type="datetimeFigureOut">
              <a:rPr lang="en-GB" smtClean="0"/>
              <a:t>07/07/2019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3844390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13F952-7AF2-4352-B5E5-5180215D51E9}" type="datetimeFigureOut">
              <a:rPr lang="en-GB" smtClean="0"/>
              <a:t>07/07/2019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3679137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8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13F952-7AF2-4352-B5E5-5180215D51E9}" type="datetimeFigureOut">
              <a:rPr lang="en-GB" smtClean="0"/>
              <a:t>07/07/2019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1739102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13F952-7AF2-4352-B5E5-5180215D51E9}" type="datetimeFigureOut">
              <a:rPr lang="en-GB" smtClean="0"/>
              <a:t>07/07/2019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33AA2A-3CE7-4176-AA8C-3D9F17127BEC}"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7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13F952-7AF2-4352-B5E5-5180215D51E9}" type="datetimeFigureOut">
              <a:rPr lang="en-GB" smtClean="0"/>
              <a:t>07/07/2019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134307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B13F952-7AF2-4352-B5E5-5180215D51E9}" type="datetimeFigureOut">
              <a:rPr lang="en-GB" smtClean="0"/>
              <a:t>07/07/2019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788064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B13F952-7AF2-4352-B5E5-5180215D51E9}" type="datetimeFigureOut">
              <a:rPr lang="en-GB" smtClean="0"/>
              <a:t>07/07/2019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1751598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3F952-7AF2-4352-B5E5-5180215D51E9}" type="datetimeFigureOut">
              <a:rPr lang="en-GB" smtClean="0"/>
              <a:t>07/07/2019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1099572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3F952-7AF2-4352-B5E5-5180215D51E9}" type="datetimeFigureOut">
              <a:rPr lang="en-GB" smtClean="0"/>
              <a:t>07/07/2019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380496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13F952-7AF2-4352-B5E5-5180215D51E9}" type="datetimeFigureOut">
              <a:rPr lang="en-GB" smtClean="0"/>
              <a:t>07/07/2019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33AA2A-3CE7-4176-AA8C-3D9F17127BEC}" type="slidenum">
              <a:rPr lang="en-GB" smtClean="0"/>
              <a:t>‹#›</a:t>
            </a:fld>
            <a:endParaRPr lang="en-GB"/>
          </a:p>
        </p:txBody>
      </p:sp>
    </p:spTree>
    <p:extLst>
      <p:ext uri="{BB962C8B-B14F-4D97-AF65-F5344CB8AC3E}">
        <p14:creationId xmlns:p14="http://schemas.microsoft.com/office/powerpoint/2010/main" val="411279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EB13F952-7AF2-4352-B5E5-5180215D51E9}" type="datetimeFigureOut">
              <a:rPr lang="en-GB" smtClean="0"/>
              <a:t>07/07/2019</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7F33AA2A-3CE7-4176-AA8C-3D9F17127BEC}" type="slidenum">
              <a:rPr lang="en-GB" smtClean="0"/>
              <a:t>‹#›</a:t>
            </a:fld>
            <a:endParaRPr lang="en-GB"/>
          </a:p>
        </p:txBody>
      </p:sp>
    </p:spTree>
    <p:extLst>
      <p:ext uri="{BB962C8B-B14F-4D97-AF65-F5344CB8AC3E}">
        <p14:creationId xmlns:p14="http://schemas.microsoft.com/office/powerpoint/2010/main" val="41532481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slides/_rels/slide26.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4.wmf"/></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4.wmf"/></Relationships>
</file>

<file path=ppt/slides/_rels/slide3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5000" dirty="0">
                <a:solidFill>
                  <a:schemeClr val="bg2">
                    <a:lumMod val="50000"/>
                  </a:schemeClr>
                </a:solidFill>
                <a:latin typeface="+mn-lt"/>
              </a:rPr>
              <a:t>Resilience skill 3:</a:t>
            </a:r>
            <a:br>
              <a:rPr lang="en-GB" sz="5000" dirty="0">
                <a:solidFill>
                  <a:schemeClr val="bg2">
                    <a:lumMod val="50000"/>
                  </a:schemeClr>
                </a:solidFill>
                <a:latin typeface="+mn-lt"/>
              </a:rPr>
            </a:br>
            <a:r>
              <a:rPr lang="en-GB" sz="5000" dirty="0">
                <a:solidFill>
                  <a:schemeClr val="bg2">
                    <a:lumMod val="50000"/>
                  </a:schemeClr>
                </a:solidFill>
                <a:latin typeface="+mn-lt"/>
              </a:rPr>
              <a:t>I can manage my emotions.</a:t>
            </a:r>
          </a:p>
        </p:txBody>
      </p:sp>
      <p:sp>
        <p:nvSpPr>
          <p:cNvPr id="5" name="Text Placeholder 4"/>
          <p:cNvSpPr>
            <a:spLocks noGrp="1"/>
          </p:cNvSpPr>
          <p:nvPr>
            <p:ph type="body" idx="1"/>
          </p:nvPr>
        </p:nvSpPr>
        <p:spPr/>
        <p:txBody>
          <a:bodyPr/>
          <a:lstStyle/>
          <a:p>
            <a:endParaRPr lang="en-GB" dirty="0">
              <a:solidFill>
                <a:schemeClr val="bg1"/>
              </a:solidFill>
            </a:endParaRPr>
          </a:p>
        </p:txBody>
      </p:sp>
      <p:pic>
        <p:nvPicPr>
          <p:cNvPr id="3" name="Picture 2">
            <a:extLst>
              <a:ext uri="{FF2B5EF4-FFF2-40B4-BE49-F238E27FC236}">
                <a16:creationId xmlns="" xmlns:a16="http://schemas.microsoft.com/office/drawing/2014/main" id="{51397464-8F7B-4F83-8DCC-BC808FE61FF9}"/>
              </a:ext>
            </a:extLst>
          </p:cNvPr>
          <p:cNvPicPr>
            <a:picLocks noChangeAspect="1"/>
          </p:cNvPicPr>
          <p:nvPr/>
        </p:nvPicPr>
        <p:blipFill>
          <a:blip r:embed="rId3"/>
          <a:stretch>
            <a:fillRect/>
          </a:stretch>
        </p:blipFill>
        <p:spPr>
          <a:xfrm>
            <a:off x="6888088" y="620714"/>
            <a:ext cx="2857500" cy="2124075"/>
          </a:xfrm>
          <a:prstGeom prst="rect">
            <a:avLst/>
          </a:prstGeom>
        </p:spPr>
      </p:pic>
    </p:spTree>
    <p:extLst>
      <p:ext uri="{BB962C8B-B14F-4D97-AF65-F5344CB8AC3E}">
        <p14:creationId xmlns:p14="http://schemas.microsoft.com/office/powerpoint/2010/main" val="401777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C8FF60-DDFB-42B3-AC07-D81C40E9E467}"/>
              </a:ext>
            </a:extLst>
          </p:cNvPr>
          <p:cNvSpPr>
            <a:spLocks noGrp="1"/>
          </p:cNvSpPr>
          <p:nvPr>
            <p:ph type="title"/>
          </p:nvPr>
        </p:nvSpPr>
        <p:spPr/>
        <p:txBody>
          <a:bodyPr>
            <a:normAutofit/>
          </a:bodyPr>
          <a:lstStyle/>
          <a:p>
            <a:pPr algn="ctr"/>
            <a:r>
              <a:rPr lang="en-GB" sz="4500" dirty="0">
                <a:solidFill>
                  <a:schemeClr val="bg2">
                    <a:lumMod val="50000"/>
                  </a:schemeClr>
                </a:solidFill>
              </a:rPr>
              <a:t>Using Viktor’s Space</a:t>
            </a:r>
          </a:p>
        </p:txBody>
      </p:sp>
      <p:sp>
        <p:nvSpPr>
          <p:cNvPr id="3" name="Content Placeholder 2">
            <a:extLst>
              <a:ext uri="{FF2B5EF4-FFF2-40B4-BE49-F238E27FC236}">
                <a16:creationId xmlns="" xmlns:a16="http://schemas.microsoft.com/office/drawing/2014/main" id="{F262DD2D-6B25-44A5-8CBA-FAA2BD667011}"/>
              </a:ext>
            </a:extLst>
          </p:cNvPr>
          <p:cNvSpPr>
            <a:spLocks noGrp="1"/>
          </p:cNvSpPr>
          <p:nvPr>
            <p:ph idx="1"/>
          </p:nvPr>
        </p:nvSpPr>
        <p:spPr>
          <a:xfrm>
            <a:off x="2152650" y="2132856"/>
            <a:ext cx="7886700" cy="4044107"/>
          </a:xfrm>
        </p:spPr>
        <p:txBody>
          <a:bodyPr>
            <a:noAutofit/>
          </a:bodyPr>
          <a:lstStyle/>
          <a:p>
            <a:r>
              <a:rPr lang="en-GB" sz="2500" dirty="0">
                <a:solidFill>
                  <a:schemeClr val="bg2">
                    <a:lumMod val="50000"/>
                  </a:schemeClr>
                </a:solidFill>
              </a:rPr>
              <a:t>Saying to yourself you will eat a chocolate bar in ten minutes if you still want to</a:t>
            </a:r>
            <a:r>
              <a:rPr lang="en-GB" sz="2500" dirty="0" smtClean="0">
                <a:solidFill>
                  <a:schemeClr val="bg2">
                    <a:lumMod val="50000"/>
                  </a:schemeClr>
                </a:solidFill>
              </a:rPr>
              <a:t>.</a:t>
            </a:r>
            <a:endParaRPr lang="en-GB" sz="2500" dirty="0">
              <a:solidFill>
                <a:schemeClr val="bg2">
                  <a:lumMod val="50000"/>
                </a:schemeClr>
              </a:solidFill>
            </a:endParaRPr>
          </a:p>
          <a:p>
            <a:r>
              <a:rPr lang="en-GB" sz="2500" dirty="0">
                <a:solidFill>
                  <a:schemeClr val="bg2">
                    <a:lumMod val="50000"/>
                  </a:schemeClr>
                </a:solidFill>
              </a:rPr>
              <a:t>Not punching someone before you have thought about it</a:t>
            </a:r>
            <a:r>
              <a:rPr lang="en-GB" sz="2500" dirty="0" smtClean="0">
                <a:solidFill>
                  <a:schemeClr val="bg2">
                    <a:lumMod val="50000"/>
                  </a:schemeClr>
                </a:solidFill>
              </a:rPr>
              <a:t>.</a:t>
            </a:r>
            <a:endParaRPr lang="en-GB" sz="2500" dirty="0">
              <a:solidFill>
                <a:schemeClr val="bg2">
                  <a:lumMod val="50000"/>
                </a:schemeClr>
              </a:solidFill>
            </a:endParaRPr>
          </a:p>
          <a:p>
            <a:r>
              <a:rPr lang="en-GB" sz="2500" dirty="0">
                <a:solidFill>
                  <a:schemeClr val="bg2">
                    <a:lumMod val="50000"/>
                  </a:schemeClr>
                </a:solidFill>
              </a:rPr>
              <a:t>Not saying something very hurtful without thinking it through</a:t>
            </a:r>
            <a:r>
              <a:rPr lang="en-GB" sz="2500" dirty="0" smtClean="0">
                <a:solidFill>
                  <a:schemeClr val="bg2">
                    <a:lumMod val="50000"/>
                  </a:schemeClr>
                </a:solidFill>
              </a:rPr>
              <a:t>.</a:t>
            </a:r>
            <a:endParaRPr lang="en-GB" sz="2500" dirty="0">
              <a:solidFill>
                <a:schemeClr val="bg2">
                  <a:lumMod val="50000"/>
                </a:schemeClr>
              </a:solidFill>
            </a:endParaRPr>
          </a:p>
          <a:p>
            <a:r>
              <a:rPr lang="en-GB" sz="2500" dirty="0">
                <a:solidFill>
                  <a:schemeClr val="bg2">
                    <a:lumMod val="50000"/>
                  </a:schemeClr>
                </a:solidFill>
              </a:rPr>
              <a:t>Not making bad decisions until severe emotional distress. </a:t>
            </a:r>
          </a:p>
        </p:txBody>
      </p:sp>
      <p:pic>
        <p:nvPicPr>
          <p:cNvPr id="4" name="Picture 3">
            <a:extLst>
              <a:ext uri="{FF2B5EF4-FFF2-40B4-BE49-F238E27FC236}">
                <a16:creationId xmlns="" xmlns:a16="http://schemas.microsoft.com/office/drawing/2014/main" id="{725D0B6A-1B29-4140-AC3A-65873FFEE4ED}"/>
              </a:ext>
            </a:extLst>
          </p:cNvPr>
          <p:cNvPicPr>
            <a:picLocks noChangeAspect="1"/>
          </p:cNvPicPr>
          <p:nvPr/>
        </p:nvPicPr>
        <p:blipFill>
          <a:blip r:embed="rId3"/>
          <a:stretch>
            <a:fillRect/>
          </a:stretch>
        </p:blipFill>
        <p:spPr>
          <a:xfrm>
            <a:off x="8989550" y="442169"/>
            <a:ext cx="1690687" cy="1690687"/>
          </a:xfrm>
          <a:prstGeom prst="rect">
            <a:avLst/>
          </a:prstGeom>
        </p:spPr>
      </p:pic>
    </p:spTree>
    <p:extLst>
      <p:ext uri="{BB962C8B-B14F-4D97-AF65-F5344CB8AC3E}">
        <p14:creationId xmlns:p14="http://schemas.microsoft.com/office/powerpoint/2010/main" val="3779992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000" dirty="0">
                <a:solidFill>
                  <a:schemeClr val="bg2">
                    <a:lumMod val="50000"/>
                  </a:schemeClr>
                </a:solidFill>
                <a:latin typeface="+mn-lt"/>
              </a:rPr>
              <a:t>Sometimes the </a:t>
            </a:r>
            <a:r>
              <a:rPr lang="en-GB" sz="5000" dirty="0">
                <a:solidFill>
                  <a:schemeClr val="accent1">
                    <a:lumMod val="75000"/>
                  </a:schemeClr>
                </a:solidFill>
                <a:latin typeface="+mn-lt"/>
              </a:rPr>
              <a:t>space disappears</a:t>
            </a:r>
            <a:r>
              <a:rPr lang="en-GB" sz="5000" dirty="0">
                <a:solidFill>
                  <a:schemeClr val="bg2">
                    <a:lumMod val="50000"/>
                  </a:schemeClr>
                </a:solidFill>
                <a:latin typeface="+mn-lt"/>
              </a:rPr>
              <a:t>.</a:t>
            </a:r>
          </a:p>
        </p:txBody>
      </p:sp>
      <p:sp>
        <p:nvSpPr>
          <p:cNvPr id="3" name="Content Placeholder 2"/>
          <p:cNvSpPr>
            <a:spLocks noGrp="1"/>
          </p:cNvSpPr>
          <p:nvPr>
            <p:ph idx="1"/>
          </p:nvPr>
        </p:nvSpPr>
        <p:spPr/>
        <p:txBody>
          <a:bodyPr>
            <a:normAutofit/>
          </a:bodyPr>
          <a:lstStyle/>
          <a:p>
            <a:endParaRPr lang="en-GB" dirty="0"/>
          </a:p>
          <a:p>
            <a:pPr marL="0" indent="0">
              <a:buNone/>
            </a:pPr>
            <a:r>
              <a:rPr lang="en-GB" sz="3200" dirty="0">
                <a:solidFill>
                  <a:schemeClr val="bg2">
                    <a:lumMod val="50000"/>
                  </a:schemeClr>
                </a:solidFill>
                <a:latin typeface="+mj-lt"/>
              </a:rPr>
              <a:t>If our resilience is very low the space to choose our response can disappear. </a:t>
            </a:r>
          </a:p>
          <a:p>
            <a:pPr marL="0" indent="0">
              <a:buNone/>
            </a:pPr>
            <a:r>
              <a:rPr lang="en-GB" sz="3200" dirty="0">
                <a:solidFill>
                  <a:schemeClr val="bg2">
                    <a:lumMod val="50000"/>
                  </a:schemeClr>
                </a:solidFill>
                <a:latin typeface="+mj-lt"/>
              </a:rPr>
              <a:t>We start to react emotionally, usually negatively, to almost everything</a:t>
            </a:r>
            <a:r>
              <a:rPr lang="en-GB" sz="3200" dirty="0" smtClean="0">
                <a:solidFill>
                  <a:schemeClr val="bg2">
                    <a:lumMod val="50000"/>
                  </a:schemeClr>
                </a:solidFill>
                <a:latin typeface="+mj-lt"/>
              </a:rPr>
              <a:t>.</a:t>
            </a:r>
            <a:endParaRPr lang="en-GB" sz="3200" dirty="0">
              <a:solidFill>
                <a:schemeClr val="bg2">
                  <a:lumMod val="50000"/>
                </a:schemeClr>
              </a:solidFill>
              <a:latin typeface="+mj-lt"/>
            </a:endParaRPr>
          </a:p>
          <a:p>
            <a:pPr marL="0" indent="0">
              <a:buNone/>
            </a:pPr>
            <a:r>
              <a:rPr lang="en-GB" sz="3200" dirty="0">
                <a:solidFill>
                  <a:schemeClr val="accent1">
                    <a:lumMod val="75000"/>
                  </a:schemeClr>
                </a:solidFill>
                <a:latin typeface="+mj-lt"/>
              </a:rPr>
              <a:t>NATS – Negative Automatic Thoughts Syndrome.</a:t>
            </a:r>
          </a:p>
        </p:txBody>
      </p:sp>
    </p:spTree>
    <p:extLst>
      <p:ext uri="{BB962C8B-B14F-4D97-AF65-F5344CB8AC3E}">
        <p14:creationId xmlns:p14="http://schemas.microsoft.com/office/powerpoint/2010/main" val="1842247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000" dirty="0">
                <a:solidFill>
                  <a:schemeClr val="bg2">
                    <a:lumMod val="50000"/>
                  </a:schemeClr>
                </a:solidFill>
                <a:latin typeface="+mn-lt"/>
              </a:rPr>
              <a:t>We have broadly four main emotional heads.</a:t>
            </a:r>
          </a:p>
        </p:txBody>
      </p:sp>
      <p:sp>
        <p:nvSpPr>
          <p:cNvPr id="3" name="Content Placeholder 2"/>
          <p:cNvSpPr>
            <a:spLocks noGrp="1"/>
          </p:cNvSpPr>
          <p:nvPr>
            <p:ph idx="1"/>
          </p:nvPr>
        </p:nvSpPr>
        <p:spPr/>
        <p:txBody>
          <a:bodyPr/>
          <a:lstStyle/>
          <a:p>
            <a:endParaRPr lang="en-GB" dirty="0"/>
          </a:p>
          <a:p>
            <a:endParaRPr lang="en-GB" dirty="0"/>
          </a:p>
        </p:txBody>
      </p:sp>
      <p:pic>
        <p:nvPicPr>
          <p:cNvPr id="5" name="Picture 4">
            <a:extLst>
              <a:ext uri="{FF2B5EF4-FFF2-40B4-BE49-F238E27FC236}">
                <a16:creationId xmlns="" xmlns:a16="http://schemas.microsoft.com/office/drawing/2014/main" id="{16E7D23B-7A80-4EAB-A63A-F0114781259E}"/>
              </a:ext>
            </a:extLst>
          </p:cNvPr>
          <p:cNvPicPr>
            <a:picLocks noChangeAspect="1"/>
          </p:cNvPicPr>
          <p:nvPr/>
        </p:nvPicPr>
        <p:blipFill>
          <a:blip r:embed="rId3"/>
          <a:stretch>
            <a:fillRect/>
          </a:stretch>
        </p:blipFill>
        <p:spPr>
          <a:xfrm>
            <a:off x="4157489" y="2060848"/>
            <a:ext cx="3877022" cy="3877022"/>
          </a:xfrm>
          <a:prstGeom prst="rect">
            <a:avLst/>
          </a:prstGeom>
        </p:spPr>
      </p:pic>
    </p:spTree>
    <p:extLst>
      <p:ext uri="{BB962C8B-B14F-4D97-AF65-F5344CB8AC3E}">
        <p14:creationId xmlns:p14="http://schemas.microsoft.com/office/powerpoint/2010/main" val="2563119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192" y="44674"/>
            <a:ext cx="8229600" cy="1143000"/>
          </a:xfrm>
        </p:spPr>
        <p:txBody>
          <a:bodyPr>
            <a:normAutofit/>
          </a:bodyPr>
          <a:lstStyle/>
          <a:p>
            <a:pPr algn="ctr"/>
            <a:r>
              <a:rPr lang="en-GB" sz="5000" dirty="0">
                <a:solidFill>
                  <a:schemeClr val="bg2">
                    <a:lumMod val="50000"/>
                  </a:schemeClr>
                </a:solidFill>
                <a:latin typeface="+mn-lt"/>
              </a:rPr>
              <a:t>Chilled Head</a:t>
            </a:r>
          </a:p>
        </p:txBody>
      </p:sp>
      <p:sp>
        <p:nvSpPr>
          <p:cNvPr id="5" name="Content Placeholder 4"/>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p:txBody>
      </p:sp>
      <p:sp>
        <p:nvSpPr>
          <p:cNvPr id="6" name="TextBox 5"/>
          <p:cNvSpPr txBox="1"/>
          <p:nvPr/>
        </p:nvSpPr>
        <p:spPr>
          <a:xfrm>
            <a:off x="7464152" y="1412776"/>
            <a:ext cx="3096344" cy="5016758"/>
          </a:xfrm>
          <a:prstGeom prst="rect">
            <a:avLst/>
          </a:prstGeom>
          <a:noFill/>
        </p:spPr>
        <p:txBody>
          <a:bodyPr wrap="square" rtlCol="0">
            <a:spAutoFit/>
          </a:bodyPr>
          <a:lstStyle/>
          <a:p>
            <a:r>
              <a:rPr lang="en-GB" sz="3200" dirty="0">
                <a:solidFill>
                  <a:schemeClr val="accent1">
                    <a:lumMod val="75000"/>
                  </a:schemeClr>
                </a:solidFill>
                <a:latin typeface="+mj-lt"/>
              </a:rPr>
              <a:t>Not stressed.</a:t>
            </a:r>
          </a:p>
          <a:p>
            <a:endParaRPr lang="en-GB" sz="3200" dirty="0">
              <a:solidFill>
                <a:schemeClr val="bg2">
                  <a:lumMod val="50000"/>
                </a:schemeClr>
              </a:solidFill>
              <a:latin typeface="+mj-lt"/>
            </a:endParaRPr>
          </a:p>
          <a:p>
            <a:r>
              <a:rPr lang="en-GB" sz="3200" dirty="0">
                <a:solidFill>
                  <a:schemeClr val="bg2">
                    <a:lumMod val="50000"/>
                  </a:schemeClr>
                </a:solidFill>
                <a:latin typeface="+mj-lt"/>
              </a:rPr>
              <a:t>Physically relaxed.</a:t>
            </a:r>
          </a:p>
          <a:p>
            <a:endParaRPr lang="en-GB" sz="3200" dirty="0">
              <a:solidFill>
                <a:schemeClr val="bg2">
                  <a:lumMod val="50000"/>
                </a:schemeClr>
              </a:solidFill>
              <a:latin typeface="+mj-lt"/>
            </a:endParaRPr>
          </a:p>
          <a:p>
            <a:r>
              <a:rPr lang="en-GB" sz="3200" dirty="0">
                <a:solidFill>
                  <a:schemeClr val="bg2">
                    <a:lumMod val="50000"/>
                  </a:schemeClr>
                </a:solidFill>
                <a:latin typeface="+mj-lt"/>
              </a:rPr>
              <a:t>We should be able to be in this emotional state </a:t>
            </a:r>
            <a:r>
              <a:rPr lang="en-GB" sz="3200" dirty="0">
                <a:solidFill>
                  <a:schemeClr val="accent1">
                    <a:lumMod val="75000"/>
                  </a:schemeClr>
                </a:solidFill>
                <a:latin typeface="+mj-lt"/>
              </a:rPr>
              <a:t>everyday</a:t>
            </a:r>
            <a:r>
              <a:rPr lang="en-GB" sz="3200" dirty="0">
                <a:solidFill>
                  <a:schemeClr val="bg2">
                    <a:lumMod val="50000"/>
                  </a:schemeClr>
                </a:solidFill>
                <a:latin typeface="+mj-lt"/>
              </a:rPr>
              <a:t>.</a:t>
            </a:r>
          </a:p>
          <a:p>
            <a:endParaRPr lang="en-GB" sz="3200" dirty="0">
              <a:solidFill>
                <a:srgbClr val="0070C0"/>
              </a:solidFill>
            </a:endParaRPr>
          </a:p>
        </p:txBody>
      </p:sp>
      <p:pic>
        <p:nvPicPr>
          <p:cNvPr id="4" name="Picture 3">
            <a:extLst>
              <a:ext uri="{FF2B5EF4-FFF2-40B4-BE49-F238E27FC236}">
                <a16:creationId xmlns="" xmlns:a16="http://schemas.microsoft.com/office/drawing/2014/main" id="{E67625F6-FC2B-4351-AAEB-750CA06913BF}"/>
              </a:ext>
            </a:extLst>
          </p:cNvPr>
          <p:cNvPicPr>
            <a:picLocks noChangeAspect="1"/>
          </p:cNvPicPr>
          <p:nvPr/>
        </p:nvPicPr>
        <p:blipFill>
          <a:blip r:embed="rId3"/>
          <a:stretch>
            <a:fillRect/>
          </a:stretch>
        </p:blipFill>
        <p:spPr>
          <a:xfrm>
            <a:off x="1524000" y="2204864"/>
            <a:ext cx="5724128" cy="3219822"/>
          </a:xfrm>
          <a:prstGeom prst="rect">
            <a:avLst/>
          </a:prstGeom>
        </p:spPr>
      </p:pic>
    </p:spTree>
    <p:extLst>
      <p:ext uri="{BB962C8B-B14F-4D97-AF65-F5344CB8AC3E}">
        <p14:creationId xmlns:p14="http://schemas.microsoft.com/office/powerpoint/2010/main" val="2655851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192" y="44674"/>
            <a:ext cx="8229600" cy="1143000"/>
          </a:xfrm>
        </p:spPr>
        <p:txBody>
          <a:bodyPr>
            <a:normAutofit/>
          </a:bodyPr>
          <a:lstStyle/>
          <a:p>
            <a:pPr algn="ctr"/>
            <a:r>
              <a:rPr lang="en-GB" sz="5000" dirty="0">
                <a:solidFill>
                  <a:schemeClr val="bg2">
                    <a:lumMod val="50000"/>
                  </a:schemeClr>
                </a:solidFill>
                <a:latin typeface="+mn-lt"/>
              </a:rPr>
              <a:t>Super Head</a:t>
            </a:r>
          </a:p>
        </p:txBody>
      </p:sp>
      <p:sp>
        <p:nvSpPr>
          <p:cNvPr id="3" name="Content Placeholder 2"/>
          <p:cNvSpPr>
            <a:spLocks noGrp="1"/>
          </p:cNvSpPr>
          <p:nvPr>
            <p:ph idx="1"/>
          </p:nvPr>
        </p:nvSpPr>
        <p:spPr>
          <a:xfrm>
            <a:off x="1981200" y="6060430"/>
            <a:ext cx="8229600" cy="536923"/>
          </a:xfrm>
        </p:spPr>
        <p:txBody>
          <a:bodyPr>
            <a:noAutofit/>
          </a:bodyPr>
          <a:lstStyle/>
          <a:p>
            <a:pPr marL="0" indent="0" algn="ctr">
              <a:buNone/>
            </a:pPr>
            <a:endParaRPr lang="en-GB" sz="3600" dirty="0">
              <a:solidFill>
                <a:schemeClr val="bg1"/>
              </a:solidFill>
            </a:endParaRPr>
          </a:p>
        </p:txBody>
      </p:sp>
      <p:sp>
        <p:nvSpPr>
          <p:cNvPr id="6" name="TextBox 5"/>
          <p:cNvSpPr txBox="1"/>
          <p:nvPr/>
        </p:nvSpPr>
        <p:spPr>
          <a:xfrm>
            <a:off x="7464152" y="1628801"/>
            <a:ext cx="2674640" cy="4524315"/>
          </a:xfrm>
          <a:prstGeom prst="rect">
            <a:avLst/>
          </a:prstGeom>
          <a:noFill/>
        </p:spPr>
        <p:txBody>
          <a:bodyPr wrap="square" rtlCol="0">
            <a:spAutoFit/>
          </a:bodyPr>
          <a:lstStyle/>
          <a:p>
            <a:r>
              <a:rPr lang="en-GB" sz="3200" dirty="0">
                <a:solidFill>
                  <a:schemeClr val="accent1">
                    <a:lumMod val="75000"/>
                  </a:schemeClr>
                </a:solidFill>
                <a:latin typeface="+mj-lt"/>
              </a:rPr>
              <a:t>Not overly stressed </a:t>
            </a:r>
            <a:r>
              <a:rPr lang="en-GB" sz="3200" dirty="0">
                <a:solidFill>
                  <a:schemeClr val="bg2">
                    <a:lumMod val="50000"/>
                  </a:schemeClr>
                </a:solidFill>
                <a:latin typeface="+mj-lt"/>
              </a:rPr>
              <a:t>(some stress can be good).</a:t>
            </a:r>
          </a:p>
          <a:p>
            <a:endParaRPr lang="en-GB" sz="3200" dirty="0">
              <a:solidFill>
                <a:schemeClr val="bg2">
                  <a:lumMod val="50000"/>
                </a:schemeClr>
              </a:solidFill>
              <a:latin typeface="+mj-lt"/>
            </a:endParaRPr>
          </a:p>
          <a:p>
            <a:r>
              <a:rPr lang="en-GB" sz="3200" dirty="0">
                <a:solidFill>
                  <a:schemeClr val="bg2">
                    <a:lumMod val="50000"/>
                  </a:schemeClr>
                </a:solidFill>
                <a:latin typeface="+mj-lt"/>
              </a:rPr>
              <a:t>Active.</a:t>
            </a:r>
          </a:p>
          <a:p>
            <a:r>
              <a:rPr lang="en-GB" sz="3200" dirty="0">
                <a:solidFill>
                  <a:schemeClr val="bg2">
                    <a:lumMod val="50000"/>
                  </a:schemeClr>
                </a:solidFill>
                <a:latin typeface="+mj-lt"/>
              </a:rPr>
              <a:t>Focused.</a:t>
            </a:r>
          </a:p>
          <a:p>
            <a:r>
              <a:rPr lang="en-GB" sz="3200" dirty="0">
                <a:solidFill>
                  <a:schemeClr val="bg2">
                    <a:lumMod val="50000"/>
                  </a:schemeClr>
                </a:solidFill>
                <a:latin typeface="+mj-lt"/>
              </a:rPr>
              <a:t>Achieving.</a:t>
            </a:r>
          </a:p>
          <a:p>
            <a:r>
              <a:rPr lang="en-GB" sz="3200" dirty="0">
                <a:solidFill>
                  <a:schemeClr val="bg2">
                    <a:lumMod val="50000"/>
                  </a:schemeClr>
                </a:solidFill>
                <a:latin typeface="+mj-lt"/>
              </a:rPr>
              <a:t>Mo Farah.</a:t>
            </a:r>
          </a:p>
        </p:txBody>
      </p:sp>
      <p:pic>
        <p:nvPicPr>
          <p:cNvPr id="4" name="Picture 3">
            <a:extLst>
              <a:ext uri="{FF2B5EF4-FFF2-40B4-BE49-F238E27FC236}">
                <a16:creationId xmlns="" xmlns:a16="http://schemas.microsoft.com/office/drawing/2014/main" id="{32DA13E6-9125-49CB-907E-FCCBB684282B}"/>
              </a:ext>
            </a:extLst>
          </p:cNvPr>
          <p:cNvPicPr>
            <a:picLocks noChangeAspect="1"/>
          </p:cNvPicPr>
          <p:nvPr/>
        </p:nvPicPr>
        <p:blipFill>
          <a:blip r:embed="rId3"/>
          <a:stretch>
            <a:fillRect/>
          </a:stretch>
        </p:blipFill>
        <p:spPr>
          <a:xfrm>
            <a:off x="1631504" y="1810159"/>
            <a:ext cx="5435042" cy="3627784"/>
          </a:xfrm>
          <a:prstGeom prst="rect">
            <a:avLst/>
          </a:prstGeom>
        </p:spPr>
      </p:pic>
    </p:spTree>
    <p:extLst>
      <p:ext uri="{BB962C8B-B14F-4D97-AF65-F5344CB8AC3E}">
        <p14:creationId xmlns:p14="http://schemas.microsoft.com/office/powerpoint/2010/main" val="39733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192" y="44674"/>
            <a:ext cx="8229600" cy="1143000"/>
          </a:xfrm>
        </p:spPr>
        <p:txBody>
          <a:bodyPr>
            <a:normAutofit/>
          </a:bodyPr>
          <a:lstStyle/>
          <a:p>
            <a:pPr algn="ctr"/>
            <a:r>
              <a:rPr lang="en-GB" sz="5000" dirty="0">
                <a:solidFill>
                  <a:schemeClr val="bg2">
                    <a:lumMod val="50000"/>
                  </a:schemeClr>
                </a:solidFill>
                <a:latin typeface="+mn-lt"/>
              </a:rPr>
              <a:t>Angry Head</a:t>
            </a:r>
          </a:p>
        </p:txBody>
      </p:sp>
      <p:sp>
        <p:nvSpPr>
          <p:cNvPr id="3" name="Content Placeholder 2"/>
          <p:cNvSpPr>
            <a:spLocks noGrp="1"/>
          </p:cNvSpPr>
          <p:nvPr>
            <p:ph idx="1"/>
          </p:nvPr>
        </p:nvSpPr>
        <p:spPr>
          <a:xfrm>
            <a:off x="1981200" y="6060430"/>
            <a:ext cx="8229600" cy="536923"/>
          </a:xfrm>
        </p:spPr>
        <p:txBody>
          <a:bodyPr>
            <a:noAutofit/>
          </a:bodyPr>
          <a:lstStyle/>
          <a:p>
            <a:pPr marL="0" indent="0" algn="ctr">
              <a:buNone/>
            </a:pPr>
            <a:endParaRPr lang="en-GB" sz="3600" dirty="0">
              <a:solidFill>
                <a:schemeClr val="bg1"/>
              </a:solidFill>
            </a:endParaRPr>
          </a:p>
        </p:txBody>
      </p:sp>
      <p:sp>
        <p:nvSpPr>
          <p:cNvPr id="5" name="TextBox 4"/>
          <p:cNvSpPr txBox="1"/>
          <p:nvPr/>
        </p:nvSpPr>
        <p:spPr>
          <a:xfrm>
            <a:off x="6672064" y="1844825"/>
            <a:ext cx="3538736" cy="5078313"/>
          </a:xfrm>
          <a:prstGeom prst="rect">
            <a:avLst/>
          </a:prstGeom>
          <a:noFill/>
        </p:spPr>
        <p:txBody>
          <a:bodyPr wrap="square" rtlCol="0">
            <a:spAutoFit/>
          </a:bodyPr>
          <a:lstStyle/>
          <a:p>
            <a:r>
              <a:rPr lang="en-GB" sz="3200" dirty="0">
                <a:solidFill>
                  <a:schemeClr val="accent1">
                    <a:lumMod val="75000"/>
                  </a:schemeClr>
                </a:solidFill>
                <a:latin typeface="+mj-lt"/>
              </a:rPr>
              <a:t>Highly stressed.</a:t>
            </a:r>
          </a:p>
          <a:p>
            <a:endParaRPr lang="en-GB" sz="3200" dirty="0">
              <a:solidFill>
                <a:schemeClr val="bg2">
                  <a:lumMod val="50000"/>
                </a:schemeClr>
              </a:solidFill>
              <a:latin typeface="+mj-lt"/>
            </a:endParaRPr>
          </a:p>
          <a:p>
            <a:r>
              <a:rPr lang="en-GB" sz="3200" dirty="0">
                <a:solidFill>
                  <a:schemeClr val="bg2">
                    <a:lumMod val="50000"/>
                  </a:schemeClr>
                </a:solidFill>
                <a:latin typeface="+mj-lt"/>
              </a:rPr>
              <a:t>Active.</a:t>
            </a:r>
          </a:p>
          <a:p>
            <a:endParaRPr lang="en-GB" sz="3200" dirty="0">
              <a:solidFill>
                <a:schemeClr val="bg2">
                  <a:lumMod val="50000"/>
                </a:schemeClr>
              </a:solidFill>
              <a:latin typeface="+mj-lt"/>
            </a:endParaRPr>
          </a:p>
          <a:p>
            <a:r>
              <a:rPr lang="en-GB" sz="3200" dirty="0">
                <a:solidFill>
                  <a:schemeClr val="bg2">
                    <a:lumMod val="50000"/>
                  </a:schemeClr>
                </a:solidFill>
                <a:latin typeface="+mj-lt"/>
              </a:rPr>
              <a:t>Reacting not responding.</a:t>
            </a:r>
          </a:p>
          <a:p>
            <a:endParaRPr lang="en-GB" sz="3200" dirty="0">
              <a:solidFill>
                <a:schemeClr val="bg2">
                  <a:lumMod val="50000"/>
                </a:schemeClr>
              </a:solidFill>
              <a:latin typeface="+mj-lt"/>
            </a:endParaRPr>
          </a:p>
          <a:p>
            <a:r>
              <a:rPr lang="en-GB" sz="3200" dirty="0">
                <a:solidFill>
                  <a:schemeClr val="bg2">
                    <a:lumMod val="50000"/>
                  </a:schemeClr>
                </a:solidFill>
                <a:latin typeface="+mj-lt"/>
              </a:rPr>
              <a:t>Losing control of the situation.</a:t>
            </a:r>
          </a:p>
          <a:p>
            <a:endParaRPr lang="en-GB" sz="3600" dirty="0">
              <a:solidFill>
                <a:srgbClr val="0070C0"/>
              </a:solidFill>
            </a:endParaRPr>
          </a:p>
        </p:txBody>
      </p:sp>
      <p:pic>
        <p:nvPicPr>
          <p:cNvPr id="6" name="Picture 5">
            <a:extLst>
              <a:ext uri="{FF2B5EF4-FFF2-40B4-BE49-F238E27FC236}">
                <a16:creationId xmlns="" xmlns:a16="http://schemas.microsoft.com/office/drawing/2014/main" id="{68056064-11C0-442D-B438-7E1B07F39306}"/>
              </a:ext>
            </a:extLst>
          </p:cNvPr>
          <p:cNvPicPr>
            <a:picLocks noChangeAspect="1"/>
          </p:cNvPicPr>
          <p:nvPr/>
        </p:nvPicPr>
        <p:blipFill>
          <a:blip r:embed="rId3"/>
          <a:stretch>
            <a:fillRect/>
          </a:stretch>
        </p:blipFill>
        <p:spPr>
          <a:xfrm>
            <a:off x="2106736" y="1493912"/>
            <a:ext cx="3870176" cy="3870176"/>
          </a:xfrm>
          <a:prstGeom prst="rect">
            <a:avLst/>
          </a:prstGeom>
        </p:spPr>
      </p:pic>
    </p:spTree>
    <p:extLst>
      <p:ext uri="{BB962C8B-B14F-4D97-AF65-F5344CB8AC3E}">
        <p14:creationId xmlns:p14="http://schemas.microsoft.com/office/powerpoint/2010/main" val="31536852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192" y="44674"/>
            <a:ext cx="8229600" cy="1143000"/>
          </a:xfrm>
        </p:spPr>
        <p:txBody>
          <a:bodyPr>
            <a:normAutofit/>
          </a:bodyPr>
          <a:lstStyle/>
          <a:p>
            <a:pPr algn="ctr"/>
            <a:r>
              <a:rPr lang="en-GB" sz="5000" dirty="0">
                <a:solidFill>
                  <a:schemeClr val="bg2">
                    <a:lumMod val="50000"/>
                  </a:schemeClr>
                </a:solidFill>
                <a:latin typeface="+mn-lt"/>
              </a:rPr>
              <a:t>Sulky Head</a:t>
            </a:r>
          </a:p>
        </p:txBody>
      </p:sp>
      <p:sp>
        <p:nvSpPr>
          <p:cNvPr id="5" name="TextBox 4"/>
          <p:cNvSpPr txBox="1"/>
          <p:nvPr/>
        </p:nvSpPr>
        <p:spPr>
          <a:xfrm>
            <a:off x="6528048" y="1628801"/>
            <a:ext cx="3960440" cy="4031873"/>
          </a:xfrm>
          <a:prstGeom prst="rect">
            <a:avLst/>
          </a:prstGeom>
          <a:noFill/>
        </p:spPr>
        <p:txBody>
          <a:bodyPr wrap="square" rtlCol="0">
            <a:spAutoFit/>
          </a:bodyPr>
          <a:lstStyle/>
          <a:p>
            <a:r>
              <a:rPr lang="en-GB" sz="3200" dirty="0">
                <a:solidFill>
                  <a:schemeClr val="accent1">
                    <a:lumMod val="75000"/>
                  </a:schemeClr>
                </a:solidFill>
                <a:latin typeface="+mj-lt"/>
              </a:rPr>
              <a:t>Highly stressed.</a:t>
            </a:r>
          </a:p>
          <a:p>
            <a:endParaRPr lang="en-GB" sz="3200" dirty="0">
              <a:solidFill>
                <a:schemeClr val="bg2">
                  <a:lumMod val="50000"/>
                </a:schemeClr>
              </a:solidFill>
              <a:latin typeface="+mj-lt"/>
            </a:endParaRPr>
          </a:p>
          <a:p>
            <a:r>
              <a:rPr lang="en-GB" sz="3200" dirty="0">
                <a:solidFill>
                  <a:schemeClr val="bg2">
                    <a:lumMod val="50000"/>
                  </a:schemeClr>
                </a:solidFill>
                <a:latin typeface="+mj-lt"/>
              </a:rPr>
              <a:t>Not active (passive aggressive).</a:t>
            </a:r>
          </a:p>
          <a:p>
            <a:endParaRPr lang="en-GB" sz="3200" dirty="0">
              <a:solidFill>
                <a:schemeClr val="bg2">
                  <a:lumMod val="50000"/>
                </a:schemeClr>
              </a:solidFill>
              <a:latin typeface="+mj-lt"/>
            </a:endParaRPr>
          </a:p>
          <a:p>
            <a:r>
              <a:rPr lang="en-GB" sz="3200" dirty="0">
                <a:solidFill>
                  <a:schemeClr val="bg2">
                    <a:lumMod val="50000"/>
                  </a:schemeClr>
                </a:solidFill>
                <a:latin typeface="+mj-lt"/>
              </a:rPr>
              <a:t>Not achieving anything, not resolving anything.</a:t>
            </a:r>
          </a:p>
        </p:txBody>
      </p:sp>
      <p:pic>
        <p:nvPicPr>
          <p:cNvPr id="3" name="Picture 2">
            <a:extLst>
              <a:ext uri="{FF2B5EF4-FFF2-40B4-BE49-F238E27FC236}">
                <a16:creationId xmlns="" xmlns:a16="http://schemas.microsoft.com/office/drawing/2014/main" id="{47629151-0A3F-4931-908B-138BC56980E0}"/>
              </a:ext>
            </a:extLst>
          </p:cNvPr>
          <p:cNvPicPr>
            <a:picLocks noChangeAspect="1"/>
          </p:cNvPicPr>
          <p:nvPr/>
        </p:nvPicPr>
        <p:blipFill>
          <a:blip r:embed="rId3"/>
          <a:stretch>
            <a:fillRect/>
          </a:stretch>
        </p:blipFill>
        <p:spPr>
          <a:xfrm>
            <a:off x="1951155" y="2204864"/>
            <a:ext cx="3712799" cy="2973198"/>
          </a:xfrm>
          <a:prstGeom prst="rect">
            <a:avLst/>
          </a:prstGeom>
        </p:spPr>
      </p:pic>
    </p:spTree>
    <p:extLst>
      <p:ext uri="{BB962C8B-B14F-4D97-AF65-F5344CB8AC3E}">
        <p14:creationId xmlns:p14="http://schemas.microsoft.com/office/powerpoint/2010/main" val="866144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noAutofit/>
          </a:bodyPr>
          <a:lstStyle/>
          <a:p>
            <a:pPr algn="ctr"/>
            <a:r>
              <a:rPr lang="en-GB" sz="5000" dirty="0">
                <a:solidFill>
                  <a:schemeClr val="bg2">
                    <a:lumMod val="50000"/>
                  </a:schemeClr>
                </a:solidFill>
                <a:latin typeface="+mn-lt"/>
              </a:rPr>
              <a:t>Everyone has </a:t>
            </a:r>
            <a:r>
              <a:rPr lang="en-GB" sz="5000" dirty="0">
                <a:solidFill>
                  <a:schemeClr val="accent1">
                    <a:lumMod val="75000"/>
                  </a:schemeClr>
                </a:solidFill>
                <a:latin typeface="+mn-lt"/>
              </a:rPr>
              <a:t>all four heads </a:t>
            </a:r>
            <a:r>
              <a:rPr lang="en-GB" sz="5000" dirty="0">
                <a:solidFill>
                  <a:schemeClr val="bg2">
                    <a:lumMod val="50000"/>
                  </a:schemeClr>
                </a:solidFill>
                <a:latin typeface="+mn-lt"/>
              </a:rPr>
              <a:t>and we move between them.</a:t>
            </a:r>
          </a:p>
        </p:txBody>
      </p:sp>
      <p:graphicFrame>
        <p:nvGraphicFramePr>
          <p:cNvPr id="6" name="Content Placeholder 5"/>
          <p:cNvGraphicFramePr>
            <a:graphicFrameLocks noGrp="1"/>
          </p:cNvGraphicFramePr>
          <p:nvPr>
            <p:ph idx="1"/>
            <p:extLst/>
          </p:nvPr>
        </p:nvGraphicFramePr>
        <p:xfrm>
          <a:off x="1981200" y="1600200"/>
          <a:ext cx="8229600" cy="4781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176120" y="5775648"/>
            <a:ext cx="1872208" cy="461665"/>
          </a:xfrm>
          <a:prstGeom prst="rect">
            <a:avLst/>
          </a:prstGeom>
          <a:noFill/>
        </p:spPr>
        <p:txBody>
          <a:bodyPr wrap="square" rtlCol="0">
            <a:spAutoFit/>
          </a:bodyPr>
          <a:lstStyle/>
          <a:p>
            <a:r>
              <a:rPr lang="en-GB" sz="2400" b="1" dirty="0">
                <a:solidFill>
                  <a:schemeClr val="bg2">
                    <a:lumMod val="50000"/>
                  </a:schemeClr>
                </a:solidFill>
              </a:rPr>
              <a:t>Sulky Head</a:t>
            </a:r>
          </a:p>
        </p:txBody>
      </p:sp>
    </p:spTree>
    <p:extLst>
      <p:ext uri="{BB962C8B-B14F-4D97-AF65-F5344CB8AC3E}">
        <p14:creationId xmlns:p14="http://schemas.microsoft.com/office/powerpoint/2010/main" val="1729371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3695"/>
            <a:ext cx="8229600" cy="1143000"/>
          </a:xfrm>
        </p:spPr>
        <p:txBody>
          <a:bodyPr>
            <a:normAutofit/>
          </a:bodyPr>
          <a:lstStyle/>
          <a:p>
            <a:pPr algn="ctr"/>
            <a:r>
              <a:rPr lang="en-GB" sz="5000" dirty="0">
                <a:solidFill>
                  <a:schemeClr val="bg2">
                    <a:lumMod val="50000"/>
                  </a:schemeClr>
                </a:solidFill>
                <a:latin typeface="+mn-lt"/>
              </a:rPr>
              <a:t>High resilient people</a:t>
            </a:r>
          </a:p>
        </p:txBody>
      </p:sp>
      <p:graphicFrame>
        <p:nvGraphicFramePr>
          <p:cNvPr id="6" name="Content Placeholder 5"/>
          <p:cNvGraphicFramePr>
            <a:graphicFrameLocks noGrp="1"/>
          </p:cNvGraphicFramePr>
          <p:nvPr>
            <p:ph idx="1"/>
            <p:extLst/>
          </p:nvPr>
        </p:nvGraphicFramePr>
        <p:xfrm>
          <a:off x="1981200" y="1600200"/>
          <a:ext cx="8229600" cy="4781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824192" y="5778500"/>
            <a:ext cx="1152128" cy="314796"/>
          </a:xfrm>
          <a:prstGeom prst="rect">
            <a:avLst/>
          </a:prstGeom>
          <a:noFill/>
        </p:spPr>
        <p:txBody>
          <a:bodyPr wrap="square" rtlCol="0">
            <a:spAutoFit/>
          </a:bodyPr>
          <a:lstStyle/>
          <a:p>
            <a:r>
              <a:rPr lang="en-GB" sz="1400" b="1" dirty="0">
                <a:solidFill>
                  <a:schemeClr val="bg2">
                    <a:lumMod val="50000"/>
                  </a:schemeClr>
                </a:solidFill>
              </a:rPr>
              <a:t>Sulky Head</a:t>
            </a:r>
          </a:p>
        </p:txBody>
      </p:sp>
      <p:sp>
        <p:nvSpPr>
          <p:cNvPr id="4" name="Arrow: Left 3">
            <a:extLst>
              <a:ext uri="{FF2B5EF4-FFF2-40B4-BE49-F238E27FC236}">
                <a16:creationId xmlns="" xmlns:a16="http://schemas.microsoft.com/office/drawing/2014/main" id="{E6E60B06-1A75-4538-8F8B-0B40A25D5C06}"/>
              </a:ext>
            </a:extLst>
          </p:cNvPr>
          <p:cNvSpPr/>
          <p:nvPr/>
        </p:nvSpPr>
        <p:spPr>
          <a:xfrm>
            <a:off x="5591944" y="3717032"/>
            <a:ext cx="1800200" cy="792088"/>
          </a:xfrm>
          <a:prstGeom prst="lef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0C179003-7181-4F1C-98B5-D4219AD73F91}"/>
              </a:ext>
            </a:extLst>
          </p:cNvPr>
          <p:cNvSpPr txBox="1"/>
          <p:nvPr/>
        </p:nvSpPr>
        <p:spPr>
          <a:xfrm>
            <a:off x="5231904" y="2852937"/>
            <a:ext cx="2448272" cy="1200329"/>
          </a:xfrm>
          <a:prstGeom prst="rect">
            <a:avLst/>
          </a:prstGeom>
          <a:noFill/>
        </p:spPr>
        <p:txBody>
          <a:bodyPr wrap="square" rtlCol="0">
            <a:spAutoFit/>
          </a:bodyPr>
          <a:lstStyle/>
          <a:p>
            <a:r>
              <a:rPr lang="en-GB" sz="2400" b="1" dirty="0">
                <a:solidFill>
                  <a:schemeClr val="bg2">
                    <a:lumMod val="50000"/>
                  </a:schemeClr>
                </a:solidFill>
                <a:latin typeface="+mj-lt"/>
              </a:rPr>
              <a:t>Strong </a:t>
            </a:r>
            <a:r>
              <a:rPr lang="en-GB" sz="2400" b="1" dirty="0" err="1">
                <a:solidFill>
                  <a:schemeClr val="bg2">
                    <a:lumMod val="50000"/>
                  </a:schemeClr>
                </a:solidFill>
                <a:latin typeface="+mj-lt"/>
              </a:rPr>
              <a:t>Bouncebackability</a:t>
            </a:r>
            <a:endParaRPr lang="en-GB" sz="2400" b="1" dirty="0">
              <a:solidFill>
                <a:schemeClr val="bg2">
                  <a:lumMod val="50000"/>
                </a:schemeClr>
              </a:solidFill>
              <a:latin typeface="+mj-lt"/>
            </a:endParaRPr>
          </a:p>
        </p:txBody>
      </p:sp>
    </p:spTree>
    <p:extLst>
      <p:ext uri="{BB962C8B-B14F-4D97-AF65-F5344CB8AC3E}">
        <p14:creationId xmlns:p14="http://schemas.microsoft.com/office/powerpoint/2010/main" val="20037149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3695"/>
            <a:ext cx="8229600" cy="1143000"/>
          </a:xfrm>
        </p:spPr>
        <p:txBody>
          <a:bodyPr>
            <a:normAutofit/>
          </a:bodyPr>
          <a:lstStyle/>
          <a:p>
            <a:pPr algn="ctr"/>
            <a:r>
              <a:rPr lang="en-GB" sz="5000" dirty="0">
                <a:solidFill>
                  <a:schemeClr val="bg2">
                    <a:lumMod val="50000"/>
                  </a:schemeClr>
                </a:solidFill>
                <a:latin typeface="+mn-lt"/>
              </a:rPr>
              <a:t>Low resilient people</a:t>
            </a:r>
          </a:p>
        </p:txBody>
      </p:sp>
      <p:graphicFrame>
        <p:nvGraphicFramePr>
          <p:cNvPr id="6" name="Content Placeholder 5"/>
          <p:cNvGraphicFramePr>
            <a:graphicFrameLocks noGrp="1"/>
          </p:cNvGraphicFramePr>
          <p:nvPr>
            <p:ph idx="1"/>
            <p:extLst/>
          </p:nvPr>
        </p:nvGraphicFramePr>
        <p:xfrm>
          <a:off x="1981200" y="1600200"/>
          <a:ext cx="8229600" cy="4781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094166" y="6021289"/>
            <a:ext cx="1872208" cy="461665"/>
          </a:xfrm>
          <a:prstGeom prst="rect">
            <a:avLst/>
          </a:prstGeom>
          <a:noFill/>
        </p:spPr>
        <p:txBody>
          <a:bodyPr wrap="square" rtlCol="0">
            <a:spAutoFit/>
          </a:bodyPr>
          <a:lstStyle/>
          <a:p>
            <a:r>
              <a:rPr lang="en-GB" sz="2400" b="1" dirty="0">
                <a:solidFill>
                  <a:schemeClr val="bg2">
                    <a:lumMod val="50000"/>
                  </a:schemeClr>
                </a:solidFill>
              </a:rPr>
              <a:t>Sulky Head</a:t>
            </a:r>
          </a:p>
        </p:txBody>
      </p:sp>
      <p:sp>
        <p:nvSpPr>
          <p:cNvPr id="5" name="Arrow: Left 4">
            <a:extLst>
              <a:ext uri="{FF2B5EF4-FFF2-40B4-BE49-F238E27FC236}">
                <a16:creationId xmlns="" xmlns:a16="http://schemas.microsoft.com/office/drawing/2014/main" id="{88D06A39-E365-4912-87AE-725D4B06B0BD}"/>
              </a:ext>
            </a:extLst>
          </p:cNvPr>
          <p:cNvSpPr/>
          <p:nvPr/>
        </p:nvSpPr>
        <p:spPr>
          <a:xfrm flipV="1">
            <a:off x="5627948" y="3734073"/>
            <a:ext cx="936104" cy="98031"/>
          </a:xfrm>
          <a:prstGeom prst="lef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 xmlns:a16="http://schemas.microsoft.com/office/drawing/2014/main" id="{9B1B2170-3B89-442B-BF72-800801E32EB5}"/>
              </a:ext>
            </a:extLst>
          </p:cNvPr>
          <p:cNvSpPr txBox="1"/>
          <p:nvPr/>
        </p:nvSpPr>
        <p:spPr>
          <a:xfrm>
            <a:off x="4655840" y="2194902"/>
            <a:ext cx="2592288" cy="1200329"/>
          </a:xfrm>
          <a:prstGeom prst="rect">
            <a:avLst/>
          </a:prstGeom>
          <a:noFill/>
        </p:spPr>
        <p:txBody>
          <a:bodyPr wrap="square" rtlCol="0">
            <a:spAutoFit/>
          </a:bodyPr>
          <a:lstStyle/>
          <a:p>
            <a:r>
              <a:rPr lang="en-GB" sz="2400" b="1" dirty="0">
                <a:solidFill>
                  <a:schemeClr val="bg2">
                    <a:lumMod val="50000"/>
                  </a:schemeClr>
                </a:solidFill>
              </a:rPr>
              <a:t>Low </a:t>
            </a:r>
            <a:r>
              <a:rPr lang="en-GB" sz="2400" b="1" dirty="0" err="1">
                <a:solidFill>
                  <a:schemeClr val="bg2">
                    <a:lumMod val="50000"/>
                  </a:schemeClr>
                </a:solidFill>
              </a:rPr>
              <a:t>Bouncebackability</a:t>
            </a:r>
            <a:endParaRPr lang="en-GB" sz="2400" b="1" dirty="0">
              <a:solidFill>
                <a:schemeClr val="bg2">
                  <a:lumMod val="50000"/>
                </a:schemeClr>
              </a:solidFill>
            </a:endParaRPr>
          </a:p>
        </p:txBody>
      </p:sp>
      <p:pic>
        <p:nvPicPr>
          <p:cNvPr id="3" name="Picture 2">
            <a:extLst>
              <a:ext uri="{FF2B5EF4-FFF2-40B4-BE49-F238E27FC236}">
                <a16:creationId xmlns="" xmlns:a16="http://schemas.microsoft.com/office/drawing/2014/main" id="{667CE45C-00AF-4F74-8990-930C9B72B4D7}"/>
              </a:ext>
            </a:extLst>
          </p:cNvPr>
          <p:cNvPicPr>
            <a:picLocks noChangeAspect="1"/>
          </p:cNvPicPr>
          <p:nvPr/>
        </p:nvPicPr>
        <p:blipFill>
          <a:blip r:embed="rId8"/>
          <a:stretch>
            <a:fillRect/>
          </a:stretch>
        </p:blipFill>
        <p:spPr>
          <a:xfrm>
            <a:off x="3503713" y="2834786"/>
            <a:ext cx="5892689" cy="1798572"/>
          </a:xfrm>
          <a:prstGeom prst="rect">
            <a:avLst/>
          </a:prstGeom>
        </p:spPr>
      </p:pic>
    </p:spTree>
    <p:extLst>
      <p:ext uri="{BB962C8B-B14F-4D97-AF65-F5344CB8AC3E}">
        <p14:creationId xmlns:p14="http://schemas.microsoft.com/office/powerpoint/2010/main" val="138060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032" y="911051"/>
            <a:ext cx="9875520" cy="1356360"/>
          </a:xfrm>
        </p:spPr>
        <p:txBody>
          <a:bodyPr/>
          <a:lstStyle/>
          <a:p>
            <a:r>
              <a:rPr lang="en-GB" dirty="0">
                <a:solidFill>
                  <a:schemeClr val="bg2">
                    <a:lumMod val="50000"/>
                  </a:schemeClr>
                </a:solidFill>
              </a:rPr>
              <a:t>Stress can make you </a:t>
            </a:r>
            <a:r>
              <a:rPr lang="en-GB" dirty="0">
                <a:solidFill>
                  <a:schemeClr val="accent1">
                    <a:lumMod val="75000"/>
                  </a:schemeClr>
                </a:solidFill>
              </a:rPr>
              <a:t>angry.</a:t>
            </a:r>
            <a:endParaRPr lang="en-GB" dirty="0"/>
          </a:p>
        </p:txBody>
      </p:sp>
      <p:pic>
        <p:nvPicPr>
          <p:cNvPr id="1026" name="Picture 2" descr="Image result for stress angry animation"/>
          <p:cNvPicPr>
            <a:picLocks noChangeAspect="1" noChangeArrowheads="1"/>
          </p:cNvPicPr>
          <p:nvPr/>
        </p:nvPicPr>
        <p:blipFill rotWithShape="1">
          <a:blip r:embed="rId3">
            <a:extLst>
              <a:ext uri="{28A0092B-C50C-407E-A947-70E740481C1C}">
                <a14:useLocalDpi xmlns:a14="http://schemas.microsoft.com/office/drawing/2010/main" val="0"/>
              </a:ext>
            </a:extLst>
          </a:blip>
          <a:srcRect l="5582" t="30570" r="9797" b="10385"/>
          <a:stretch/>
        </p:blipFill>
        <p:spPr bwMode="auto">
          <a:xfrm>
            <a:off x="3438961" y="2546336"/>
            <a:ext cx="4501661" cy="314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405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1551706"/>
          </a:xfrm>
        </p:spPr>
        <p:txBody>
          <a:bodyPr>
            <a:noAutofit/>
          </a:bodyPr>
          <a:lstStyle/>
          <a:p>
            <a:pPr algn="ctr"/>
            <a:r>
              <a:rPr lang="en-GB" sz="5000" dirty="0" smtClean="0">
                <a:solidFill>
                  <a:schemeClr val="bg2">
                    <a:lumMod val="50000"/>
                  </a:schemeClr>
                </a:solidFill>
                <a:latin typeface="+mn-lt"/>
              </a:rPr>
              <a:t/>
            </a:r>
            <a:br>
              <a:rPr lang="en-GB" sz="5000" dirty="0" smtClean="0">
                <a:solidFill>
                  <a:schemeClr val="bg2">
                    <a:lumMod val="50000"/>
                  </a:schemeClr>
                </a:solidFill>
                <a:latin typeface="+mn-lt"/>
              </a:rPr>
            </a:br>
            <a:r>
              <a:rPr lang="en-GB" sz="5000" dirty="0" smtClean="0">
                <a:solidFill>
                  <a:schemeClr val="bg2">
                    <a:lumMod val="50000"/>
                  </a:schemeClr>
                </a:solidFill>
                <a:latin typeface="+mn-lt"/>
              </a:rPr>
              <a:t>Recognise </a:t>
            </a:r>
            <a:r>
              <a:rPr lang="en-GB" sz="5000" dirty="0">
                <a:solidFill>
                  <a:schemeClr val="bg2">
                    <a:lumMod val="50000"/>
                  </a:schemeClr>
                </a:solidFill>
                <a:latin typeface="+mn-lt"/>
              </a:rPr>
              <a:t>that you are </a:t>
            </a:r>
            <a:r>
              <a:rPr lang="en-GB" sz="5000" dirty="0">
                <a:solidFill>
                  <a:schemeClr val="accent1">
                    <a:lumMod val="75000"/>
                  </a:schemeClr>
                </a:solidFill>
                <a:latin typeface="+mn-lt"/>
              </a:rPr>
              <a:t>stressed</a:t>
            </a:r>
            <a:r>
              <a:rPr lang="en-GB" sz="5000" dirty="0">
                <a:solidFill>
                  <a:schemeClr val="bg2">
                    <a:lumMod val="50000"/>
                  </a:schemeClr>
                </a:solidFill>
                <a:latin typeface="+mn-lt"/>
              </a:rPr>
              <a:t>.</a:t>
            </a:r>
            <a:br>
              <a:rPr lang="en-GB" sz="5000" dirty="0">
                <a:solidFill>
                  <a:schemeClr val="bg2">
                    <a:lumMod val="50000"/>
                  </a:schemeClr>
                </a:solidFill>
                <a:latin typeface="+mn-lt"/>
              </a:rPr>
            </a:br>
            <a:endParaRPr lang="en-GB" sz="5000" dirty="0">
              <a:solidFill>
                <a:schemeClr val="bg2">
                  <a:lumMod val="50000"/>
                </a:schemeClr>
              </a:solidFill>
              <a:latin typeface="+mn-lt"/>
            </a:endParaRPr>
          </a:p>
        </p:txBody>
      </p:sp>
      <p:sp>
        <p:nvSpPr>
          <p:cNvPr id="3" name="Content Placeholder 2"/>
          <p:cNvSpPr>
            <a:spLocks noGrp="1"/>
          </p:cNvSpPr>
          <p:nvPr>
            <p:ph idx="1"/>
          </p:nvPr>
        </p:nvSpPr>
        <p:spPr/>
        <p:txBody>
          <a:bodyPr>
            <a:normAutofit fontScale="70000" lnSpcReduction="20000"/>
          </a:bodyPr>
          <a:lstStyle/>
          <a:p>
            <a:r>
              <a:rPr lang="en-GB" sz="3200" dirty="0">
                <a:solidFill>
                  <a:schemeClr val="bg2">
                    <a:lumMod val="50000"/>
                  </a:schemeClr>
                </a:solidFill>
                <a:latin typeface="+mj-lt"/>
              </a:rPr>
              <a:t>Moodiness or short temper.</a:t>
            </a:r>
          </a:p>
          <a:p>
            <a:endParaRPr lang="en-GB" sz="3200" dirty="0">
              <a:solidFill>
                <a:schemeClr val="bg2">
                  <a:lumMod val="50000"/>
                </a:schemeClr>
              </a:solidFill>
              <a:latin typeface="+mj-lt"/>
            </a:endParaRPr>
          </a:p>
          <a:p>
            <a:r>
              <a:rPr lang="en-GB" sz="3200" dirty="0">
                <a:solidFill>
                  <a:schemeClr val="bg2">
                    <a:lumMod val="50000"/>
                  </a:schemeClr>
                </a:solidFill>
                <a:latin typeface="+mj-lt"/>
              </a:rPr>
              <a:t>Feeling everything is getting on top of you, seeing only the negative in things.</a:t>
            </a:r>
          </a:p>
          <a:p>
            <a:endParaRPr lang="en-GB" sz="3200" dirty="0">
              <a:solidFill>
                <a:schemeClr val="bg2">
                  <a:lumMod val="50000"/>
                </a:schemeClr>
              </a:solidFill>
              <a:latin typeface="+mj-lt"/>
            </a:endParaRPr>
          </a:p>
          <a:p>
            <a:r>
              <a:rPr lang="en-GB" sz="3200" dirty="0">
                <a:solidFill>
                  <a:schemeClr val="bg2">
                    <a:lumMod val="50000"/>
                  </a:schemeClr>
                </a:solidFill>
                <a:latin typeface="+mj-lt"/>
              </a:rPr>
              <a:t>Feel sick, off your food, headaches.</a:t>
            </a:r>
          </a:p>
          <a:p>
            <a:endParaRPr lang="en-GB" sz="3200" dirty="0">
              <a:solidFill>
                <a:schemeClr val="bg2">
                  <a:lumMod val="50000"/>
                </a:schemeClr>
              </a:solidFill>
              <a:latin typeface="+mj-lt"/>
            </a:endParaRPr>
          </a:p>
          <a:p>
            <a:r>
              <a:rPr lang="en-GB" sz="3200" dirty="0">
                <a:solidFill>
                  <a:schemeClr val="bg2">
                    <a:lumMod val="50000"/>
                  </a:schemeClr>
                </a:solidFill>
                <a:latin typeface="+mj-lt"/>
              </a:rPr>
              <a:t>Sleeping problems.</a:t>
            </a:r>
          </a:p>
          <a:p>
            <a:endParaRPr lang="en-GB" sz="3200" dirty="0">
              <a:solidFill>
                <a:schemeClr val="bg2">
                  <a:lumMod val="50000"/>
                </a:schemeClr>
              </a:solidFill>
              <a:latin typeface="+mj-lt"/>
            </a:endParaRPr>
          </a:p>
          <a:p>
            <a:r>
              <a:rPr lang="en-GB" sz="3200" dirty="0">
                <a:solidFill>
                  <a:schemeClr val="bg2">
                    <a:lumMod val="50000"/>
                  </a:schemeClr>
                </a:solidFill>
                <a:latin typeface="+mj-lt"/>
              </a:rPr>
              <a:t>Memory problems.</a:t>
            </a:r>
          </a:p>
          <a:p>
            <a:pPr lvl="1"/>
            <a:endParaRPr lang="en-GB" dirty="0">
              <a:solidFill>
                <a:srgbClr val="180AFA"/>
              </a:solidFill>
            </a:endParaRPr>
          </a:p>
          <a:p>
            <a:pPr lvl="1"/>
            <a:endParaRPr lang="en-GB" dirty="0">
              <a:solidFill>
                <a:srgbClr val="180AFA"/>
              </a:solidFill>
            </a:endParaRPr>
          </a:p>
        </p:txBody>
      </p:sp>
      <p:pic>
        <p:nvPicPr>
          <p:cNvPr id="4" name="Picture 3">
            <a:extLst>
              <a:ext uri="{FF2B5EF4-FFF2-40B4-BE49-F238E27FC236}">
                <a16:creationId xmlns="" xmlns:a16="http://schemas.microsoft.com/office/drawing/2014/main" id="{33966305-B7EC-4D53-B9E3-028A326B556F}"/>
              </a:ext>
            </a:extLst>
          </p:cNvPr>
          <p:cNvPicPr>
            <a:picLocks noChangeAspect="1"/>
          </p:cNvPicPr>
          <p:nvPr/>
        </p:nvPicPr>
        <p:blipFill>
          <a:blip r:embed="rId3"/>
          <a:stretch>
            <a:fillRect/>
          </a:stretch>
        </p:blipFill>
        <p:spPr>
          <a:xfrm>
            <a:off x="6888088" y="4509120"/>
            <a:ext cx="3521968" cy="2139596"/>
          </a:xfrm>
          <a:prstGeom prst="rect">
            <a:avLst/>
          </a:prstGeom>
        </p:spPr>
      </p:pic>
    </p:spTree>
    <p:extLst>
      <p:ext uri="{BB962C8B-B14F-4D97-AF65-F5344CB8AC3E}">
        <p14:creationId xmlns:p14="http://schemas.microsoft.com/office/powerpoint/2010/main" val="29409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000" dirty="0">
                <a:solidFill>
                  <a:schemeClr val="bg2">
                    <a:lumMod val="50000"/>
                  </a:schemeClr>
                </a:solidFill>
                <a:latin typeface="+mn-lt"/>
              </a:rPr>
              <a:t>Take action to reduce the </a:t>
            </a:r>
            <a:r>
              <a:rPr lang="en-GB" sz="5000" dirty="0">
                <a:solidFill>
                  <a:schemeClr val="accent1">
                    <a:lumMod val="75000"/>
                  </a:schemeClr>
                </a:solidFill>
                <a:latin typeface="+mn-lt"/>
              </a:rPr>
              <a:t>stress</a:t>
            </a:r>
            <a:r>
              <a:rPr lang="en-GB" sz="5000" dirty="0">
                <a:solidFill>
                  <a:schemeClr val="bg2">
                    <a:lumMod val="50000"/>
                  </a:schemeClr>
                </a:solidFill>
                <a:latin typeface="+mn-lt"/>
              </a:rPr>
              <a:t>.</a:t>
            </a:r>
          </a:p>
        </p:txBody>
      </p:sp>
      <p:sp>
        <p:nvSpPr>
          <p:cNvPr id="3" name="Content Placeholder 2"/>
          <p:cNvSpPr>
            <a:spLocks noGrp="1"/>
          </p:cNvSpPr>
          <p:nvPr>
            <p:ph idx="1"/>
          </p:nvPr>
        </p:nvSpPr>
        <p:spPr>
          <a:xfrm>
            <a:off x="2152650" y="1825626"/>
            <a:ext cx="7886700" cy="4123655"/>
          </a:xfrm>
        </p:spPr>
        <p:txBody>
          <a:bodyPr>
            <a:noAutofit/>
          </a:bodyPr>
          <a:lstStyle/>
          <a:p>
            <a:r>
              <a:rPr lang="en-GB" sz="3200" dirty="0">
                <a:solidFill>
                  <a:schemeClr val="bg2">
                    <a:lumMod val="50000"/>
                  </a:schemeClr>
                </a:solidFill>
                <a:latin typeface="+mj-lt"/>
              </a:rPr>
              <a:t>Avoid what is causing the stress.</a:t>
            </a:r>
          </a:p>
          <a:p>
            <a:endParaRPr lang="en-GB" sz="3200" dirty="0">
              <a:solidFill>
                <a:schemeClr val="bg2">
                  <a:lumMod val="50000"/>
                </a:schemeClr>
              </a:solidFill>
              <a:latin typeface="+mj-lt"/>
            </a:endParaRPr>
          </a:p>
          <a:p>
            <a:r>
              <a:rPr lang="en-GB" sz="3200" dirty="0">
                <a:solidFill>
                  <a:schemeClr val="bg2">
                    <a:lumMod val="50000"/>
                  </a:schemeClr>
                </a:solidFill>
                <a:latin typeface="+mj-lt"/>
              </a:rPr>
              <a:t>Exercise and breathing exercises.</a:t>
            </a:r>
          </a:p>
          <a:p>
            <a:endParaRPr lang="en-GB" sz="3200" dirty="0">
              <a:solidFill>
                <a:schemeClr val="bg2">
                  <a:lumMod val="50000"/>
                </a:schemeClr>
              </a:solidFill>
              <a:latin typeface="+mj-lt"/>
            </a:endParaRPr>
          </a:p>
          <a:p>
            <a:r>
              <a:rPr lang="en-GB" sz="3200" dirty="0">
                <a:solidFill>
                  <a:schemeClr val="bg2">
                    <a:lumMod val="50000"/>
                  </a:schemeClr>
                </a:solidFill>
                <a:latin typeface="+mj-lt"/>
              </a:rPr>
              <a:t>Think about your response (Viktor)</a:t>
            </a:r>
          </a:p>
          <a:p>
            <a:endParaRPr lang="en-GB" sz="3200" dirty="0">
              <a:solidFill>
                <a:schemeClr val="bg2">
                  <a:lumMod val="50000"/>
                </a:schemeClr>
              </a:solidFill>
              <a:latin typeface="+mj-lt"/>
            </a:endParaRPr>
          </a:p>
          <a:p>
            <a:r>
              <a:rPr lang="en-GB" sz="3200" dirty="0">
                <a:solidFill>
                  <a:schemeClr val="bg2">
                    <a:lumMod val="50000"/>
                  </a:schemeClr>
                </a:solidFill>
                <a:latin typeface="+mj-lt"/>
              </a:rPr>
              <a:t>Meditation, mindfulness, yoga etc.</a:t>
            </a:r>
          </a:p>
          <a:p>
            <a:endParaRPr lang="en-GB" sz="3200" dirty="0">
              <a:solidFill>
                <a:schemeClr val="bg2">
                  <a:lumMod val="50000"/>
                </a:schemeClr>
              </a:solidFill>
              <a:latin typeface="+mj-lt"/>
            </a:endParaRPr>
          </a:p>
          <a:p>
            <a:r>
              <a:rPr lang="en-GB" sz="3200" dirty="0">
                <a:solidFill>
                  <a:schemeClr val="accent1">
                    <a:lumMod val="75000"/>
                  </a:schemeClr>
                </a:solidFill>
                <a:latin typeface="+mj-lt"/>
              </a:rPr>
              <a:t>Ask for help.</a:t>
            </a:r>
          </a:p>
        </p:txBody>
      </p:sp>
      <p:pic>
        <p:nvPicPr>
          <p:cNvPr id="4" name="Picture 3">
            <a:extLst>
              <a:ext uri="{FF2B5EF4-FFF2-40B4-BE49-F238E27FC236}">
                <a16:creationId xmlns="" xmlns:a16="http://schemas.microsoft.com/office/drawing/2014/main" id="{7B87C51E-03BE-4B85-83E7-4A13720161D0}"/>
              </a:ext>
            </a:extLst>
          </p:cNvPr>
          <p:cNvPicPr>
            <a:picLocks noChangeAspect="1"/>
          </p:cNvPicPr>
          <p:nvPr/>
        </p:nvPicPr>
        <p:blipFill>
          <a:blip r:embed="rId3"/>
          <a:stretch>
            <a:fillRect/>
          </a:stretch>
        </p:blipFill>
        <p:spPr>
          <a:xfrm>
            <a:off x="8314481" y="4962278"/>
            <a:ext cx="2317948" cy="1607111"/>
          </a:xfrm>
          <a:prstGeom prst="rect">
            <a:avLst/>
          </a:prstGeom>
        </p:spPr>
      </p:pic>
    </p:spTree>
    <p:extLst>
      <p:ext uri="{BB962C8B-B14F-4D97-AF65-F5344CB8AC3E}">
        <p14:creationId xmlns:p14="http://schemas.microsoft.com/office/powerpoint/2010/main" val="364244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041" y="2390463"/>
            <a:ext cx="2847975" cy="3708400"/>
          </a:xfrm>
          <a:prstGeom prst="rect">
            <a:avLst/>
          </a:prstGeom>
        </p:spPr>
      </p:pic>
      <p:sp>
        <p:nvSpPr>
          <p:cNvPr id="4" name="TextBox 3"/>
          <p:cNvSpPr txBox="1"/>
          <p:nvPr/>
        </p:nvSpPr>
        <p:spPr>
          <a:xfrm>
            <a:off x="1775520" y="2228728"/>
            <a:ext cx="3816424" cy="4031873"/>
          </a:xfrm>
          <a:prstGeom prst="rect">
            <a:avLst/>
          </a:prstGeom>
          <a:noFill/>
        </p:spPr>
        <p:txBody>
          <a:bodyPr wrap="square" rtlCol="0">
            <a:spAutoFit/>
          </a:bodyPr>
          <a:lstStyle/>
          <a:p>
            <a:r>
              <a:rPr lang="en-GB" sz="3200" b="1" dirty="0">
                <a:solidFill>
                  <a:schemeClr val="accent1">
                    <a:lumMod val="75000"/>
                  </a:schemeClr>
                </a:solidFill>
                <a:latin typeface="+mj-lt"/>
              </a:rPr>
              <a:t>Join all of the dots using four straight lines. </a:t>
            </a:r>
          </a:p>
          <a:p>
            <a:endParaRPr lang="en-GB" sz="3200" b="1" dirty="0">
              <a:solidFill>
                <a:schemeClr val="accent1">
                  <a:lumMod val="75000"/>
                </a:schemeClr>
              </a:solidFill>
              <a:latin typeface="+mj-lt"/>
            </a:endParaRPr>
          </a:p>
          <a:p>
            <a:r>
              <a:rPr lang="en-GB" sz="3200" b="1" dirty="0">
                <a:solidFill>
                  <a:schemeClr val="accent1">
                    <a:lumMod val="75000"/>
                  </a:schemeClr>
                </a:solidFill>
                <a:latin typeface="+mj-lt"/>
              </a:rPr>
              <a:t>Your pen must not leave the paper and you can’t go backwards.</a:t>
            </a:r>
          </a:p>
        </p:txBody>
      </p:sp>
      <p:sp>
        <p:nvSpPr>
          <p:cNvPr id="2" name="TextBox 1">
            <a:extLst>
              <a:ext uri="{FF2B5EF4-FFF2-40B4-BE49-F238E27FC236}">
                <a16:creationId xmlns="" xmlns:a16="http://schemas.microsoft.com/office/drawing/2014/main" id="{0FD65ABD-F6A0-4B3E-935F-C81B6D03687F}"/>
              </a:ext>
            </a:extLst>
          </p:cNvPr>
          <p:cNvSpPr txBox="1"/>
          <p:nvPr/>
        </p:nvSpPr>
        <p:spPr>
          <a:xfrm>
            <a:off x="2855640" y="476672"/>
            <a:ext cx="6264696" cy="861774"/>
          </a:xfrm>
          <a:prstGeom prst="rect">
            <a:avLst/>
          </a:prstGeom>
          <a:noFill/>
        </p:spPr>
        <p:txBody>
          <a:bodyPr wrap="square" rtlCol="0">
            <a:spAutoFit/>
          </a:bodyPr>
          <a:lstStyle/>
          <a:p>
            <a:pPr algn="ctr"/>
            <a:r>
              <a:rPr lang="en-GB" sz="5000" dirty="0">
                <a:solidFill>
                  <a:schemeClr val="bg2">
                    <a:lumMod val="50000"/>
                  </a:schemeClr>
                </a:solidFill>
              </a:rPr>
              <a:t>Dots challenge</a:t>
            </a:r>
          </a:p>
        </p:txBody>
      </p:sp>
    </p:spTree>
    <p:extLst>
      <p:ext uri="{BB962C8B-B14F-4D97-AF65-F5344CB8AC3E}">
        <p14:creationId xmlns:p14="http://schemas.microsoft.com/office/powerpoint/2010/main" val="530664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905002"/>
            <a:ext cx="3115550" cy="4056815"/>
          </a:xfrm>
          <a:prstGeom prst="rect">
            <a:avLst/>
          </a:prstGeom>
          <a:ln w="28575">
            <a:noFill/>
          </a:ln>
        </p:spPr>
      </p:pic>
      <p:cxnSp>
        <p:nvCxnSpPr>
          <p:cNvPr id="5" name="Straight Connector 4"/>
          <p:cNvCxnSpPr/>
          <p:nvPr/>
        </p:nvCxnSpPr>
        <p:spPr>
          <a:xfrm flipV="1">
            <a:off x="5181600" y="990600"/>
            <a:ext cx="0" cy="4368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181600" y="990600"/>
            <a:ext cx="2971800" cy="4368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181600" y="5359400"/>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181600" y="2514600"/>
            <a:ext cx="2133600" cy="284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2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47888" y="2348880"/>
            <a:ext cx="7886700" cy="2952328"/>
          </a:xfrm>
        </p:spPr>
        <p:txBody>
          <a:bodyPr>
            <a:normAutofit fontScale="90000"/>
          </a:bodyPr>
          <a:lstStyle/>
          <a:p>
            <a:r>
              <a:rPr lang="en-GB" sz="5600" dirty="0">
                <a:solidFill>
                  <a:schemeClr val="bg2">
                    <a:lumMod val="50000"/>
                  </a:schemeClr>
                </a:solidFill>
                <a:latin typeface="+mn-lt"/>
              </a:rPr>
              <a:t>Resilience skill 4:</a:t>
            </a:r>
            <a:br>
              <a:rPr lang="en-GB" sz="5600" dirty="0">
                <a:solidFill>
                  <a:schemeClr val="bg2">
                    <a:lumMod val="50000"/>
                  </a:schemeClr>
                </a:solidFill>
                <a:latin typeface="+mn-lt"/>
              </a:rPr>
            </a:br>
            <a:r>
              <a:rPr lang="en-GB" sz="5600" dirty="0">
                <a:solidFill>
                  <a:schemeClr val="bg2">
                    <a:lumMod val="50000"/>
                  </a:schemeClr>
                </a:solidFill>
                <a:latin typeface="+mn-lt"/>
              </a:rPr>
              <a:t>I am good at working with other people.</a:t>
            </a:r>
            <a:r>
              <a:rPr lang="en-GB" sz="5400" dirty="0">
                <a:solidFill>
                  <a:srgbClr val="180AFA"/>
                </a:solidFill>
              </a:rPr>
              <a:t/>
            </a:r>
            <a:br>
              <a:rPr lang="en-GB" sz="5400" dirty="0">
                <a:solidFill>
                  <a:srgbClr val="180AFA"/>
                </a:solidFill>
              </a:rPr>
            </a:br>
            <a:endParaRPr lang="en-GB" sz="5400" dirty="0">
              <a:solidFill>
                <a:srgbClr val="180AFA"/>
              </a:solidFill>
            </a:endParaRPr>
          </a:p>
        </p:txBody>
      </p:sp>
      <p:sp>
        <p:nvSpPr>
          <p:cNvPr id="8" name="Text Placeholder 7"/>
          <p:cNvSpPr>
            <a:spLocks noGrp="1"/>
          </p:cNvSpPr>
          <p:nvPr>
            <p:ph type="body" idx="1"/>
          </p:nvPr>
        </p:nvSpPr>
        <p:spPr/>
        <p:txBody>
          <a:bodyPr>
            <a:normAutofit/>
          </a:bodyPr>
          <a:lstStyle/>
          <a:p>
            <a:endParaRPr lang="en-GB" sz="2400" dirty="0">
              <a:solidFill>
                <a:schemeClr val="bg1"/>
              </a:solidFill>
            </a:endParaRPr>
          </a:p>
        </p:txBody>
      </p:sp>
      <p:pic>
        <p:nvPicPr>
          <p:cNvPr id="3" name="Picture 2">
            <a:extLst>
              <a:ext uri="{FF2B5EF4-FFF2-40B4-BE49-F238E27FC236}">
                <a16:creationId xmlns="" xmlns:a16="http://schemas.microsoft.com/office/drawing/2014/main" id="{59195E98-DF75-4C95-AEC7-35319E284B92}"/>
              </a:ext>
            </a:extLst>
          </p:cNvPr>
          <p:cNvPicPr>
            <a:picLocks noChangeAspect="1"/>
          </p:cNvPicPr>
          <p:nvPr/>
        </p:nvPicPr>
        <p:blipFill>
          <a:blip r:embed="rId3"/>
          <a:stretch>
            <a:fillRect/>
          </a:stretch>
        </p:blipFill>
        <p:spPr>
          <a:xfrm>
            <a:off x="6672064" y="25386"/>
            <a:ext cx="3874586" cy="2583057"/>
          </a:xfrm>
          <a:prstGeom prst="rect">
            <a:avLst/>
          </a:prstGeom>
        </p:spPr>
      </p:pic>
    </p:spTree>
    <p:extLst>
      <p:ext uri="{BB962C8B-B14F-4D97-AF65-F5344CB8AC3E}">
        <p14:creationId xmlns:p14="http://schemas.microsoft.com/office/powerpoint/2010/main" val="2443519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000" dirty="0">
                <a:solidFill>
                  <a:schemeClr val="bg2">
                    <a:lumMod val="50000"/>
                  </a:schemeClr>
                </a:solidFill>
                <a:latin typeface="+mn-lt"/>
              </a:rPr>
              <a:t>Working Animals</a:t>
            </a:r>
          </a:p>
        </p:txBody>
      </p:sp>
      <p:sp>
        <p:nvSpPr>
          <p:cNvPr id="3074" name="Rectangle 3"/>
          <p:cNvSpPr>
            <a:spLocks noGrp="1" noChangeArrowheads="1"/>
          </p:cNvSpPr>
          <p:nvPr>
            <p:ph idx="1"/>
          </p:nvPr>
        </p:nvSpPr>
        <p:spPr>
          <a:xfrm>
            <a:off x="2152650" y="1556793"/>
            <a:ext cx="7886700" cy="4389727"/>
          </a:xfrm>
        </p:spPr>
        <p:txBody>
          <a:bodyPr>
            <a:noAutofit/>
          </a:bodyPr>
          <a:lstStyle/>
          <a:p>
            <a:pPr eaLnBrk="1" hangingPunct="1"/>
            <a:r>
              <a:rPr lang="en-GB" altLang="en-US" sz="3200" dirty="0">
                <a:solidFill>
                  <a:schemeClr val="bg2">
                    <a:lumMod val="50000"/>
                  </a:schemeClr>
                </a:solidFill>
                <a:latin typeface="+mj-lt"/>
              </a:rPr>
              <a:t>There are four basic ways people work in teams.</a:t>
            </a:r>
          </a:p>
          <a:p>
            <a:pPr eaLnBrk="1" hangingPunct="1"/>
            <a:r>
              <a:rPr lang="en-GB" altLang="en-US" sz="3200" dirty="0">
                <a:solidFill>
                  <a:schemeClr val="accent1">
                    <a:lumMod val="75000"/>
                  </a:schemeClr>
                </a:solidFill>
                <a:latin typeface="+mj-lt"/>
              </a:rPr>
              <a:t>Everybody uses all four</a:t>
            </a:r>
            <a:r>
              <a:rPr lang="en-GB" altLang="en-US" sz="3200" dirty="0">
                <a:solidFill>
                  <a:schemeClr val="bg2">
                    <a:lumMod val="50000"/>
                  </a:schemeClr>
                </a:solidFill>
                <a:latin typeface="+mj-lt"/>
              </a:rPr>
              <a:t>, but we are more comfortable with one or two.</a:t>
            </a:r>
          </a:p>
          <a:p>
            <a:pPr eaLnBrk="1" hangingPunct="1"/>
            <a:r>
              <a:rPr lang="en-GB" altLang="en-US" sz="3200" dirty="0">
                <a:solidFill>
                  <a:schemeClr val="bg2">
                    <a:lumMod val="50000"/>
                  </a:schemeClr>
                </a:solidFill>
                <a:latin typeface="+mj-lt"/>
              </a:rPr>
              <a:t>It helps us to work in a team if we understand which animal we are; and also which animal everyone else is.</a:t>
            </a:r>
          </a:p>
        </p:txBody>
      </p:sp>
      <p:pic>
        <p:nvPicPr>
          <p:cNvPr id="7" name="Picture 3" descr="j00885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3007" y="4926477"/>
            <a:ext cx="1632994" cy="176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bd19635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5653" y="5056985"/>
            <a:ext cx="2311678" cy="151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j01405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4607" y="4762843"/>
            <a:ext cx="1608168" cy="18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j008845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5847" y="5009065"/>
            <a:ext cx="1608169" cy="148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846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1071563"/>
            <a:ext cx="7772400" cy="1143000"/>
          </a:xfrm>
        </p:spPr>
        <p:txBody>
          <a:bodyPr>
            <a:normAutofit/>
          </a:bodyPr>
          <a:lstStyle/>
          <a:p>
            <a:pPr algn="ctr" eaLnBrk="1" hangingPunct="1"/>
            <a:r>
              <a:rPr lang="en-GB" altLang="en-US" sz="5000" b="1" dirty="0">
                <a:solidFill>
                  <a:schemeClr val="accent1">
                    <a:lumMod val="75000"/>
                  </a:schemeClr>
                </a:solidFill>
                <a:latin typeface="+mn-lt"/>
              </a:rPr>
              <a:t>Eager Beaver</a:t>
            </a:r>
          </a:p>
        </p:txBody>
      </p:sp>
      <p:sp>
        <p:nvSpPr>
          <p:cNvPr id="436227" name="Rectangle 3"/>
          <p:cNvSpPr>
            <a:spLocks noGrp="1" noChangeArrowheads="1"/>
          </p:cNvSpPr>
          <p:nvPr>
            <p:ph type="body" idx="4294967295"/>
          </p:nvPr>
        </p:nvSpPr>
        <p:spPr>
          <a:xfrm>
            <a:off x="3962400" y="2060575"/>
            <a:ext cx="8229600" cy="4321175"/>
          </a:xfrm>
        </p:spPr>
        <p:txBody>
          <a:bodyPr>
            <a:normAutofit fontScale="92500" lnSpcReduction="10000"/>
          </a:bodyPr>
          <a:lstStyle/>
          <a:p>
            <a:pPr eaLnBrk="1" hangingPunct="1">
              <a:spcBef>
                <a:spcPct val="50000"/>
              </a:spcBef>
              <a:buClr>
                <a:srgbClr val="CC0066"/>
              </a:buClr>
            </a:pPr>
            <a:r>
              <a:rPr lang="en-US" altLang="en-US" sz="3500" dirty="0">
                <a:solidFill>
                  <a:schemeClr val="bg2">
                    <a:lumMod val="50000"/>
                  </a:schemeClr>
                </a:solidFill>
                <a:latin typeface="+mj-lt"/>
              </a:rPr>
              <a:t>Focused on what needs to be done now.</a:t>
            </a:r>
          </a:p>
          <a:p>
            <a:pPr eaLnBrk="1" hangingPunct="1">
              <a:spcBef>
                <a:spcPct val="50000"/>
              </a:spcBef>
              <a:buClr>
                <a:srgbClr val="CC0066"/>
              </a:buClr>
            </a:pPr>
            <a:r>
              <a:rPr lang="en-US" altLang="en-US" sz="3500" dirty="0">
                <a:solidFill>
                  <a:schemeClr val="bg2">
                    <a:lumMod val="50000"/>
                  </a:schemeClr>
                </a:solidFill>
                <a:latin typeface="+mj-lt"/>
              </a:rPr>
              <a:t>If you want something done, do it yourself.</a:t>
            </a:r>
          </a:p>
          <a:p>
            <a:pPr eaLnBrk="1" hangingPunct="1">
              <a:spcBef>
                <a:spcPct val="50000"/>
              </a:spcBef>
              <a:buClr>
                <a:srgbClr val="CC0066"/>
              </a:buClr>
            </a:pPr>
            <a:r>
              <a:rPr lang="en-US" altLang="en-US" sz="3500" dirty="0">
                <a:solidFill>
                  <a:schemeClr val="bg2">
                    <a:lumMod val="50000"/>
                  </a:schemeClr>
                </a:solidFill>
                <a:latin typeface="+mj-lt"/>
              </a:rPr>
              <a:t>Gets things done quickly.</a:t>
            </a:r>
          </a:p>
          <a:p>
            <a:pPr eaLnBrk="1" hangingPunct="1">
              <a:spcBef>
                <a:spcPct val="50000"/>
              </a:spcBef>
              <a:buClr>
                <a:srgbClr val="CC0066"/>
              </a:buClr>
            </a:pPr>
            <a:r>
              <a:rPr lang="en-US" altLang="en-US" sz="3500" dirty="0">
                <a:solidFill>
                  <a:schemeClr val="bg2">
                    <a:lumMod val="50000"/>
                  </a:schemeClr>
                </a:solidFill>
                <a:latin typeface="+mj-lt"/>
              </a:rPr>
              <a:t>Busy, busy, busy.</a:t>
            </a:r>
          </a:p>
          <a:p>
            <a:pPr eaLnBrk="1" hangingPunct="1">
              <a:spcBef>
                <a:spcPct val="50000"/>
              </a:spcBef>
              <a:buClr>
                <a:srgbClr val="CC0066"/>
              </a:buClr>
            </a:pPr>
            <a:r>
              <a:rPr lang="en-US" altLang="en-US" sz="3500" dirty="0">
                <a:solidFill>
                  <a:schemeClr val="bg2">
                    <a:lumMod val="50000"/>
                  </a:schemeClr>
                </a:solidFill>
                <a:latin typeface="+mj-lt"/>
              </a:rPr>
              <a:t>Great person to have on your team.</a:t>
            </a:r>
          </a:p>
          <a:p>
            <a:pPr eaLnBrk="1" hangingPunct="1">
              <a:spcBef>
                <a:spcPct val="50000"/>
              </a:spcBef>
              <a:buClr>
                <a:srgbClr val="CC0066"/>
              </a:buClr>
            </a:pPr>
            <a:r>
              <a:rPr lang="en-US" altLang="en-US" sz="3500" dirty="0">
                <a:solidFill>
                  <a:schemeClr val="bg2">
                    <a:lumMod val="50000"/>
                  </a:schemeClr>
                </a:solidFill>
                <a:latin typeface="+mj-lt"/>
              </a:rPr>
              <a:t>Buying a mobile phone.</a:t>
            </a:r>
          </a:p>
          <a:p>
            <a:pPr eaLnBrk="1" hangingPunct="1">
              <a:spcBef>
                <a:spcPct val="50000"/>
              </a:spcBef>
              <a:buClr>
                <a:srgbClr val="CC0066"/>
              </a:buClr>
            </a:pPr>
            <a:r>
              <a:rPr lang="en-US" altLang="en-US" sz="3500" dirty="0">
                <a:solidFill>
                  <a:schemeClr val="bg2">
                    <a:lumMod val="50000"/>
                  </a:schemeClr>
                </a:solidFill>
                <a:latin typeface="+mj-lt"/>
              </a:rPr>
              <a:t>Does this sound like you?</a:t>
            </a:r>
          </a:p>
          <a:p>
            <a:pPr eaLnBrk="1" hangingPunct="1">
              <a:spcBef>
                <a:spcPct val="50000"/>
              </a:spcBef>
              <a:buClr>
                <a:srgbClr val="CC0066"/>
              </a:buClr>
            </a:pPr>
            <a:endParaRPr lang="en-US" altLang="en-US" sz="2800" dirty="0"/>
          </a:p>
          <a:p>
            <a:pPr eaLnBrk="1" hangingPunct="1">
              <a:spcBef>
                <a:spcPct val="50000"/>
              </a:spcBef>
              <a:buClr>
                <a:srgbClr val="FF0000"/>
              </a:buClr>
              <a:buFontTx/>
              <a:buNone/>
            </a:pPr>
            <a:endParaRPr lang="en-GB" altLang="en-US" sz="2800" dirty="0"/>
          </a:p>
        </p:txBody>
      </p:sp>
      <p:sp>
        <p:nvSpPr>
          <p:cNvPr id="5124" name="Rectangle 4"/>
          <p:cNvSpPr>
            <a:spLocks noChangeArrowheads="1"/>
          </p:cNvSpPr>
          <p:nvPr/>
        </p:nvSpPr>
        <p:spPr bwMode="auto">
          <a:xfrm>
            <a:off x="4924425" y="22574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pic>
        <p:nvPicPr>
          <p:cNvPr id="5125" name="Picture 5" descr="bd19635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4524" y="283370"/>
            <a:ext cx="2408238"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87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6227">
                                            <p:txEl>
                                              <p:pRg st="4" end="4"/>
                                            </p:txEl>
                                          </p:spTgt>
                                        </p:tgtEl>
                                        <p:attrNameLst>
                                          <p:attrName>style.visibility</p:attrName>
                                        </p:attrNameLst>
                                      </p:cBhvr>
                                      <p:to>
                                        <p:strVal val="visible"/>
                                      </p:to>
                                    </p:set>
                                    <p:anim calcmode="lin" valueType="num">
                                      <p:cBhvr additive="base">
                                        <p:cTn id="7" dur="500" fill="hold"/>
                                        <p:tgtEl>
                                          <p:spTgt spid="436227">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62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6227">
                                            <p:txEl>
                                              <p:pRg st="5" end="5"/>
                                            </p:txEl>
                                          </p:spTgt>
                                        </p:tgtEl>
                                        <p:attrNameLst>
                                          <p:attrName>style.visibility</p:attrName>
                                        </p:attrNameLst>
                                      </p:cBhvr>
                                      <p:to>
                                        <p:strVal val="visible"/>
                                      </p:to>
                                    </p:set>
                                    <p:anim calcmode="lin" valueType="num">
                                      <p:cBhvr additive="base">
                                        <p:cTn id="13" dur="500" fill="hold"/>
                                        <p:tgtEl>
                                          <p:spTgt spid="436227">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62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6227">
                                            <p:txEl>
                                              <p:pRg st="6" end="6"/>
                                            </p:txEl>
                                          </p:spTgt>
                                        </p:tgtEl>
                                        <p:attrNameLst>
                                          <p:attrName>style.visibility</p:attrName>
                                        </p:attrNameLst>
                                      </p:cBhvr>
                                      <p:to>
                                        <p:strVal val="visible"/>
                                      </p:to>
                                    </p:set>
                                    <p:anim calcmode="lin" valueType="num">
                                      <p:cBhvr additive="base">
                                        <p:cTn id="19" dur="500" fill="hold"/>
                                        <p:tgtEl>
                                          <p:spTgt spid="436227">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622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7"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260350"/>
            <a:ext cx="7772400" cy="1584325"/>
          </a:xfrm>
        </p:spPr>
        <p:txBody>
          <a:bodyPr>
            <a:normAutofit/>
          </a:bodyPr>
          <a:lstStyle/>
          <a:p>
            <a:pPr algn="ctr" eaLnBrk="1" hangingPunct="1"/>
            <a:r>
              <a:rPr lang="en-GB" altLang="en-US" sz="5000" b="1" dirty="0">
                <a:solidFill>
                  <a:schemeClr val="accent1">
                    <a:lumMod val="75000"/>
                  </a:schemeClr>
                </a:solidFill>
                <a:latin typeface="+mn-lt"/>
              </a:rPr>
              <a:t>Wise Owl</a:t>
            </a:r>
          </a:p>
        </p:txBody>
      </p:sp>
      <p:sp>
        <p:nvSpPr>
          <p:cNvPr id="437251" name="Rectangle 3"/>
          <p:cNvSpPr>
            <a:spLocks noGrp="1" noChangeArrowheads="1"/>
          </p:cNvSpPr>
          <p:nvPr>
            <p:ph type="body" idx="4294967295"/>
          </p:nvPr>
        </p:nvSpPr>
        <p:spPr>
          <a:xfrm>
            <a:off x="0" y="1700213"/>
            <a:ext cx="7788275" cy="4225925"/>
          </a:xfrm>
        </p:spPr>
        <p:txBody>
          <a:bodyPr>
            <a:noAutofit/>
          </a:bodyPr>
          <a:lstStyle/>
          <a:p>
            <a:pPr eaLnBrk="1" hangingPunct="1">
              <a:spcBef>
                <a:spcPct val="50000"/>
              </a:spcBef>
              <a:buClr>
                <a:srgbClr val="CC0066"/>
              </a:buClr>
            </a:pPr>
            <a:r>
              <a:rPr lang="en-US" altLang="en-US" sz="3200" dirty="0">
                <a:solidFill>
                  <a:schemeClr val="bg2">
                    <a:lumMod val="50000"/>
                  </a:schemeClr>
                </a:solidFill>
                <a:latin typeface="+mj-lt"/>
              </a:rPr>
              <a:t>Gets things done properly.</a:t>
            </a:r>
          </a:p>
          <a:p>
            <a:pPr>
              <a:spcBef>
                <a:spcPct val="50000"/>
              </a:spcBef>
              <a:buClr>
                <a:srgbClr val="CC0066"/>
              </a:buClr>
            </a:pPr>
            <a:r>
              <a:rPr lang="en-US" altLang="en-US" sz="3200" dirty="0">
                <a:solidFill>
                  <a:schemeClr val="bg2">
                    <a:lumMod val="50000"/>
                  </a:schemeClr>
                </a:solidFill>
                <a:latin typeface="+mj-lt"/>
              </a:rPr>
              <a:t>If it’s worth doing, it’s worth doing well.</a:t>
            </a:r>
          </a:p>
          <a:p>
            <a:pPr eaLnBrk="1" hangingPunct="1">
              <a:spcBef>
                <a:spcPct val="50000"/>
              </a:spcBef>
              <a:buClr>
                <a:srgbClr val="CC0066"/>
              </a:buClr>
            </a:pPr>
            <a:r>
              <a:rPr lang="en-US" altLang="en-US" sz="3200" dirty="0">
                <a:solidFill>
                  <a:schemeClr val="bg2">
                    <a:lumMod val="50000"/>
                  </a:schemeClr>
                </a:solidFill>
                <a:latin typeface="+mj-lt"/>
              </a:rPr>
              <a:t>Everything is planned.</a:t>
            </a:r>
          </a:p>
          <a:p>
            <a:pPr eaLnBrk="1" hangingPunct="1">
              <a:spcBef>
                <a:spcPct val="50000"/>
              </a:spcBef>
              <a:buClr>
                <a:srgbClr val="CC0066"/>
              </a:buClr>
            </a:pPr>
            <a:r>
              <a:rPr lang="en-US" altLang="en-US" sz="3200" dirty="0">
                <a:solidFill>
                  <a:schemeClr val="bg2">
                    <a:lumMod val="50000"/>
                  </a:schemeClr>
                </a:solidFill>
                <a:latin typeface="+mj-lt"/>
              </a:rPr>
              <a:t>Everybody has a job to do.</a:t>
            </a:r>
          </a:p>
          <a:p>
            <a:pPr eaLnBrk="1" hangingPunct="1">
              <a:spcBef>
                <a:spcPct val="50000"/>
              </a:spcBef>
              <a:buClr>
                <a:srgbClr val="CC0066"/>
              </a:buClr>
            </a:pPr>
            <a:r>
              <a:rPr lang="en-US" altLang="en-US" sz="3200" dirty="0">
                <a:solidFill>
                  <a:schemeClr val="bg2">
                    <a:lumMod val="50000"/>
                  </a:schemeClr>
                </a:solidFill>
                <a:latin typeface="+mj-lt"/>
              </a:rPr>
              <a:t>Great person to have on your team.</a:t>
            </a:r>
          </a:p>
          <a:p>
            <a:pPr eaLnBrk="1" hangingPunct="1">
              <a:spcBef>
                <a:spcPct val="50000"/>
              </a:spcBef>
              <a:buClr>
                <a:srgbClr val="CC0066"/>
              </a:buClr>
            </a:pPr>
            <a:r>
              <a:rPr lang="en-US" altLang="en-US" sz="3200" dirty="0">
                <a:solidFill>
                  <a:schemeClr val="bg2">
                    <a:lumMod val="50000"/>
                  </a:schemeClr>
                </a:solidFill>
                <a:latin typeface="+mj-lt"/>
              </a:rPr>
              <a:t>Buying a mobile phone.</a:t>
            </a:r>
          </a:p>
          <a:p>
            <a:pPr eaLnBrk="1" hangingPunct="1">
              <a:spcBef>
                <a:spcPct val="50000"/>
              </a:spcBef>
              <a:buClr>
                <a:srgbClr val="CC0066"/>
              </a:buClr>
            </a:pPr>
            <a:r>
              <a:rPr lang="en-US" altLang="en-US" sz="3200" dirty="0">
                <a:solidFill>
                  <a:schemeClr val="bg2">
                    <a:lumMod val="50000"/>
                  </a:schemeClr>
                </a:solidFill>
                <a:latin typeface="+mj-lt"/>
              </a:rPr>
              <a:t>Does this sound like you?</a:t>
            </a:r>
            <a:endParaRPr lang="en-GB" altLang="en-US" sz="3200" dirty="0">
              <a:solidFill>
                <a:schemeClr val="bg2">
                  <a:lumMod val="50000"/>
                </a:schemeClr>
              </a:solidFill>
              <a:latin typeface="+mj-lt"/>
            </a:endParaRPr>
          </a:p>
        </p:txBody>
      </p:sp>
      <p:pic>
        <p:nvPicPr>
          <p:cNvPr id="6148" name="Picture 4" descr="j00885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1867" y="626270"/>
            <a:ext cx="16859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0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7251">
                                            <p:txEl>
                                              <p:pRg st="4" end="4"/>
                                            </p:txEl>
                                          </p:spTgt>
                                        </p:tgtEl>
                                        <p:attrNameLst>
                                          <p:attrName>style.visibility</p:attrName>
                                        </p:attrNameLst>
                                      </p:cBhvr>
                                      <p:to>
                                        <p:strVal val="visible"/>
                                      </p:to>
                                    </p:set>
                                    <p:anim calcmode="lin" valueType="num">
                                      <p:cBhvr additive="base">
                                        <p:cTn id="7" dur="500" fill="hold"/>
                                        <p:tgtEl>
                                          <p:spTgt spid="437251">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72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37251">
                                            <p:txEl>
                                              <p:pRg st="5" end="5"/>
                                            </p:txEl>
                                          </p:spTgt>
                                        </p:tgtEl>
                                        <p:attrNameLst>
                                          <p:attrName>style.visibility</p:attrName>
                                        </p:attrNameLst>
                                      </p:cBhvr>
                                      <p:to>
                                        <p:strVal val="visible"/>
                                      </p:to>
                                    </p:set>
                                    <p:anim calcmode="lin" valueType="num">
                                      <p:cBhvr additive="base">
                                        <p:cTn id="13" dur="500" fill="hold"/>
                                        <p:tgtEl>
                                          <p:spTgt spid="437251">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72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37251">
                                            <p:txEl>
                                              <p:pRg st="6" end="6"/>
                                            </p:txEl>
                                          </p:spTgt>
                                        </p:tgtEl>
                                        <p:attrNameLst>
                                          <p:attrName>style.visibility</p:attrName>
                                        </p:attrNameLst>
                                      </p:cBhvr>
                                      <p:to>
                                        <p:strVal val="visible"/>
                                      </p:to>
                                    </p:set>
                                    <p:anim calcmode="lin" valueType="num">
                                      <p:cBhvr additive="base">
                                        <p:cTn id="19" dur="500" fill="hold"/>
                                        <p:tgtEl>
                                          <p:spTgt spid="437251">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725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0" y="600075"/>
            <a:ext cx="7772400" cy="1143000"/>
          </a:xfrm>
        </p:spPr>
        <p:txBody>
          <a:bodyPr>
            <a:normAutofit/>
          </a:bodyPr>
          <a:lstStyle/>
          <a:p>
            <a:pPr algn="ctr" eaLnBrk="1" hangingPunct="1"/>
            <a:r>
              <a:rPr lang="en-GB" altLang="en-US" sz="5000" b="1" dirty="0">
                <a:solidFill>
                  <a:schemeClr val="accent1">
                    <a:lumMod val="75000"/>
                  </a:schemeClr>
                </a:solidFill>
                <a:latin typeface="+mn-lt"/>
              </a:rPr>
              <a:t>Clever Fox</a:t>
            </a:r>
          </a:p>
        </p:txBody>
      </p:sp>
      <p:sp>
        <p:nvSpPr>
          <p:cNvPr id="438275" name="Rectangle 3"/>
          <p:cNvSpPr>
            <a:spLocks noGrp="1" noChangeArrowheads="1"/>
          </p:cNvSpPr>
          <p:nvPr>
            <p:ph type="body" idx="4294967295"/>
          </p:nvPr>
        </p:nvSpPr>
        <p:spPr>
          <a:xfrm>
            <a:off x="3582988" y="2143125"/>
            <a:ext cx="8609012" cy="4248150"/>
          </a:xfrm>
        </p:spPr>
        <p:txBody>
          <a:bodyPr>
            <a:normAutofit fontScale="85000" lnSpcReduction="20000"/>
          </a:bodyPr>
          <a:lstStyle/>
          <a:p>
            <a:pPr eaLnBrk="1" hangingPunct="1">
              <a:spcBef>
                <a:spcPct val="50000"/>
              </a:spcBef>
              <a:buClr>
                <a:srgbClr val="CC0066"/>
              </a:buClr>
            </a:pPr>
            <a:r>
              <a:rPr lang="en-US" altLang="en-US" sz="3800" dirty="0">
                <a:solidFill>
                  <a:schemeClr val="bg2">
                    <a:lumMod val="50000"/>
                  </a:schemeClr>
                </a:solidFill>
                <a:latin typeface="+mj-lt"/>
              </a:rPr>
              <a:t>Focused on doing things better.</a:t>
            </a:r>
          </a:p>
          <a:p>
            <a:pPr eaLnBrk="1" hangingPunct="1">
              <a:spcBef>
                <a:spcPct val="50000"/>
              </a:spcBef>
              <a:buClr>
                <a:srgbClr val="CC0066"/>
              </a:buClr>
            </a:pPr>
            <a:r>
              <a:rPr lang="en-US" altLang="en-US" sz="3800" dirty="0">
                <a:solidFill>
                  <a:schemeClr val="bg2">
                    <a:lumMod val="50000"/>
                  </a:schemeClr>
                </a:solidFill>
                <a:latin typeface="+mj-lt"/>
              </a:rPr>
              <a:t>Is always thinking of how to do things differently.</a:t>
            </a:r>
          </a:p>
          <a:p>
            <a:pPr eaLnBrk="1" hangingPunct="1">
              <a:spcBef>
                <a:spcPct val="50000"/>
              </a:spcBef>
              <a:buClr>
                <a:srgbClr val="CC0066"/>
              </a:buClr>
            </a:pPr>
            <a:r>
              <a:rPr lang="en-US" altLang="en-US" sz="3800" dirty="0">
                <a:solidFill>
                  <a:schemeClr val="bg2">
                    <a:lumMod val="50000"/>
                  </a:schemeClr>
                </a:solidFill>
                <a:latin typeface="+mj-lt"/>
              </a:rPr>
              <a:t>Brilliant new ideas.</a:t>
            </a:r>
          </a:p>
          <a:p>
            <a:pPr eaLnBrk="1" hangingPunct="1">
              <a:spcBef>
                <a:spcPct val="50000"/>
              </a:spcBef>
              <a:buClr>
                <a:srgbClr val="CC0066"/>
              </a:buClr>
            </a:pPr>
            <a:r>
              <a:rPr lang="en-US" altLang="en-US" sz="3800" dirty="0">
                <a:solidFill>
                  <a:schemeClr val="bg2">
                    <a:lumMod val="50000"/>
                  </a:schemeClr>
                </a:solidFill>
                <a:latin typeface="+mj-lt"/>
              </a:rPr>
              <a:t>Lets move on to the next thing - change is good!!</a:t>
            </a:r>
          </a:p>
          <a:p>
            <a:pPr eaLnBrk="1" hangingPunct="1">
              <a:spcBef>
                <a:spcPct val="50000"/>
              </a:spcBef>
              <a:buClr>
                <a:srgbClr val="CC0066"/>
              </a:buClr>
            </a:pPr>
            <a:r>
              <a:rPr lang="en-US" altLang="en-US" sz="3800" dirty="0">
                <a:solidFill>
                  <a:schemeClr val="bg2">
                    <a:lumMod val="50000"/>
                  </a:schemeClr>
                </a:solidFill>
                <a:latin typeface="+mj-lt"/>
              </a:rPr>
              <a:t>Great person to have on your team.</a:t>
            </a:r>
          </a:p>
          <a:p>
            <a:pPr eaLnBrk="1" hangingPunct="1">
              <a:spcBef>
                <a:spcPct val="50000"/>
              </a:spcBef>
              <a:buClr>
                <a:srgbClr val="CC0066"/>
              </a:buClr>
            </a:pPr>
            <a:r>
              <a:rPr lang="en-US" altLang="en-US" sz="3800" dirty="0">
                <a:solidFill>
                  <a:schemeClr val="bg2">
                    <a:lumMod val="50000"/>
                  </a:schemeClr>
                </a:solidFill>
                <a:latin typeface="+mj-lt"/>
              </a:rPr>
              <a:t>Mobile phone.</a:t>
            </a:r>
          </a:p>
          <a:p>
            <a:pPr eaLnBrk="1" hangingPunct="1">
              <a:spcBef>
                <a:spcPct val="50000"/>
              </a:spcBef>
              <a:buClr>
                <a:srgbClr val="CC0066"/>
              </a:buClr>
            </a:pPr>
            <a:r>
              <a:rPr lang="en-US" altLang="en-US" sz="3800" dirty="0">
                <a:solidFill>
                  <a:schemeClr val="bg2">
                    <a:lumMod val="50000"/>
                  </a:schemeClr>
                </a:solidFill>
                <a:latin typeface="+mj-lt"/>
              </a:rPr>
              <a:t>Does this sound like you?</a:t>
            </a:r>
          </a:p>
          <a:p>
            <a:pPr eaLnBrk="1" hangingPunct="1">
              <a:spcBef>
                <a:spcPct val="50000"/>
              </a:spcBef>
              <a:buClr>
                <a:srgbClr val="CC0066"/>
              </a:buClr>
            </a:pPr>
            <a:endParaRPr lang="en-GB" altLang="en-US" sz="2800" dirty="0"/>
          </a:p>
        </p:txBody>
      </p:sp>
      <p:pic>
        <p:nvPicPr>
          <p:cNvPr id="7172" name="Picture 4" descr="j01405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0256" y="611775"/>
            <a:ext cx="13779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3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8275">
                                            <p:txEl>
                                              <p:pRg st="4" end="4"/>
                                            </p:txEl>
                                          </p:spTgt>
                                        </p:tgtEl>
                                        <p:attrNameLst>
                                          <p:attrName>style.visibility</p:attrName>
                                        </p:attrNameLst>
                                      </p:cBhvr>
                                      <p:to>
                                        <p:strVal val="visible"/>
                                      </p:to>
                                    </p:set>
                                    <p:anim calcmode="lin" valueType="num">
                                      <p:cBhvr additive="base">
                                        <p:cTn id="7" dur="500" fill="hold"/>
                                        <p:tgtEl>
                                          <p:spTgt spid="438275">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82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8275">
                                            <p:txEl>
                                              <p:pRg st="5" end="5"/>
                                            </p:txEl>
                                          </p:spTgt>
                                        </p:tgtEl>
                                        <p:attrNameLst>
                                          <p:attrName>style.visibility</p:attrName>
                                        </p:attrNameLst>
                                      </p:cBhvr>
                                      <p:to>
                                        <p:strVal val="visible"/>
                                      </p:to>
                                    </p:set>
                                    <p:anim calcmode="lin" valueType="num">
                                      <p:cBhvr additive="base">
                                        <p:cTn id="13" dur="500" fill="hold"/>
                                        <p:tgtEl>
                                          <p:spTgt spid="438275">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82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8275">
                                            <p:txEl>
                                              <p:pRg st="6" end="6"/>
                                            </p:txEl>
                                          </p:spTgt>
                                        </p:tgtEl>
                                        <p:attrNameLst>
                                          <p:attrName>style.visibility</p:attrName>
                                        </p:attrNameLst>
                                      </p:cBhvr>
                                      <p:to>
                                        <p:strVal val="visible"/>
                                      </p:to>
                                    </p:set>
                                    <p:anim calcmode="lin" valueType="num">
                                      <p:cBhvr additive="base">
                                        <p:cTn id="19" dur="500" fill="hold"/>
                                        <p:tgtEl>
                                          <p:spTgt spid="438275">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827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0" y="820738"/>
            <a:ext cx="7015163" cy="1143000"/>
          </a:xfrm>
        </p:spPr>
        <p:txBody>
          <a:bodyPr>
            <a:normAutofit/>
          </a:bodyPr>
          <a:lstStyle/>
          <a:p>
            <a:pPr algn="ctr" eaLnBrk="1" hangingPunct="1"/>
            <a:r>
              <a:rPr lang="en-GB" altLang="en-US" sz="5000" b="1" dirty="0">
                <a:solidFill>
                  <a:schemeClr val="accent1">
                    <a:lumMod val="75000"/>
                  </a:schemeClr>
                </a:solidFill>
                <a:latin typeface="+mn-lt"/>
              </a:rPr>
              <a:t>Friendly Dolphin</a:t>
            </a:r>
          </a:p>
        </p:txBody>
      </p:sp>
      <p:sp>
        <p:nvSpPr>
          <p:cNvPr id="439299" name="Rectangle 3"/>
          <p:cNvSpPr>
            <a:spLocks noGrp="1" noChangeArrowheads="1"/>
          </p:cNvSpPr>
          <p:nvPr>
            <p:ph type="body" idx="4294967295"/>
          </p:nvPr>
        </p:nvSpPr>
        <p:spPr>
          <a:xfrm>
            <a:off x="3962400" y="2565400"/>
            <a:ext cx="8229600" cy="3816350"/>
          </a:xfrm>
        </p:spPr>
        <p:txBody>
          <a:bodyPr>
            <a:normAutofit fontScale="92500" lnSpcReduction="20000"/>
          </a:bodyPr>
          <a:lstStyle/>
          <a:p>
            <a:pPr eaLnBrk="1" hangingPunct="1">
              <a:lnSpc>
                <a:spcPct val="80000"/>
              </a:lnSpc>
              <a:spcBef>
                <a:spcPct val="50000"/>
              </a:spcBef>
              <a:buClr>
                <a:srgbClr val="CC0066"/>
              </a:buClr>
            </a:pPr>
            <a:r>
              <a:rPr lang="en-US" altLang="en-US" sz="3500" dirty="0">
                <a:solidFill>
                  <a:schemeClr val="bg2">
                    <a:lumMod val="50000"/>
                  </a:schemeClr>
                </a:solidFill>
                <a:latin typeface="+mj-lt"/>
              </a:rPr>
              <a:t>A dolphin is a ‘people person’.</a:t>
            </a:r>
          </a:p>
          <a:p>
            <a:pPr eaLnBrk="1" hangingPunct="1">
              <a:lnSpc>
                <a:spcPct val="80000"/>
              </a:lnSpc>
              <a:spcBef>
                <a:spcPct val="50000"/>
              </a:spcBef>
              <a:buClr>
                <a:srgbClr val="CC0066"/>
              </a:buClr>
            </a:pPr>
            <a:r>
              <a:rPr lang="en-GB" altLang="en-US" sz="3500" dirty="0">
                <a:solidFill>
                  <a:schemeClr val="bg2">
                    <a:lumMod val="50000"/>
                  </a:schemeClr>
                </a:solidFill>
                <a:latin typeface="+mj-lt"/>
              </a:rPr>
              <a:t>Enjoys being involved and feeling needed.</a:t>
            </a:r>
          </a:p>
          <a:p>
            <a:pPr eaLnBrk="1" hangingPunct="1">
              <a:lnSpc>
                <a:spcPct val="80000"/>
              </a:lnSpc>
              <a:spcBef>
                <a:spcPct val="50000"/>
              </a:spcBef>
              <a:buClr>
                <a:srgbClr val="CC0066"/>
              </a:buClr>
            </a:pPr>
            <a:r>
              <a:rPr lang="en-GB" altLang="en-US" sz="3500" dirty="0">
                <a:solidFill>
                  <a:schemeClr val="bg2">
                    <a:lumMod val="50000"/>
                  </a:schemeClr>
                </a:solidFill>
                <a:latin typeface="+mj-lt"/>
              </a:rPr>
              <a:t>Pulls team together in a crisis.</a:t>
            </a:r>
          </a:p>
          <a:p>
            <a:pPr eaLnBrk="1" hangingPunct="1">
              <a:lnSpc>
                <a:spcPct val="80000"/>
              </a:lnSpc>
              <a:spcBef>
                <a:spcPct val="50000"/>
              </a:spcBef>
              <a:buClr>
                <a:srgbClr val="CC0066"/>
              </a:buClr>
            </a:pPr>
            <a:r>
              <a:rPr lang="en-US" altLang="en-US" sz="3500" dirty="0">
                <a:solidFill>
                  <a:schemeClr val="bg2">
                    <a:lumMod val="50000"/>
                  </a:schemeClr>
                </a:solidFill>
                <a:latin typeface="+mj-lt"/>
              </a:rPr>
              <a:t>Solves problems through talking.</a:t>
            </a:r>
          </a:p>
          <a:p>
            <a:pPr eaLnBrk="1" hangingPunct="1">
              <a:lnSpc>
                <a:spcPct val="80000"/>
              </a:lnSpc>
              <a:spcBef>
                <a:spcPct val="50000"/>
              </a:spcBef>
              <a:buClr>
                <a:srgbClr val="CC0066"/>
              </a:buClr>
            </a:pPr>
            <a:r>
              <a:rPr lang="en-US" altLang="en-US" sz="3500" dirty="0">
                <a:solidFill>
                  <a:schemeClr val="bg2">
                    <a:lumMod val="50000"/>
                  </a:schemeClr>
                </a:solidFill>
                <a:latin typeface="+mj-lt"/>
              </a:rPr>
              <a:t>Great person to have on your team.</a:t>
            </a:r>
          </a:p>
          <a:p>
            <a:pPr eaLnBrk="1" hangingPunct="1">
              <a:lnSpc>
                <a:spcPct val="80000"/>
              </a:lnSpc>
              <a:spcBef>
                <a:spcPct val="50000"/>
              </a:spcBef>
              <a:buClr>
                <a:srgbClr val="CC0066"/>
              </a:buClr>
            </a:pPr>
            <a:r>
              <a:rPr lang="en-US" altLang="en-US" sz="3500" dirty="0">
                <a:solidFill>
                  <a:schemeClr val="bg2">
                    <a:lumMod val="50000"/>
                  </a:schemeClr>
                </a:solidFill>
                <a:latin typeface="+mj-lt"/>
              </a:rPr>
              <a:t>Mobile phone.</a:t>
            </a:r>
          </a:p>
          <a:p>
            <a:pPr eaLnBrk="1" hangingPunct="1">
              <a:lnSpc>
                <a:spcPct val="80000"/>
              </a:lnSpc>
              <a:spcBef>
                <a:spcPct val="50000"/>
              </a:spcBef>
              <a:buClr>
                <a:srgbClr val="CC0066"/>
              </a:buClr>
            </a:pPr>
            <a:r>
              <a:rPr lang="en-US" altLang="en-US" sz="3500" dirty="0">
                <a:solidFill>
                  <a:schemeClr val="bg2">
                    <a:lumMod val="50000"/>
                  </a:schemeClr>
                </a:solidFill>
                <a:latin typeface="+mj-lt"/>
              </a:rPr>
              <a:t>Does this sound like you?</a:t>
            </a:r>
          </a:p>
          <a:p>
            <a:pPr eaLnBrk="1" hangingPunct="1">
              <a:lnSpc>
                <a:spcPct val="80000"/>
              </a:lnSpc>
            </a:pPr>
            <a:endParaRPr lang="en-GB" altLang="en-US" sz="3600" dirty="0"/>
          </a:p>
        </p:txBody>
      </p:sp>
      <p:pic>
        <p:nvPicPr>
          <p:cNvPr id="8196" name="Picture 4" descr="j00884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8249" y="558556"/>
            <a:ext cx="18065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12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9299">
                                            <p:txEl>
                                              <p:pRg st="4" end="4"/>
                                            </p:txEl>
                                          </p:spTgt>
                                        </p:tgtEl>
                                        <p:attrNameLst>
                                          <p:attrName>style.visibility</p:attrName>
                                        </p:attrNameLst>
                                      </p:cBhvr>
                                      <p:to>
                                        <p:strVal val="visible"/>
                                      </p:to>
                                    </p:set>
                                    <p:anim calcmode="lin" valueType="num">
                                      <p:cBhvr additive="base">
                                        <p:cTn id="7" dur="500" fill="hold"/>
                                        <p:tgtEl>
                                          <p:spTgt spid="439299">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92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9299">
                                            <p:txEl>
                                              <p:pRg st="5" end="5"/>
                                            </p:txEl>
                                          </p:spTgt>
                                        </p:tgtEl>
                                        <p:attrNameLst>
                                          <p:attrName>style.visibility</p:attrName>
                                        </p:attrNameLst>
                                      </p:cBhvr>
                                      <p:to>
                                        <p:strVal val="visible"/>
                                      </p:to>
                                    </p:set>
                                    <p:anim calcmode="lin" valueType="num">
                                      <p:cBhvr additive="base">
                                        <p:cTn id="13" dur="500" fill="hold"/>
                                        <p:tgtEl>
                                          <p:spTgt spid="439299">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92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9299">
                                            <p:txEl>
                                              <p:pRg st="6" end="6"/>
                                            </p:txEl>
                                          </p:spTgt>
                                        </p:tgtEl>
                                        <p:attrNameLst>
                                          <p:attrName>style.visibility</p:attrName>
                                        </p:attrNameLst>
                                      </p:cBhvr>
                                      <p:to>
                                        <p:strVal val="visible"/>
                                      </p:to>
                                    </p:set>
                                    <p:anim calcmode="lin" valueType="num">
                                      <p:cBhvr additive="base">
                                        <p:cTn id="19" dur="500" fill="hold"/>
                                        <p:tgtEl>
                                          <p:spTgt spid="439299">
                                            <p:txEl>
                                              <p:pRg st="6" end="6"/>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929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29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000" dirty="0" smtClean="0">
                <a:solidFill>
                  <a:schemeClr val="bg2">
                    <a:lumMod val="50000"/>
                  </a:schemeClr>
                </a:solidFill>
                <a:latin typeface="+mn-lt"/>
              </a:rPr>
              <a:t>The video shows people </a:t>
            </a:r>
            <a:r>
              <a:rPr lang="en-GB" sz="5000" dirty="0">
                <a:solidFill>
                  <a:schemeClr val="bg2">
                    <a:lumMod val="50000"/>
                  </a:schemeClr>
                </a:solidFill>
                <a:latin typeface="+mn-lt"/>
              </a:rPr>
              <a:t>who lost control of their emotions due to stress.</a:t>
            </a:r>
            <a:br>
              <a:rPr lang="en-GB" sz="5000" dirty="0">
                <a:solidFill>
                  <a:schemeClr val="bg2">
                    <a:lumMod val="50000"/>
                  </a:schemeClr>
                </a:solidFill>
                <a:latin typeface="+mn-lt"/>
              </a:rPr>
            </a:br>
            <a:r>
              <a:rPr lang="en-GB" sz="5000" dirty="0">
                <a:solidFill>
                  <a:schemeClr val="bg2">
                    <a:lumMod val="50000"/>
                  </a:schemeClr>
                </a:solidFill>
                <a:latin typeface="+mn-lt"/>
              </a:rPr>
              <a:t/>
            </a:r>
            <a:br>
              <a:rPr lang="en-GB" sz="5000" dirty="0">
                <a:solidFill>
                  <a:schemeClr val="bg2">
                    <a:lumMod val="50000"/>
                  </a:schemeClr>
                </a:solidFill>
                <a:latin typeface="+mn-lt"/>
              </a:rPr>
            </a:br>
            <a:r>
              <a:rPr lang="en-GB" sz="5000" dirty="0">
                <a:solidFill>
                  <a:schemeClr val="accent1">
                    <a:lumMod val="75000"/>
                  </a:schemeClr>
                </a:solidFill>
                <a:latin typeface="+mn-lt"/>
              </a:rPr>
              <a:t>What is stress?</a:t>
            </a:r>
          </a:p>
        </p:txBody>
      </p:sp>
      <p:sp>
        <p:nvSpPr>
          <p:cNvPr id="3" name="Text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86216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147888" y="-963488"/>
            <a:ext cx="7886700" cy="2852737"/>
          </a:xfrm>
        </p:spPr>
        <p:txBody>
          <a:bodyPr>
            <a:normAutofit/>
          </a:bodyPr>
          <a:lstStyle/>
          <a:p>
            <a:pPr algn="ctr" eaLnBrk="1" hangingPunct="1"/>
            <a:r>
              <a:rPr lang="en-GB" altLang="en-US" sz="5000" b="1" dirty="0">
                <a:solidFill>
                  <a:schemeClr val="bg2">
                    <a:lumMod val="50000"/>
                  </a:schemeClr>
                </a:solidFill>
                <a:latin typeface="+mn-lt"/>
              </a:rPr>
              <a:t>Working Animals</a:t>
            </a:r>
          </a:p>
        </p:txBody>
      </p:sp>
      <p:sp>
        <p:nvSpPr>
          <p:cNvPr id="3" name="Text Placeholder 2"/>
          <p:cNvSpPr>
            <a:spLocks noGrp="1"/>
          </p:cNvSpPr>
          <p:nvPr>
            <p:ph type="body" idx="1"/>
          </p:nvPr>
        </p:nvSpPr>
        <p:spPr/>
        <p:txBody>
          <a:bodyPr>
            <a:normAutofit fontScale="92500" lnSpcReduction="10000"/>
          </a:bodyPr>
          <a:lstStyle/>
          <a:p>
            <a:endParaRPr lang="en-GB" altLang="en-US" sz="4400" b="1" dirty="0"/>
          </a:p>
          <a:p>
            <a:pPr algn="ctr"/>
            <a:r>
              <a:rPr lang="en-GB" altLang="en-US" sz="5000" b="1" dirty="0">
                <a:solidFill>
                  <a:schemeClr val="bg2">
                    <a:lumMod val="50000"/>
                  </a:schemeClr>
                </a:solidFill>
                <a:latin typeface="+mj-lt"/>
              </a:rPr>
              <a:t>Everyone choose their </a:t>
            </a:r>
            <a:r>
              <a:rPr lang="en-GB" altLang="en-US" sz="5000" b="1" dirty="0">
                <a:solidFill>
                  <a:schemeClr val="accent1">
                    <a:lumMod val="75000"/>
                  </a:schemeClr>
                </a:solidFill>
                <a:latin typeface="+mj-lt"/>
              </a:rPr>
              <a:t>animal</a:t>
            </a:r>
            <a:endParaRPr lang="en-GB" sz="5000" dirty="0">
              <a:solidFill>
                <a:schemeClr val="accent1">
                  <a:lumMod val="75000"/>
                </a:schemeClr>
              </a:solidFill>
              <a:latin typeface="+mj-lt"/>
            </a:endParaRPr>
          </a:p>
        </p:txBody>
      </p:sp>
      <p:pic>
        <p:nvPicPr>
          <p:cNvPr id="9219" name="Picture 3" descr="j00885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0690" y="2413000"/>
            <a:ext cx="16859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j00884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3926" y="2492376"/>
            <a:ext cx="18065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bd19635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9882" y="2620822"/>
            <a:ext cx="2408237"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j01405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2263" y="2349500"/>
            <a:ext cx="16573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921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0" y="515938"/>
            <a:ext cx="8229600" cy="1143000"/>
          </a:xfrm>
        </p:spPr>
        <p:txBody>
          <a:bodyPr>
            <a:normAutofit/>
          </a:bodyPr>
          <a:lstStyle/>
          <a:p>
            <a:pPr algn="ctr"/>
            <a:r>
              <a:rPr lang="en-GB" sz="5000" b="1" dirty="0">
                <a:solidFill>
                  <a:schemeClr val="accent1">
                    <a:lumMod val="75000"/>
                  </a:schemeClr>
                </a:solidFill>
                <a:latin typeface="+mn-lt"/>
              </a:rPr>
              <a:t>Task</a:t>
            </a:r>
            <a:r>
              <a:rPr lang="en-GB" sz="5000" b="1" dirty="0">
                <a:solidFill>
                  <a:schemeClr val="bg2">
                    <a:lumMod val="50000"/>
                  </a:schemeClr>
                </a:solidFill>
                <a:latin typeface="+mn-lt"/>
              </a:rPr>
              <a:t> – Paper Tower</a:t>
            </a:r>
          </a:p>
        </p:txBody>
      </p:sp>
      <p:sp>
        <p:nvSpPr>
          <p:cNvPr id="77827" name="Rectangle 3"/>
          <p:cNvSpPr>
            <a:spLocks noGrp="1" noChangeArrowheads="1"/>
          </p:cNvSpPr>
          <p:nvPr>
            <p:ph type="body" idx="4294967295"/>
          </p:nvPr>
        </p:nvSpPr>
        <p:spPr>
          <a:xfrm>
            <a:off x="930876" y="1780411"/>
            <a:ext cx="8229600" cy="3095625"/>
          </a:xfrm>
        </p:spPr>
        <p:txBody>
          <a:bodyPr>
            <a:noAutofit/>
          </a:bodyPr>
          <a:lstStyle/>
          <a:p>
            <a:r>
              <a:rPr lang="en-GB" sz="3200" dirty="0">
                <a:solidFill>
                  <a:schemeClr val="bg2">
                    <a:lumMod val="50000"/>
                  </a:schemeClr>
                </a:solidFill>
                <a:latin typeface="+mj-lt"/>
              </a:rPr>
              <a:t>Build a </a:t>
            </a:r>
            <a:r>
              <a:rPr lang="en-GB" sz="3200" dirty="0">
                <a:solidFill>
                  <a:schemeClr val="accent1">
                    <a:lumMod val="75000"/>
                  </a:schemeClr>
                </a:solidFill>
                <a:latin typeface="+mj-lt"/>
              </a:rPr>
              <a:t>free standing paper tower </a:t>
            </a:r>
            <a:r>
              <a:rPr lang="en-GB" sz="3200" dirty="0">
                <a:solidFill>
                  <a:schemeClr val="bg2">
                    <a:lumMod val="50000"/>
                  </a:schemeClr>
                </a:solidFill>
                <a:latin typeface="+mj-lt"/>
              </a:rPr>
              <a:t>from the sheets of paper and tape provided, tallest free standing tower wins.</a:t>
            </a:r>
          </a:p>
          <a:p>
            <a:endParaRPr lang="en-GB" sz="3200" dirty="0">
              <a:solidFill>
                <a:schemeClr val="bg2">
                  <a:lumMod val="50000"/>
                </a:schemeClr>
              </a:solidFill>
              <a:latin typeface="+mj-lt"/>
            </a:endParaRPr>
          </a:p>
          <a:p>
            <a:r>
              <a:rPr lang="en-GB" sz="3200" dirty="0">
                <a:solidFill>
                  <a:schemeClr val="bg2">
                    <a:lumMod val="50000"/>
                  </a:schemeClr>
                </a:solidFill>
                <a:latin typeface="+mj-lt"/>
              </a:rPr>
              <a:t>Your tower must stand stable and unaided for three seconds – it cannot be falling over during those three seconds.</a:t>
            </a:r>
          </a:p>
          <a:p>
            <a:pPr marL="0" indent="0">
              <a:buNone/>
            </a:pPr>
            <a:endParaRPr lang="en-GB" sz="3200" dirty="0">
              <a:solidFill>
                <a:schemeClr val="bg2">
                  <a:lumMod val="50000"/>
                </a:schemeClr>
              </a:solidFill>
              <a:latin typeface="+mj-lt"/>
            </a:endParaRPr>
          </a:p>
        </p:txBody>
      </p:sp>
      <p:pic>
        <p:nvPicPr>
          <p:cNvPr id="3" name="Picture 2">
            <a:extLst>
              <a:ext uri="{FF2B5EF4-FFF2-40B4-BE49-F238E27FC236}">
                <a16:creationId xmlns="" xmlns:a16="http://schemas.microsoft.com/office/drawing/2014/main" id="{E7CD7027-CF5B-4C98-AE23-4ECFAC6D2616}"/>
              </a:ext>
            </a:extLst>
          </p:cNvPr>
          <p:cNvPicPr>
            <a:picLocks noChangeAspect="1"/>
          </p:cNvPicPr>
          <p:nvPr/>
        </p:nvPicPr>
        <p:blipFill>
          <a:blip r:embed="rId3"/>
          <a:stretch>
            <a:fillRect/>
          </a:stretch>
        </p:blipFill>
        <p:spPr>
          <a:xfrm>
            <a:off x="7248128" y="4876036"/>
            <a:ext cx="2448272" cy="1867164"/>
          </a:xfrm>
          <a:prstGeom prst="rect">
            <a:avLst/>
          </a:prstGeom>
        </p:spPr>
      </p:pic>
    </p:spTree>
    <p:extLst>
      <p:ext uri="{BB962C8B-B14F-4D97-AF65-F5344CB8AC3E}">
        <p14:creationId xmlns:p14="http://schemas.microsoft.com/office/powerpoint/2010/main" val="1481402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3962400" y="642938"/>
            <a:ext cx="8229600" cy="1143000"/>
          </a:xfrm>
        </p:spPr>
        <p:txBody>
          <a:bodyPr>
            <a:normAutofit/>
          </a:bodyPr>
          <a:lstStyle/>
          <a:p>
            <a:pPr algn="ctr" eaLnBrk="1" hangingPunct="1"/>
            <a:r>
              <a:rPr lang="en-GB" altLang="en-US" sz="5000" b="1" dirty="0">
                <a:solidFill>
                  <a:schemeClr val="accent3">
                    <a:lumMod val="75000"/>
                  </a:schemeClr>
                </a:solidFill>
                <a:latin typeface="+mn-lt"/>
              </a:rPr>
              <a:t>Working Animals</a:t>
            </a:r>
          </a:p>
        </p:txBody>
      </p:sp>
      <p:pic>
        <p:nvPicPr>
          <p:cNvPr id="9219" name="Picture 3" descr="j00885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826" y="2420939"/>
            <a:ext cx="16859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j00884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3926" y="2492376"/>
            <a:ext cx="18065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bd19635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3664" y="2636839"/>
            <a:ext cx="2408237"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j01405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2263" y="2349500"/>
            <a:ext cx="16573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999656" y="5013177"/>
            <a:ext cx="6120680" cy="584775"/>
          </a:xfrm>
          <a:prstGeom prst="rect">
            <a:avLst/>
          </a:prstGeom>
          <a:noFill/>
        </p:spPr>
        <p:txBody>
          <a:bodyPr wrap="square" rtlCol="0">
            <a:spAutoFit/>
          </a:bodyPr>
          <a:lstStyle/>
          <a:p>
            <a:pPr algn="ctr"/>
            <a:r>
              <a:rPr lang="en-GB" sz="3200" dirty="0">
                <a:solidFill>
                  <a:schemeClr val="accent3">
                    <a:lumMod val="75000"/>
                  </a:schemeClr>
                </a:solidFill>
                <a:latin typeface="+mj-lt"/>
              </a:rPr>
              <a:t>Which animal is best? </a:t>
            </a:r>
          </a:p>
        </p:txBody>
      </p:sp>
      <p:pic>
        <p:nvPicPr>
          <p:cNvPr id="2" name="Picture 1">
            <a:extLst>
              <a:ext uri="{FF2B5EF4-FFF2-40B4-BE49-F238E27FC236}">
                <a16:creationId xmlns="" xmlns:a16="http://schemas.microsoft.com/office/drawing/2014/main" id="{9F3550C3-3D7B-4A3E-A513-F2E4AC736376}"/>
              </a:ext>
            </a:extLst>
          </p:cNvPr>
          <p:cNvPicPr>
            <a:picLocks noChangeAspect="1"/>
          </p:cNvPicPr>
          <p:nvPr/>
        </p:nvPicPr>
        <p:blipFill rotWithShape="1">
          <a:blip r:embed="rId7"/>
          <a:srcRect l="16137" t="8708" r="19289" b="21687"/>
          <a:stretch/>
        </p:blipFill>
        <p:spPr>
          <a:xfrm>
            <a:off x="3071664" y="1214438"/>
            <a:ext cx="5904656" cy="4248472"/>
          </a:xfrm>
          <a:prstGeom prst="rect">
            <a:avLst/>
          </a:prstGeom>
        </p:spPr>
      </p:pic>
    </p:spTree>
    <p:extLst>
      <p:ext uri="{BB962C8B-B14F-4D97-AF65-F5344CB8AC3E}">
        <p14:creationId xmlns:p14="http://schemas.microsoft.com/office/powerpoint/2010/main" val="293134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733425"/>
            <a:ext cx="7772400" cy="1143000"/>
          </a:xfrm>
        </p:spPr>
        <p:txBody>
          <a:bodyPr>
            <a:normAutofit/>
          </a:bodyPr>
          <a:lstStyle/>
          <a:p>
            <a:pPr algn="ctr" eaLnBrk="1" hangingPunct="1"/>
            <a:r>
              <a:rPr lang="en-GB" altLang="en-US" sz="5000" b="1" dirty="0">
                <a:solidFill>
                  <a:schemeClr val="accent1">
                    <a:lumMod val="75000"/>
                  </a:schemeClr>
                </a:solidFill>
                <a:latin typeface="+mn-lt"/>
              </a:rPr>
              <a:t>Eager Beaver</a:t>
            </a:r>
          </a:p>
        </p:txBody>
      </p:sp>
      <p:sp>
        <p:nvSpPr>
          <p:cNvPr id="442371" name="Rectangle 3"/>
          <p:cNvSpPr>
            <a:spLocks noGrp="1" noChangeArrowheads="1"/>
          </p:cNvSpPr>
          <p:nvPr>
            <p:ph type="body" idx="4294967295"/>
          </p:nvPr>
        </p:nvSpPr>
        <p:spPr>
          <a:xfrm>
            <a:off x="3762375" y="2084388"/>
            <a:ext cx="8429625" cy="4533900"/>
          </a:xfrm>
        </p:spPr>
        <p:txBody>
          <a:bodyPr>
            <a:normAutofit fontScale="77500" lnSpcReduction="20000"/>
          </a:bodyPr>
          <a:lstStyle/>
          <a:p>
            <a:pPr eaLnBrk="1" hangingPunct="1">
              <a:lnSpc>
                <a:spcPct val="120000"/>
              </a:lnSpc>
              <a:buClr>
                <a:srgbClr val="CC0066"/>
              </a:buClr>
            </a:pPr>
            <a:r>
              <a:rPr lang="en-GB" altLang="en-US" sz="4100" dirty="0">
                <a:solidFill>
                  <a:schemeClr val="bg2">
                    <a:lumMod val="50000"/>
                  </a:schemeClr>
                </a:solidFill>
                <a:latin typeface="+mj-lt"/>
              </a:rPr>
              <a:t>Jumps in – feet first.</a:t>
            </a:r>
          </a:p>
          <a:p>
            <a:pPr eaLnBrk="1" hangingPunct="1">
              <a:lnSpc>
                <a:spcPct val="120000"/>
              </a:lnSpc>
              <a:buClr>
                <a:srgbClr val="CC0066"/>
              </a:buClr>
            </a:pPr>
            <a:r>
              <a:rPr lang="en-GB" altLang="en-US" sz="4100" dirty="0">
                <a:solidFill>
                  <a:schemeClr val="bg2">
                    <a:lumMod val="50000"/>
                  </a:schemeClr>
                </a:solidFill>
                <a:latin typeface="+mj-lt"/>
              </a:rPr>
              <a:t>Is too busy to talk.</a:t>
            </a:r>
          </a:p>
          <a:p>
            <a:pPr eaLnBrk="1" hangingPunct="1">
              <a:lnSpc>
                <a:spcPct val="120000"/>
              </a:lnSpc>
              <a:buClr>
                <a:srgbClr val="CC0066"/>
              </a:buClr>
            </a:pPr>
            <a:r>
              <a:rPr lang="en-GB" altLang="en-US" sz="4100" dirty="0">
                <a:solidFill>
                  <a:schemeClr val="bg2">
                    <a:lumMod val="50000"/>
                  </a:schemeClr>
                </a:solidFill>
                <a:latin typeface="+mj-lt"/>
              </a:rPr>
              <a:t>May want to work on their own – don’t bother I’ll do it.</a:t>
            </a:r>
          </a:p>
          <a:p>
            <a:pPr eaLnBrk="1" hangingPunct="1">
              <a:lnSpc>
                <a:spcPct val="120000"/>
              </a:lnSpc>
              <a:buClr>
                <a:srgbClr val="CC0066"/>
              </a:buClr>
            </a:pPr>
            <a:r>
              <a:rPr lang="en-GB" altLang="en-US" sz="4100" dirty="0">
                <a:solidFill>
                  <a:schemeClr val="bg2">
                    <a:lumMod val="50000"/>
                  </a:schemeClr>
                </a:solidFill>
                <a:latin typeface="+mj-lt"/>
              </a:rPr>
              <a:t>Headless chicken.</a:t>
            </a:r>
          </a:p>
          <a:p>
            <a:pPr eaLnBrk="1" hangingPunct="1">
              <a:lnSpc>
                <a:spcPct val="120000"/>
              </a:lnSpc>
              <a:buClr>
                <a:srgbClr val="CC0066"/>
              </a:buClr>
            </a:pPr>
            <a:r>
              <a:rPr lang="en-GB" altLang="en-US" sz="4100" dirty="0">
                <a:solidFill>
                  <a:schemeClr val="bg2">
                    <a:lumMod val="50000"/>
                  </a:schemeClr>
                </a:solidFill>
                <a:latin typeface="+mj-lt"/>
              </a:rPr>
              <a:t>You do not want a team of only eager beavers.</a:t>
            </a:r>
          </a:p>
          <a:p>
            <a:pPr eaLnBrk="1" hangingPunct="1">
              <a:lnSpc>
                <a:spcPct val="120000"/>
              </a:lnSpc>
              <a:buClr>
                <a:srgbClr val="CC0066"/>
              </a:buClr>
            </a:pPr>
            <a:r>
              <a:rPr lang="en-GB" altLang="en-US" sz="4100" dirty="0">
                <a:solidFill>
                  <a:schemeClr val="bg2">
                    <a:lumMod val="50000"/>
                  </a:schemeClr>
                </a:solidFill>
                <a:latin typeface="+mj-lt"/>
              </a:rPr>
              <a:t>Mobile phone bill.</a:t>
            </a:r>
          </a:p>
          <a:p>
            <a:pPr eaLnBrk="1" hangingPunct="1">
              <a:lnSpc>
                <a:spcPct val="120000"/>
              </a:lnSpc>
              <a:buClr>
                <a:srgbClr val="FF3300"/>
              </a:buClr>
            </a:pPr>
            <a:endParaRPr lang="en-GB" altLang="en-US" sz="2400" dirty="0"/>
          </a:p>
        </p:txBody>
      </p:sp>
      <p:sp>
        <p:nvSpPr>
          <p:cNvPr id="12292" name="Rectangle 4"/>
          <p:cNvSpPr>
            <a:spLocks noChangeArrowheads="1"/>
          </p:cNvSpPr>
          <p:nvPr/>
        </p:nvSpPr>
        <p:spPr bwMode="auto">
          <a:xfrm>
            <a:off x="4924425" y="2257425"/>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pic>
        <p:nvPicPr>
          <p:cNvPr id="12293" name="Picture 5" descr="bd19635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2307" y="263232"/>
            <a:ext cx="24082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7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2371">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2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500063"/>
            <a:ext cx="7772400" cy="1143000"/>
          </a:xfrm>
        </p:spPr>
        <p:txBody>
          <a:bodyPr>
            <a:normAutofit/>
          </a:bodyPr>
          <a:lstStyle/>
          <a:p>
            <a:pPr algn="ctr" eaLnBrk="1" hangingPunct="1"/>
            <a:r>
              <a:rPr lang="en-GB" altLang="en-US" sz="5000" b="1" dirty="0">
                <a:solidFill>
                  <a:schemeClr val="accent1">
                    <a:lumMod val="75000"/>
                  </a:schemeClr>
                </a:solidFill>
                <a:latin typeface="+mn-lt"/>
              </a:rPr>
              <a:t>Wise Owl</a:t>
            </a:r>
          </a:p>
        </p:txBody>
      </p:sp>
      <p:sp>
        <p:nvSpPr>
          <p:cNvPr id="443395" name="Rectangle 3"/>
          <p:cNvSpPr>
            <a:spLocks noGrp="1" noChangeArrowheads="1"/>
          </p:cNvSpPr>
          <p:nvPr>
            <p:ph type="body" idx="4294967295"/>
          </p:nvPr>
        </p:nvSpPr>
        <p:spPr>
          <a:xfrm>
            <a:off x="0" y="1773238"/>
            <a:ext cx="7545388" cy="4392612"/>
          </a:xfrm>
        </p:spPr>
        <p:txBody>
          <a:bodyPr>
            <a:normAutofit fontScale="85000" lnSpcReduction="20000"/>
          </a:bodyPr>
          <a:lstStyle/>
          <a:p>
            <a:pPr>
              <a:buClr>
                <a:srgbClr val="CC0066"/>
              </a:buClr>
            </a:pPr>
            <a:r>
              <a:rPr lang="en-GB" altLang="en-US" sz="3500" dirty="0">
                <a:solidFill>
                  <a:schemeClr val="bg2">
                    <a:lumMod val="50000"/>
                  </a:schemeClr>
                </a:solidFill>
                <a:latin typeface="+mj-lt"/>
              </a:rPr>
              <a:t>If it’s not broken, don’t fix it  - we could still be using the typewriter.</a:t>
            </a:r>
          </a:p>
          <a:p>
            <a:pPr eaLnBrk="1" hangingPunct="1">
              <a:lnSpc>
                <a:spcPct val="120000"/>
              </a:lnSpc>
              <a:buClr>
                <a:srgbClr val="CC0066"/>
              </a:buClr>
            </a:pPr>
            <a:r>
              <a:rPr lang="en-GB" altLang="en-US" sz="3500" dirty="0">
                <a:solidFill>
                  <a:schemeClr val="bg2">
                    <a:lumMod val="50000"/>
                  </a:schemeClr>
                </a:solidFill>
                <a:latin typeface="+mj-lt"/>
              </a:rPr>
              <a:t>Under pressure may make decisions on their own.</a:t>
            </a:r>
          </a:p>
          <a:p>
            <a:pPr eaLnBrk="1" hangingPunct="1">
              <a:lnSpc>
                <a:spcPct val="120000"/>
              </a:lnSpc>
              <a:buClr>
                <a:srgbClr val="CC0066"/>
              </a:buClr>
            </a:pPr>
            <a:r>
              <a:rPr lang="en-GB" altLang="en-US" sz="3500" dirty="0">
                <a:solidFill>
                  <a:schemeClr val="bg2">
                    <a:lumMod val="50000"/>
                  </a:schemeClr>
                </a:solidFill>
                <a:latin typeface="+mj-lt"/>
              </a:rPr>
              <a:t>May want to stick to the plan even if it’s not working.</a:t>
            </a:r>
          </a:p>
          <a:p>
            <a:pPr eaLnBrk="1" hangingPunct="1">
              <a:lnSpc>
                <a:spcPct val="120000"/>
              </a:lnSpc>
              <a:buClr>
                <a:srgbClr val="CC0066"/>
              </a:buClr>
            </a:pPr>
            <a:r>
              <a:rPr lang="en-GB" altLang="en-US" sz="3500" dirty="0">
                <a:solidFill>
                  <a:schemeClr val="bg2">
                    <a:lumMod val="50000"/>
                  </a:schemeClr>
                </a:solidFill>
                <a:latin typeface="+mj-lt"/>
              </a:rPr>
              <a:t>You do not want a team of only wise owls.</a:t>
            </a:r>
          </a:p>
          <a:p>
            <a:pPr eaLnBrk="1" hangingPunct="1">
              <a:lnSpc>
                <a:spcPct val="120000"/>
              </a:lnSpc>
              <a:buClr>
                <a:srgbClr val="CC0066"/>
              </a:buClr>
            </a:pPr>
            <a:r>
              <a:rPr lang="en-GB" altLang="en-US" sz="3500" dirty="0">
                <a:solidFill>
                  <a:schemeClr val="bg2">
                    <a:lumMod val="50000"/>
                  </a:schemeClr>
                </a:solidFill>
                <a:latin typeface="+mj-lt"/>
              </a:rPr>
              <a:t>Missed the offers on the mobile phone!</a:t>
            </a:r>
          </a:p>
          <a:p>
            <a:pPr eaLnBrk="1" hangingPunct="1">
              <a:lnSpc>
                <a:spcPct val="120000"/>
              </a:lnSpc>
              <a:buClr>
                <a:srgbClr val="FF3300"/>
              </a:buClr>
            </a:pPr>
            <a:endParaRPr lang="en-GB" altLang="en-US" sz="2800" dirty="0"/>
          </a:p>
        </p:txBody>
      </p:sp>
      <p:pic>
        <p:nvPicPr>
          <p:cNvPr id="13316" name="Picture 4" descr="j00885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2076" y="1"/>
            <a:ext cx="16859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06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339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3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277813"/>
            <a:ext cx="7772400" cy="1143000"/>
          </a:xfrm>
        </p:spPr>
        <p:txBody>
          <a:bodyPr>
            <a:normAutofit/>
          </a:bodyPr>
          <a:lstStyle/>
          <a:p>
            <a:pPr algn="ctr" eaLnBrk="1" hangingPunct="1"/>
            <a:r>
              <a:rPr lang="en-GB" altLang="en-US" sz="5000" b="1" dirty="0">
                <a:solidFill>
                  <a:schemeClr val="accent1">
                    <a:lumMod val="75000"/>
                  </a:schemeClr>
                </a:solidFill>
                <a:latin typeface="+mn-lt"/>
              </a:rPr>
              <a:t>Clever Fox</a:t>
            </a:r>
          </a:p>
        </p:txBody>
      </p:sp>
      <p:sp>
        <p:nvSpPr>
          <p:cNvPr id="444419" name="Rectangle 3"/>
          <p:cNvSpPr>
            <a:spLocks noGrp="1" noChangeArrowheads="1"/>
          </p:cNvSpPr>
          <p:nvPr>
            <p:ph type="body" idx="4294967295"/>
          </p:nvPr>
        </p:nvSpPr>
        <p:spPr>
          <a:xfrm>
            <a:off x="3505200" y="1482725"/>
            <a:ext cx="8686800" cy="4899025"/>
          </a:xfrm>
        </p:spPr>
        <p:txBody>
          <a:bodyPr>
            <a:normAutofit fontScale="25000" lnSpcReduction="20000"/>
          </a:bodyPr>
          <a:lstStyle/>
          <a:p>
            <a:pPr eaLnBrk="1" hangingPunct="1">
              <a:lnSpc>
                <a:spcPct val="150000"/>
              </a:lnSpc>
              <a:spcBef>
                <a:spcPct val="50000"/>
              </a:spcBef>
              <a:buClr>
                <a:srgbClr val="CC0066"/>
              </a:buClr>
            </a:pPr>
            <a:r>
              <a:rPr lang="en-GB" altLang="en-US" sz="12800" dirty="0">
                <a:solidFill>
                  <a:schemeClr val="bg2">
                    <a:lumMod val="50000"/>
                  </a:schemeClr>
                </a:solidFill>
                <a:latin typeface="+mj-lt"/>
              </a:rPr>
              <a:t>Always changing their mind.</a:t>
            </a:r>
          </a:p>
          <a:p>
            <a:pPr eaLnBrk="1" hangingPunct="1">
              <a:lnSpc>
                <a:spcPct val="150000"/>
              </a:lnSpc>
              <a:spcBef>
                <a:spcPct val="50000"/>
              </a:spcBef>
              <a:buClr>
                <a:srgbClr val="CC0066"/>
              </a:buClr>
            </a:pPr>
            <a:r>
              <a:rPr lang="en-GB" altLang="en-US" sz="12800" dirty="0">
                <a:solidFill>
                  <a:schemeClr val="bg2">
                    <a:lumMod val="50000"/>
                  </a:schemeClr>
                </a:solidFill>
                <a:latin typeface="+mj-lt"/>
              </a:rPr>
              <a:t>May not be able to tell a good idea from a bad idea.</a:t>
            </a:r>
          </a:p>
          <a:p>
            <a:pPr eaLnBrk="1" hangingPunct="1">
              <a:lnSpc>
                <a:spcPct val="150000"/>
              </a:lnSpc>
              <a:buClr>
                <a:srgbClr val="CC0066"/>
              </a:buClr>
            </a:pPr>
            <a:r>
              <a:rPr lang="en-GB" altLang="en-US" sz="12800" dirty="0">
                <a:solidFill>
                  <a:schemeClr val="bg2">
                    <a:lumMod val="50000"/>
                  </a:schemeClr>
                </a:solidFill>
                <a:latin typeface="+mj-lt"/>
              </a:rPr>
              <a:t>Detail bogs them down.</a:t>
            </a:r>
          </a:p>
          <a:p>
            <a:pPr eaLnBrk="1" hangingPunct="1">
              <a:lnSpc>
                <a:spcPct val="150000"/>
              </a:lnSpc>
              <a:buClr>
                <a:srgbClr val="CC0066"/>
              </a:buClr>
            </a:pPr>
            <a:r>
              <a:rPr lang="en-GB" altLang="en-US" sz="12800" dirty="0">
                <a:solidFill>
                  <a:schemeClr val="bg2">
                    <a:lumMod val="50000"/>
                  </a:schemeClr>
                </a:solidFill>
                <a:latin typeface="+mj-lt"/>
              </a:rPr>
              <a:t>You do not want a team of only clever foxes.</a:t>
            </a:r>
          </a:p>
          <a:p>
            <a:pPr eaLnBrk="1" hangingPunct="1">
              <a:lnSpc>
                <a:spcPct val="150000"/>
              </a:lnSpc>
              <a:buClr>
                <a:srgbClr val="CC0066"/>
              </a:buClr>
            </a:pPr>
            <a:r>
              <a:rPr lang="en-GB" altLang="en-US" sz="12800" dirty="0">
                <a:solidFill>
                  <a:schemeClr val="bg2">
                    <a:lumMod val="50000"/>
                  </a:schemeClr>
                </a:solidFill>
                <a:latin typeface="+mj-lt"/>
              </a:rPr>
              <a:t>iPhone 8 is the best thing ever – until the iPhone X is announced and then it is for the bin!!</a:t>
            </a:r>
          </a:p>
          <a:p>
            <a:pPr eaLnBrk="1" hangingPunct="1">
              <a:buClr>
                <a:srgbClr val="CC0066"/>
              </a:buClr>
              <a:buFontTx/>
              <a:buNone/>
            </a:pPr>
            <a:endParaRPr lang="en-US" altLang="en-US" sz="2600" dirty="0"/>
          </a:p>
          <a:p>
            <a:pPr eaLnBrk="1" hangingPunct="1">
              <a:buClr>
                <a:srgbClr val="CC0066"/>
              </a:buClr>
            </a:pPr>
            <a:endParaRPr lang="en-GB" altLang="en-US" sz="700" dirty="0"/>
          </a:p>
          <a:p>
            <a:pPr eaLnBrk="1" hangingPunct="1">
              <a:buClr>
                <a:srgbClr val="CC0066"/>
              </a:buClr>
            </a:pPr>
            <a:endParaRPr lang="en-GB" altLang="en-US" sz="700" dirty="0"/>
          </a:p>
          <a:p>
            <a:pPr eaLnBrk="1" hangingPunct="1">
              <a:lnSpc>
                <a:spcPct val="60000"/>
              </a:lnSpc>
            </a:pPr>
            <a:endParaRPr lang="en-GB" altLang="en-US" sz="700" dirty="0"/>
          </a:p>
        </p:txBody>
      </p:sp>
      <p:pic>
        <p:nvPicPr>
          <p:cNvPr id="14340" name="Picture 4" descr="j01405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304" y="340271"/>
            <a:ext cx="13779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87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4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4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207963"/>
            <a:ext cx="7772400" cy="1143000"/>
          </a:xfrm>
        </p:spPr>
        <p:txBody>
          <a:bodyPr>
            <a:normAutofit/>
          </a:bodyPr>
          <a:lstStyle/>
          <a:p>
            <a:pPr algn="ctr" eaLnBrk="1" hangingPunct="1"/>
            <a:r>
              <a:rPr lang="en-GB" altLang="en-US" sz="5000" b="1" dirty="0">
                <a:solidFill>
                  <a:schemeClr val="accent1">
                    <a:lumMod val="75000"/>
                  </a:schemeClr>
                </a:solidFill>
                <a:latin typeface="+mn-lt"/>
              </a:rPr>
              <a:t>Friendly Dolphin</a:t>
            </a:r>
          </a:p>
        </p:txBody>
      </p:sp>
      <p:sp>
        <p:nvSpPr>
          <p:cNvPr id="445443" name="Rectangle 3"/>
          <p:cNvSpPr>
            <a:spLocks noGrp="1" noChangeArrowheads="1"/>
          </p:cNvSpPr>
          <p:nvPr>
            <p:ph type="body" idx="4294967295"/>
          </p:nvPr>
        </p:nvSpPr>
        <p:spPr>
          <a:xfrm>
            <a:off x="0" y="1371600"/>
            <a:ext cx="8229600" cy="5040313"/>
          </a:xfrm>
        </p:spPr>
        <p:txBody>
          <a:bodyPr>
            <a:normAutofit fontScale="85000" lnSpcReduction="20000"/>
          </a:bodyPr>
          <a:lstStyle/>
          <a:p>
            <a:pPr eaLnBrk="1" hangingPunct="1">
              <a:lnSpc>
                <a:spcPct val="120000"/>
              </a:lnSpc>
              <a:buClr>
                <a:srgbClr val="CC0066"/>
              </a:buClr>
            </a:pPr>
            <a:r>
              <a:rPr lang="en-GB" altLang="en-US" sz="3800" dirty="0">
                <a:solidFill>
                  <a:schemeClr val="bg2">
                    <a:lumMod val="50000"/>
                  </a:schemeClr>
                </a:solidFill>
                <a:latin typeface="+mj-lt"/>
              </a:rPr>
              <a:t>Poor follow through – doesn’t always walk the walk.</a:t>
            </a:r>
          </a:p>
          <a:p>
            <a:pPr eaLnBrk="1" hangingPunct="1">
              <a:lnSpc>
                <a:spcPct val="120000"/>
              </a:lnSpc>
              <a:buClr>
                <a:srgbClr val="CC0066"/>
              </a:buClr>
            </a:pPr>
            <a:r>
              <a:rPr lang="en-GB" altLang="en-US" sz="3800" dirty="0">
                <a:solidFill>
                  <a:schemeClr val="bg2">
                    <a:lumMod val="50000"/>
                  </a:schemeClr>
                </a:solidFill>
                <a:latin typeface="+mj-lt"/>
              </a:rPr>
              <a:t>Easily dissuaded.</a:t>
            </a:r>
          </a:p>
          <a:p>
            <a:pPr eaLnBrk="1" hangingPunct="1">
              <a:lnSpc>
                <a:spcPct val="120000"/>
              </a:lnSpc>
              <a:buClr>
                <a:srgbClr val="CC0066"/>
              </a:buClr>
            </a:pPr>
            <a:r>
              <a:rPr lang="en-GB" altLang="en-US" sz="3800" dirty="0">
                <a:solidFill>
                  <a:schemeClr val="bg2">
                    <a:lumMod val="50000"/>
                  </a:schemeClr>
                </a:solidFill>
                <a:latin typeface="+mj-lt"/>
              </a:rPr>
              <a:t>Meetings seem to over run, go round in circles.</a:t>
            </a:r>
          </a:p>
          <a:p>
            <a:pPr eaLnBrk="1" hangingPunct="1">
              <a:lnSpc>
                <a:spcPct val="120000"/>
              </a:lnSpc>
              <a:buClr>
                <a:srgbClr val="CC0066"/>
              </a:buClr>
            </a:pPr>
            <a:r>
              <a:rPr lang="en-GB" altLang="en-US" sz="3800" dirty="0">
                <a:solidFill>
                  <a:schemeClr val="bg2">
                    <a:lumMod val="50000"/>
                  </a:schemeClr>
                </a:solidFill>
                <a:latin typeface="+mj-lt"/>
              </a:rPr>
              <a:t>May get too many people involved.</a:t>
            </a:r>
          </a:p>
          <a:p>
            <a:pPr eaLnBrk="1" hangingPunct="1">
              <a:lnSpc>
                <a:spcPct val="120000"/>
              </a:lnSpc>
              <a:buClr>
                <a:srgbClr val="CC0066"/>
              </a:buClr>
            </a:pPr>
            <a:r>
              <a:rPr lang="en-GB" altLang="en-US" sz="3800" dirty="0">
                <a:solidFill>
                  <a:schemeClr val="bg2">
                    <a:lumMod val="50000"/>
                  </a:schemeClr>
                </a:solidFill>
                <a:latin typeface="+mj-lt"/>
              </a:rPr>
              <a:t>You do not want a team of only friendly dolphins!</a:t>
            </a:r>
          </a:p>
          <a:p>
            <a:pPr eaLnBrk="1" hangingPunct="1">
              <a:lnSpc>
                <a:spcPct val="120000"/>
              </a:lnSpc>
              <a:buClr>
                <a:srgbClr val="CC0066"/>
              </a:buClr>
            </a:pPr>
            <a:r>
              <a:rPr lang="en-GB" altLang="en-US" sz="3800" dirty="0">
                <a:solidFill>
                  <a:schemeClr val="bg2">
                    <a:lumMod val="50000"/>
                  </a:schemeClr>
                </a:solidFill>
                <a:latin typeface="+mj-lt"/>
              </a:rPr>
              <a:t>Did they ever get their mobile phone?</a:t>
            </a:r>
          </a:p>
          <a:p>
            <a:pPr eaLnBrk="1" hangingPunct="1">
              <a:lnSpc>
                <a:spcPct val="80000"/>
              </a:lnSpc>
            </a:pPr>
            <a:endParaRPr lang="en-GB" altLang="en-US" sz="2800" dirty="0"/>
          </a:p>
        </p:txBody>
      </p:sp>
      <p:pic>
        <p:nvPicPr>
          <p:cNvPr id="15364" name="Picture 4" descr="j00884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6375" y="81637"/>
            <a:ext cx="1514257" cy="13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466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544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54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2168363" y="1039535"/>
            <a:ext cx="7886700" cy="1307802"/>
          </a:xfrm>
        </p:spPr>
        <p:txBody>
          <a:bodyPr>
            <a:noAutofit/>
          </a:bodyPr>
          <a:lstStyle/>
          <a:p>
            <a:pPr algn="ctr" eaLnBrk="1" hangingPunct="1"/>
            <a:r>
              <a:rPr lang="en-GB" sz="5000" dirty="0">
                <a:solidFill>
                  <a:schemeClr val="bg2">
                    <a:lumMod val="50000"/>
                  </a:schemeClr>
                </a:solidFill>
                <a:latin typeface="+mn-lt"/>
              </a:rPr>
              <a:t>As </a:t>
            </a:r>
            <a:r>
              <a:rPr lang="en-GB" sz="5000" dirty="0">
                <a:solidFill>
                  <a:schemeClr val="accent1">
                    <a:lumMod val="75000"/>
                  </a:schemeClr>
                </a:solidFill>
                <a:latin typeface="+mn-lt"/>
              </a:rPr>
              <a:t>no one animal is perfect</a:t>
            </a:r>
            <a:r>
              <a:rPr lang="en-GB" sz="5000" dirty="0">
                <a:solidFill>
                  <a:schemeClr val="bg2">
                    <a:lumMod val="50000"/>
                  </a:schemeClr>
                </a:solidFill>
                <a:latin typeface="+mn-lt"/>
              </a:rPr>
              <a:t>, you need a combination of all four to be most effective.</a:t>
            </a:r>
            <a:r>
              <a:rPr lang="en-GB" sz="4800" dirty="0"/>
              <a:t/>
            </a:r>
            <a:br>
              <a:rPr lang="en-GB" sz="4800" dirty="0"/>
            </a:br>
            <a:endParaRPr lang="en-GB" altLang="en-US" sz="4800" b="1" dirty="0"/>
          </a:p>
        </p:txBody>
      </p:sp>
      <p:sp>
        <p:nvSpPr>
          <p:cNvPr id="2" name="TextBox 1"/>
          <p:cNvSpPr txBox="1"/>
          <p:nvPr/>
        </p:nvSpPr>
        <p:spPr>
          <a:xfrm>
            <a:off x="2364179" y="2564904"/>
            <a:ext cx="7463643" cy="1569660"/>
          </a:xfrm>
          <a:prstGeom prst="rect">
            <a:avLst/>
          </a:prstGeom>
          <a:noFill/>
        </p:spPr>
        <p:txBody>
          <a:bodyPr wrap="square" rtlCol="0">
            <a:spAutoFit/>
          </a:bodyPr>
          <a:lstStyle/>
          <a:p>
            <a:r>
              <a:rPr lang="en-GB" sz="3200" dirty="0">
                <a:solidFill>
                  <a:schemeClr val="bg2">
                    <a:lumMod val="50000"/>
                  </a:schemeClr>
                </a:solidFill>
                <a:latin typeface="+mj-lt"/>
                <a:ea typeface="+mj-ea"/>
                <a:cs typeface="+mj-cs"/>
              </a:rPr>
              <a:t>That’s why you need to be able to work with other people – people who are different!!</a:t>
            </a:r>
          </a:p>
        </p:txBody>
      </p:sp>
      <p:pic>
        <p:nvPicPr>
          <p:cNvPr id="4" name="Picture 3">
            <a:extLst>
              <a:ext uri="{FF2B5EF4-FFF2-40B4-BE49-F238E27FC236}">
                <a16:creationId xmlns="" xmlns:a16="http://schemas.microsoft.com/office/drawing/2014/main" id="{F5D1A53C-16EF-4F95-9959-39F9ACE4188B}"/>
              </a:ext>
            </a:extLst>
          </p:cNvPr>
          <p:cNvPicPr>
            <a:picLocks noChangeAspect="1"/>
          </p:cNvPicPr>
          <p:nvPr/>
        </p:nvPicPr>
        <p:blipFill>
          <a:blip r:embed="rId3"/>
          <a:stretch>
            <a:fillRect/>
          </a:stretch>
        </p:blipFill>
        <p:spPr>
          <a:xfrm>
            <a:off x="4942850" y="3632613"/>
            <a:ext cx="5734050" cy="3438525"/>
          </a:xfrm>
          <a:prstGeom prst="rect">
            <a:avLst/>
          </a:prstGeom>
        </p:spPr>
      </p:pic>
    </p:spTree>
    <p:extLst>
      <p:ext uri="{BB962C8B-B14F-4D97-AF65-F5344CB8AC3E}">
        <p14:creationId xmlns:p14="http://schemas.microsoft.com/office/powerpoint/2010/main" val="2158173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Managing Stress - Brainsmart - BB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00313" y="2057400"/>
            <a:ext cx="7158037" cy="4038600"/>
          </a:xfrm>
        </p:spPr>
      </p:pic>
    </p:spTree>
    <p:extLst>
      <p:ext uri="{BB962C8B-B14F-4D97-AF65-F5344CB8AC3E}">
        <p14:creationId xmlns:p14="http://schemas.microsoft.com/office/powerpoint/2010/main" val="6634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4048"/>
            <a:ext cx="8191822" cy="1325563"/>
          </a:xfrm>
        </p:spPr>
        <p:txBody>
          <a:bodyPr>
            <a:normAutofit/>
          </a:bodyPr>
          <a:lstStyle/>
          <a:p>
            <a:pPr algn="ctr"/>
            <a:r>
              <a:rPr lang="en-GB" sz="5000" dirty="0">
                <a:solidFill>
                  <a:schemeClr val="bg2">
                    <a:lumMod val="50000"/>
                  </a:schemeClr>
                </a:solidFill>
                <a:latin typeface="+mn-lt"/>
              </a:rPr>
              <a:t>Stress makes us </a:t>
            </a:r>
            <a:r>
              <a:rPr lang="en-GB" sz="5000" dirty="0">
                <a:solidFill>
                  <a:schemeClr val="accent1">
                    <a:lumMod val="75000"/>
                  </a:schemeClr>
                </a:solidFill>
                <a:latin typeface="+mn-lt"/>
              </a:rPr>
              <a:t>less effective</a:t>
            </a:r>
          </a:p>
        </p:txBody>
      </p:sp>
      <p:sp>
        <p:nvSpPr>
          <p:cNvPr id="5" name="TextBox 4"/>
          <p:cNvSpPr txBox="1"/>
          <p:nvPr/>
        </p:nvSpPr>
        <p:spPr>
          <a:xfrm>
            <a:off x="2855640" y="4658361"/>
            <a:ext cx="6912768" cy="2062103"/>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chemeClr val="bg2">
                    <a:lumMod val="50000"/>
                  </a:schemeClr>
                </a:solidFill>
                <a:latin typeface="+mj-lt"/>
              </a:rPr>
              <a:t>When your body thinks it’s in danger it produces the stress hormone </a:t>
            </a:r>
            <a:r>
              <a:rPr lang="en-GB" sz="3200" dirty="0">
                <a:solidFill>
                  <a:schemeClr val="accent1">
                    <a:lumMod val="75000"/>
                  </a:schemeClr>
                </a:solidFill>
                <a:latin typeface="+mj-lt"/>
              </a:rPr>
              <a:t>Cortisol</a:t>
            </a:r>
            <a:r>
              <a:rPr lang="en-GB" sz="3200" dirty="0">
                <a:solidFill>
                  <a:schemeClr val="bg2">
                    <a:lumMod val="50000"/>
                  </a:schemeClr>
                </a:solidFill>
                <a:latin typeface="+mj-lt"/>
              </a:rPr>
              <a:t>.</a:t>
            </a:r>
          </a:p>
          <a:p>
            <a:pPr marL="285750" indent="-285750">
              <a:buFont typeface="Arial" panose="020B0604020202020204" pitchFamily="34" charset="0"/>
              <a:buChar char="•"/>
            </a:pPr>
            <a:r>
              <a:rPr lang="en-GB" sz="3200" dirty="0">
                <a:solidFill>
                  <a:schemeClr val="bg2">
                    <a:lumMod val="50000"/>
                  </a:schemeClr>
                </a:solidFill>
                <a:latin typeface="+mj-lt"/>
              </a:rPr>
              <a:t>Cortisol affects memory and ability to make logical decisions.</a:t>
            </a:r>
          </a:p>
        </p:txBody>
      </p:sp>
      <p:pic>
        <p:nvPicPr>
          <p:cNvPr id="3" name="Picture 2">
            <a:extLst>
              <a:ext uri="{FF2B5EF4-FFF2-40B4-BE49-F238E27FC236}">
                <a16:creationId xmlns="" xmlns:a16="http://schemas.microsoft.com/office/drawing/2014/main" id="{AF73A83F-E387-407C-8C76-125B70E1AC88}"/>
              </a:ext>
            </a:extLst>
          </p:cNvPr>
          <p:cNvPicPr>
            <a:picLocks noChangeAspect="1"/>
          </p:cNvPicPr>
          <p:nvPr/>
        </p:nvPicPr>
        <p:blipFill>
          <a:blip r:embed="rId3"/>
          <a:stretch>
            <a:fillRect/>
          </a:stretch>
        </p:blipFill>
        <p:spPr>
          <a:xfrm>
            <a:off x="4943872" y="1419611"/>
            <a:ext cx="2612782" cy="2610897"/>
          </a:xfrm>
          <a:prstGeom prst="rect">
            <a:avLst/>
          </a:prstGeom>
        </p:spPr>
      </p:pic>
    </p:spTree>
    <p:extLst>
      <p:ext uri="{BB962C8B-B14F-4D97-AF65-F5344CB8AC3E}">
        <p14:creationId xmlns:p14="http://schemas.microsoft.com/office/powerpoint/2010/main" val="516410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81000"/>
            <a:ext cx="9875520" cy="1356360"/>
          </a:xfrm>
        </p:spPr>
        <p:txBody>
          <a:bodyPr>
            <a:noAutofit/>
          </a:bodyPr>
          <a:lstStyle/>
          <a:p>
            <a:pPr algn="ctr"/>
            <a:r>
              <a:rPr lang="en-GB" sz="5000" dirty="0">
                <a:solidFill>
                  <a:schemeClr val="bg2">
                    <a:lumMod val="50000"/>
                  </a:schemeClr>
                </a:solidFill>
                <a:latin typeface="+mn-lt"/>
              </a:rPr>
              <a:t>Stress makes us act like Pavlov’s dog.</a:t>
            </a:r>
          </a:p>
        </p:txBody>
      </p:sp>
      <p:pic>
        <p:nvPicPr>
          <p:cNvPr id="4" name="Content Placeholder 3"/>
          <p:cNvPicPr>
            <a:picLocks noGrp="1" noChangeAspect="1"/>
          </p:cNvPicPr>
          <p:nvPr>
            <p:ph idx="1"/>
          </p:nvPr>
        </p:nvPicPr>
        <p:blipFill>
          <a:blip r:embed="rId3"/>
          <a:stretch>
            <a:fillRect/>
          </a:stretch>
        </p:blipFill>
        <p:spPr>
          <a:xfrm>
            <a:off x="2204750" y="1825626"/>
            <a:ext cx="7782500" cy="3187551"/>
          </a:xfrm>
          <a:prstGeom prst="rect">
            <a:avLst/>
          </a:prstGeom>
        </p:spPr>
      </p:pic>
      <p:sp>
        <p:nvSpPr>
          <p:cNvPr id="5" name="TextBox 4"/>
          <p:cNvSpPr txBox="1"/>
          <p:nvPr/>
        </p:nvSpPr>
        <p:spPr>
          <a:xfrm>
            <a:off x="3215680" y="5414576"/>
            <a:ext cx="6336704" cy="1077218"/>
          </a:xfrm>
          <a:prstGeom prst="rect">
            <a:avLst/>
          </a:prstGeom>
          <a:noFill/>
        </p:spPr>
        <p:txBody>
          <a:bodyPr wrap="square" rtlCol="0">
            <a:spAutoFit/>
          </a:bodyPr>
          <a:lstStyle/>
          <a:p>
            <a:r>
              <a:rPr lang="en-GB" sz="3200" b="1" dirty="0">
                <a:solidFill>
                  <a:schemeClr val="bg2">
                    <a:lumMod val="50000"/>
                  </a:schemeClr>
                </a:solidFill>
                <a:latin typeface="+mj-lt"/>
              </a:rPr>
              <a:t>    Stimulus	    		React</a:t>
            </a:r>
          </a:p>
          <a:p>
            <a:r>
              <a:rPr lang="en-GB" sz="3200" dirty="0">
                <a:solidFill>
                  <a:schemeClr val="bg2">
                    <a:lumMod val="50000"/>
                  </a:schemeClr>
                </a:solidFill>
                <a:latin typeface="+mj-lt"/>
              </a:rPr>
              <a:t>Poor Julia got nothing out of it!! </a:t>
            </a:r>
          </a:p>
        </p:txBody>
      </p:sp>
      <p:sp>
        <p:nvSpPr>
          <p:cNvPr id="6" name="Striped Right Arrow 5"/>
          <p:cNvSpPr/>
          <p:nvPr/>
        </p:nvSpPr>
        <p:spPr>
          <a:xfrm>
            <a:off x="5606796" y="5450105"/>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6670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681038"/>
            <a:ext cx="8352928" cy="1955874"/>
          </a:xfrm>
        </p:spPr>
        <p:txBody>
          <a:bodyPr>
            <a:noAutofit/>
          </a:bodyPr>
          <a:lstStyle/>
          <a:p>
            <a:pPr algn="ctr"/>
            <a:r>
              <a:rPr lang="en-GB" sz="5000" dirty="0">
                <a:solidFill>
                  <a:schemeClr val="bg2">
                    <a:lumMod val="50000"/>
                  </a:schemeClr>
                </a:solidFill>
                <a:latin typeface="+mn-lt"/>
              </a:rPr>
              <a:t>Do we need to react like Pavlov’s dog?</a:t>
            </a:r>
            <a:br>
              <a:rPr lang="en-GB" sz="5000" dirty="0">
                <a:solidFill>
                  <a:schemeClr val="bg2">
                    <a:lumMod val="50000"/>
                  </a:schemeClr>
                </a:solidFill>
                <a:latin typeface="+mn-lt"/>
              </a:rPr>
            </a:br>
            <a:r>
              <a:rPr lang="en-GB" sz="5000" dirty="0">
                <a:solidFill>
                  <a:schemeClr val="bg2">
                    <a:lumMod val="50000"/>
                  </a:schemeClr>
                </a:solidFill>
                <a:latin typeface="+mn-lt"/>
              </a:rPr>
              <a:t/>
            </a:r>
            <a:br>
              <a:rPr lang="en-GB" sz="5000" dirty="0">
                <a:solidFill>
                  <a:schemeClr val="bg2">
                    <a:lumMod val="50000"/>
                  </a:schemeClr>
                </a:solidFill>
                <a:latin typeface="+mn-lt"/>
              </a:rPr>
            </a:br>
            <a:endParaRPr lang="en-GB" sz="5000" dirty="0">
              <a:solidFill>
                <a:schemeClr val="bg2">
                  <a:lumMod val="50000"/>
                </a:schemeClr>
              </a:solidFill>
              <a:latin typeface="+mn-lt"/>
            </a:endParaRPr>
          </a:p>
        </p:txBody>
      </p:sp>
      <p:sp>
        <p:nvSpPr>
          <p:cNvPr id="3" name="Content Placeholder 2"/>
          <p:cNvSpPr>
            <a:spLocks noGrp="1"/>
          </p:cNvSpPr>
          <p:nvPr>
            <p:ph idx="1"/>
          </p:nvPr>
        </p:nvSpPr>
        <p:spPr>
          <a:xfrm>
            <a:off x="2152650" y="2852936"/>
            <a:ext cx="7886700" cy="3324027"/>
          </a:xfrm>
        </p:spPr>
        <p:txBody>
          <a:bodyPr>
            <a:normAutofit/>
          </a:bodyPr>
          <a:lstStyle/>
          <a:p>
            <a:pPr marL="0" indent="0">
              <a:buNone/>
            </a:pPr>
            <a:r>
              <a:rPr lang="en-GB" sz="3200" dirty="0">
                <a:solidFill>
                  <a:schemeClr val="accent1">
                    <a:lumMod val="75000"/>
                  </a:schemeClr>
                </a:solidFill>
                <a:latin typeface="+mj-lt"/>
              </a:rPr>
              <a:t>Viktor Frankl </a:t>
            </a:r>
          </a:p>
          <a:p>
            <a:pPr marL="0" indent="0">
              <a:buNone/>
            </a:pPr>
            <a:endParaRPr lang="en-GB" sz="3200" dirty="0">
              <a:solidFill>
                <a:schemeClr val="bg2">
                  <a:lumMod val="50000"/>
                </a:schemeClr>
              </a:solidFill>
              <a:latin typeface="+mj-lt"/>
            </a:endParaRPr>
          </a:p>
          <a:p>
            <a:pPr marL="0" indent="0">
              <a:buNone/>
            </a:pPr>
            <a:r>
              <a:rPr lang="en-GB" sz="3200" dirty="0">
                <a:solidFill>
                  <a:schemeClr val="bg2">
                    <a:lumMod val="50000"/>
                  </a:schemeClr>
                </a:solidFill>
                <a:latin typeface="+mj-lt"/>
              </a:rPr>
              <a:t>Psychiatrist</a:t>
            </a:r>
          </a:p>
          <a:p>
            <a:pPr marL="0" indent="0">
              <a:buNone/>
            </a:pPr>
            <a:endParaRPr lang="en-GB" sz="3200" dirty="0">
              <a:solidFill>
                <a:schemeClr val="bg2">
                  <a:lumMod val="50000"/>
                </a:schemeClr>
              </a:solidFill>
              <a:latin typeface="+mj-lt"/>
            </a:endParaRPr>
          </a:p>
          <a:p>
            <a:pPr marL="0" indent="0">
              <a:buNone/>
            </a:pPr>
            <a:r>
              <a:rPr lang="en-GB" sz="3200" dirty="0">
                <a:solidFill>
                  <a:schemeClr val="bg2">
                    <a:lumMod val="50000"/>
                  </a:schemeClr>
                </a:solidFill>
                <a:latin typeface="+mj-lt"/>
              </a:rPr>
              <a:t>Survivor of Auschwitz </a:t>
            </a:r>
          </a:p>
          <a:p>
            <a:endParaRPr lang="en-GB" sz="2800" dirty="0"/>
          </a:p>
        </p:txBody>
      </p:sp>
      <p:pic>
        <p:nvPicPr>
          <p:cNvPr id="4" name="Picture 3">
            <a:extLst>
              <a:ext uri="{FF2B5EF4-FFF2-40B4-BE49-F238E27FC236}">
                <a16:creationId xmlns="" xmlns:a16="http://schemas.microsoft.com/office/drawing/2014/main" id="{54B910D1-68F6-4146-8DAC-E177BEE23622}"/>
              </a:ext>
            </a:extLst>
          </p:cNvPr>
          <p:cNvPicPr>
            <a:picLocks noChangeAspect="1"/>
          </p:cNvPicPr>
          <p:nvPr/>
        </p:nvPicPr>
        <p:blipFill>
          <a:blip r:embed="rId3"/>
          <a:stretch>
            <a:fillRect/>
          </a:stretch>
        </p:blipFill>
        <p:spPr>
          <a:xfrm>
            <a:off x="6423660" y="1988840"/>
            <a:ext cx="5509260" cy="4104456"/>
          </a:xfrm>
          <a:prstGeom prst="rect">
            <a:avLst/>
          </a:prstGeom>
        </p:spPr>
      </p:pic>
    </p:spTree>
    <p:extLst>
      <p:ext uri="{BB962C8B-B14F-4D97-AF65-F5344CB8AC3E}">
        <p14:creationId xmlns:p14="http://schemas.microsoft.com/office/powerpoint/2010/main" val="3807987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a:extLst>
              <a:ext uri="{FF2B5EF4-FFF2-40B4-BE49-F238E27FC236}">
                <a16:creationId xmlns="" xmlns:a16="http://schemas.microsoft.com/office/drawing/2014/main" id="{B8222406-8F83-4C5C-9E8E-E4674E9F0470}"/>
              </a:ext>
            </a:extLst>
          </p:cNvPr>
          <p:cNvPicPr>
            <a:picLocks noGrp="1" noChangeAspect="1"/>
          </p:cNvPicPr>
          <p:nvPr>
            <p:ph idx="1"/>
          </p:nvPr>
        </p:nvPicPr>
        <p:blipFill>
          <a:blip r:embed="rId3"/>
          <a:stretch>
            <a:fillRect/>
          </a:stretch>
        </p:blipFill>
        <p:spPr>
          <a:xfrm>
            <a:off x="3190082" y="523082"/>
            <a:ext cx="5811837" cy="5811837"/>
          </a:xfrm>
          <a:prstGeom prst="rect">
            <a:avLst/>
          </a:prstGeom>
        </p:spPr>
      </p:pic>
    </p:spTree>
    <p:extLst>
      <p:ext uri="{BB962C8B-B14F-4D97-AF65-F5344CB8AC3E}">
        <p14:creationId xmlns:p14="http://schemas.microsoft.com/office/powerpoint/2010/main" val="3170714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graphicFrame>
        <p:nvGraphicFramePr>
          <p:cNvPr id="4" name="Content Placeholder 3"/>
          <p:cNvGraphicFramePr>
            <a:graphicFrameLocks noGrp="1"/>
          </p:cNvGraphicFramePr>
          <p:nvPr>
            <p:ph idx="1"/>
            <p:extLst/>
          </p:nvPr>
        </p:nvGraphicFramePr>
        <p:xfrm>
          <a:off x="2152650" y="3717033"/>
          <a:ext cx="7886700"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3503712" y="620688"/>
          <a:ext cx="4992216" cy="23920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4079776" y="2492897"/>
            <a:ext cx="3960440" cy="584775"/>
          </a:xfrm>
          <a:prstGeom prst="rect">
            <a:avLst/>
          </a:prstGeom>
          <a:noFill/>
        </p:spPr>
        <p:txBody>
          <a:bodyPr wrap="square" rtlCol="0">
            <a:spAutoFit/>
          </a:bodyPr>
          <a:lstStyle/>
          <a:p>
            <a:pPr algn="ctr"/>
            <a:r>
              <a:rPr lang="en-GB" sz="3200" dirty="0">
                <a:solidFill>
                  <a:schemeClr val="bg2">
                    <a:lumMod val="50000"/>
                  </a:schemeClr>
                </a:solidFill>
                <a:latin typeface="+mj-lt"/>
              </a:rPr>
              <a:t>Low Resilient People.</a:t>
            </a:r>
          </a:p>
        </p:txBody>
      </p:sp>
      <p:sp>
        <p:nvSpPr>
          <p:cNvPr id="7" name="TextBox 6"/>
          <p:cNvSpPr txBox="1"/>
          <p:nvPr/>
        </p:nvSpPr>
        <p:spPr>
          <a:xfrm>
            <a:off x="4295800" y="5301210"/>
            <a:ext cx="4032448" cy="584775"/>
          </a:xfrm>
          <a:prstGeom prst="rect">
            <a:avLst/>
          </a:prstGeom>
          <a:noFill/>
        </p:spPr>
        <p:txBody>
          <a:bodyPr wrap="square" rtlCol="0">
            <a:spAutoFit/>
          </a:bodyPr>
          <a:lstStyle/>
          <a:p>
            <a:r>
              <a:rPr lang="en-GB" sz="3200" dirty="0">
                <a:solidFill>
                  <a:schemeClr val="bg2">
                    <a:lumMod val="50000"/>
                  </a:schemeClr>
                </a:solidFill>
                <a:latin typeface="+mj-lt"/>
              </a:rPr>
              <a:t>High Resilient People.</a:t>
            </a:r>
          </a:p>
        </p:txBody>
      </p:sp>
    </p:spTree>
    <p:extLst>
      <p:ext uri="{BB962C8B-B14F-4D97-AF65-F5344CB8AC3E}">
        <p14:creationId xmlns:p14="http://schemas.microsoft.com/office/powerpoint/2010/main" val="330140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12</TotalTime>
  <Words>4195</Words>
  <Application>Microsoft Office PowerPoint</Application>
  <PresentationFormat>Widescreen</PresentationFormat>
  <Paragraphs>376</Paragraphs>
  <Slides>37</Slides>
  <Notes>37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Corbel</vt:lpstr>
      <vt:lpstr>Basis</vt:lpstr>
      <vt:lpstr>Resilience skill 3: I can manage my emotions.</vt:lpstr>
      <vt:lpstr>Stress can make you angry.</vt:lpstr>
      <vt:lpstr>The video shows people who lost control of their emotions due to stress.  What is stress?</vt:lpstr>
      <vt:lpstr>PowerPoint Presentation</vt:lpstr>
      <vt:lpstr>Stress makes us less effective</vt:lpstr>
      <vt:lpstr>Stress makes us act like Pavlov’s dog.</vt:lpstr>
      <vt:lpstr>Do we need to react like Pavlov’s dog?  </vt:lpstr>
      <vt:lpstr>PowerPoint Presentation</vt:lpstr>
      <vt:lpstr>PowerPoint Presentation</vt:lpstr>
      <vt:lpstr>Using Viktor’s Space</vt:lpstr>
      <vt:lpstr>Sometimes the space disappears.</vt:lpstr>
      <vt:lpstr>We have broadly four main emotional heads.</vt:lpstr>
      <vt:lpstr>Chilled Head</vt:lpstr>
      <vt:lpstr>Super Head</vt:lpstr>
      <vt:lpstr>Angry Head</vt:lpstr>
      <vt:lpstr>Sulky Head</vt:lpstr>
      <vt:lpstr>Everyone has all four heads and we move between them.</vt:lpstr>
      <vt:lpstr>High resilient people</vt:lpstr>
      <vt:lpstr>Low resilient people</vt:lpstr>
      <vt:lpstr> Recognise that you are stressed. </vt:lpstr>
      <vt:lpstr>Take action to reduce the stress.</vt:lpstr>
      <vt:lpstr>PowerPoint Presentation</vt:lpstr>
      <vt:lpstr>PowerPoint Presentation</vt:lpstr>
      <vt:lpstr>Resilience skill 4: I am good at working with other people. </vt:lpstr>
      <vt:lpstr>Working Animals</vt:lpstr>
      <vt:lpstr>Eager Beaver</vt:lpstr>
      <vt:lpstr>Wise Owl</vt:lpstr>
      <vt:lpstr>Clever Fox</vt:lpstr>
      <vt:lpstr>Friendly Dolphin</vt:lpstr>
      <vt:lpstr>Working Animals</vt:lpstr>
      <vt:lpstr>Task – Paper Tower</vt:lpstr>
      <vt:lpstr>Working Animals</vt:lpstr>
      <vt:lpstr>Eager Beaver</vt:lpstr>
      <vt:lpstr>Wise Owl</vt:lpstr>
      <vt:lpstr>Clever Fox</vt:lpstr>
      <vt:lpstr>Friendly Dolphin</vt:lpstr>
      <vt:lpstr>As no one animal is perfect, you need a combination of all four to be most effective.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skill 3: I can manage my emotions.</dc:title>
  <dc:creator>Selina Philpin</dc:creator>
  <cp:lastModifiedBy>Selina Philpin</cp:lastModifiedBy>
  <cp:revision>4</cp:revision>
  <dcterms:created xsi:type="dcterms:W3CDTF">2019-07-07T16:09:16Z</dcterms:created>
  <dcterms:modified xsi:type="dcterms:W3CDTF">2019-07-07T16:44:11Z</dcterms:modified>
</cp:coreProperties>
</file>