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2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7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86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26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4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4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8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1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7CE510-965A-4BA8-A006-1C8EAEF881B8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69880F-180A-4A56-9AF6-4839AC9C9C1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15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TiH55tkY1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xbdx-SeOOo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Mindfulness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Mindfulness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3"/>
              </a:rPr>
              <a:t>What is Mindfulness?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563B-192E-4BAC-9315-30A759F175ED}" type="slidenum">
              <a:rPr lang="en-GB" smtClean="0"/>
              <a:pPr/>
              <a:t>2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10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Mindfulness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 First Taste of Mindfulness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Follow the instructions that your teacher reads out to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563B-192E-4BAC-9315-30A759F175ED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9816" y="3429000"/>
            <a:ext cx="30963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43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Mindfulness?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form of brain training</a:t>
            </a:r>
          </a:p>
          <a:p>
            <a:r>
              <a:rPr lang="en-GB" dirty="0" smtClean="0"/>
              <a:t>We can fall into automatic negative habits</a:t>
            </a:r>
          </a:p>
          <a:p>
            <a:r>
              <a:rPr lang="en-GB" dirty="0" smtClean="0"/>
              <a:t>Mindfulness helps keep us retrain these to think in a more positive way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563B-192E-4BAC-9315-30A759F175ED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0096" y="126876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static.fjcdn.com/pictures/How+did+i+get+here_fecbfa_487096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60" y="4010855"/>
            <a:ext cx="3816424" cy="246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13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18680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Changing our Mind-Set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44825"/>
            <a:ext cx="4546848" cy="4281339"/>
          </a:xfrm>
        </p:spPr>
        <p:txBody>
          <a:bodyPr/>
          <a:lstStyle/>
          <a:p>
            <a:r>
              <a:rPr lang="en-GB" dirty="0" smtClean="0"/>
              <a:t>Carol </a:t>
            </a:r>
            <a:r>
              <a:rPr lang="en-GB" dirty="0" err="1" smtClean="0"/>
              <a:t>Dweck</a:t>
            </a:r>
            <a:r>
              <a:rPr lang="en-GB" dirty="0" smtClean="0"/>
              <a:t> says we need to develop a growth mind-set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563B-192E-4BAC-9315-30A759F175ED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4032" y="188640"/>
            <a:ext cx="417646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77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of us....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Focus on the PAST: What were they saying about me? What should I have done differently? </a:t>
            </a:r>
          </a:p>
          <a:p>
            <a:r>
              <a:rPr lang="en-GB" dirty="0" smtClean="0"/>
              <a:t>Focus on the FUTURE: What will happen next? How will I cope if....... What happens if.......</a:t>
            </a:r>
          </a:p>
          <a:p>
            <a:r>
              <a:rPr lang="en-GB" dirty="0" smtClean="0"/>
              <a:t>The plane crashes      </a:t>
            </a:r>
          </a:p>
          <a:p>
            <a:endParaRPr lang="en-GB" dirty="0" smtClean="0"/>
          </a:p>
          <a:p>
            <a:r>
              <a:rPr lang="en-GB" dirty="0" smtClean="0"/>
              <a:t>There is a traffic jam and I am late for work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563B-192E-4BAC-9315-30A759F175ED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5256" y="2084832"/>
            <a:ext cx="936104" cy="6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8015" y="3687188"/>
            <a:ext cx="12477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4995" y="4515863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93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Mindful Breathing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teacher will take you through a breathing exercise</a:t>
            </a:r>
          </a:p>
          <a:p>
            <a:endParaRPr lang="en-GB" dirty="0"/>
          </a:p>
          <a:p>
            <a:r>
              <a:rPr lang="en-GB" dirty="0"/>
              <a:t>Video </a:t>
            </a:r>
            <a:r>
              <a:rPr lang="en-GB" dirty="0">
                <a:hlinkClick r:id="rId3"/>
              </a:rPr>
              <a:t>https://www.youtube.com/watch?v=Uxbdx-SeOOo</a:t>
            </a:r>
            <a:r>
              <a:rPr lang="en-GB" dirty="0"/>
              <a:t> </a:t>
            </a:r>
            <a:r>
              <a:rPr lang="en-GB" dirty="0" smtClean="0"/>
              <a:t>4-7-8 breathing</a:t>
            </a:r>
          </a:p>
          <a:p>
            <a:r>
              <a:rPr lang="en-GB" dirty="0"/>
              <a:t>https://www.youtube.com/watch?v=5PIBMLvcAzc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563B-192E-4BAC-9315-30A759F175ED}" type="slidenum">
              <a:rPr lang="en-GB" smtClean="0"/>
              <a:pPr/>
              <a:t>7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99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139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Mindfulness</vt:lpstr>
      <vt:lpstr>Mindfulness Therapy</vt:lpstr>
      <vt:lpstr>Mindfulness Therapy</vt:lpstr>
      <vt:lpstr>What is Mindfulness?</vt:lpstr>
      <vt:lpstr>Changing our Mind-Set</vt:lpstr>
      <vt:lpstr>Some of us....</vt:lpstr>
      <vt:lpstr>Mindful Breathing</vt:lpstr>
    </vt:vector>
  </TitlesOfParts>
  <Company>NPTC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</dc:title>
  <dc:creator>Davies, Laura</dc:creator>
  <cp:lastModifiedBy>Fountain, Kelly</cp:lastModifiedBy>
  <cp:revision>2</cp:revision>
  <dcterms:created xsi:type="dcterms:W3CDTF">2019-07-10T12:17:41Z</dcterms:created>
  <dcterms:modified xsi:type="dcterms:W3CDTF">2019-07-10T12:48:34Z</dcterms:modified>
</cp:coreProperties>
</file>