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5" r:id="rId4"/>
    <p:sldId id="295" r:id="rId5"/>
    <p:sldId id="276" r:id="rId6"/>
    <p:sldId id="279" r:id="rId7"/>
    <p:sldId id="280" r:id="rId8"/>
    <p:sldId id="281" r:id="rId9"/>
    <p:sldId id="283" r:id="rId10"/>
    <p:sldId id="258" r:id="rId11"/>
    <p:sldId id="284" r:id="rId12"/>
    <p:sldId id="285" r:id="rId13"/>
    <p:sldId id="286" r:id="rId14"/>
    <p:sldId id="291" r:id="rId15"/>
    <p:sldId id="300" r:id="rId16"/>
    <p:sldId id="289" r:id="rId17"/>
    <p:sldId id="298" r:id="rId18"/>
    <p:sldId id="288" r:id="rId19"/>
    <p:sldId id="299" r:id="rId20"/>
    <p:sldId id="292" r:id="rId21"/>
    <p:sldId id="259" r:id="rId22"/>
    <p:sldId id="269" r:id="rId23"/>
    <p:sldId id="270" r:id="rId24"/>
    <p:sldId id="293" r:id="rId25"/>
    <p:sldId id="296" r:id="rId26"/>
    <p:sldId id="2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6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21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36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28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922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18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6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17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28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9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83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52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25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0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74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76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CC47E-96C7-4ACC-84FC-8541181D69D5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DBF27-0A5B-42EF-A996-13BBC70D6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092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Livewell/studenthealth/Pages/Mentalhealth.aspx" TargetMode="External"/><Relationship Id="rId2" Type="http://schemas.openxmlformats.org/officeDocument/2006/relationships/hyperlink" Target="https://mind.org.uk/information-support/tips-for-everyday-living/student-life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.uk/url?sa=i&amp;rct=j&amp;q=&amp;esrc=s&amp;source=images&amp;cd=&amp;cad=rja&amp;uact=8&amp;ved=2ahUKEwjc76W6m9raAhUTkRQKHVRTBO0QjRx6BAgAEAU&amp;url=https://www.shutterstock.com/video/clip-10872644-stock-footage-eating-apple-on-black-background.html&amp;psig=AOvVaw3-OU1FjCBQrgc6EkzRL5E4&amp;ust=1524910228761963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654" y="1598139"/>
            <a:ext cx="10775092" cy="897239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Calibri Light" panose="020F0302020204030204" pitchFamily="34" charset="0"/>
              </a:rPr>
              <a:t>GUIDE </a:t>
            </a:r>
            <a:r>
              <a:rPr lang="en-GB" sz="5400" smtClean="0">
                <a:latin typeface="Calibri Light" panose="020F0302020204030204" pitchFamily="34" charset="0"/>
              </a:rPr>
              <a:t>TO </a:t>
            </a:r>
            <a:r>
              <a:rPr lang="en-GB" sz="5400" smtClean="0">
                <a:latin typeface="Calibri Light" panose="020F0302020204030204" pitchFamily="34" charset="0"/>
              </a:rPr>
              <a:t>REVISION</a:t>
            </a:r>
            <a:endParaRPr lang="en-GB" sz="5400" dirty="0">
              <a:latin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83243"/>
            <a:ext cx="9448800" cy="1434758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latin typeface="Calibri Light" panose="020F0302020204030204" pitchFamily="34" charset="0"/>
              </a:rPr>
              <a:t>By</a:t>
            </a:r>
          </a:p>
          <a:p>
            <a:pPr algn="ctr"/>
            <a:endParaRPr lang="en-GB" sz="2400" dirty="0">
              <a:latin typeface="Calibri Light" panose="020F0302020204030204" pitchFamily="34" charset="0"/>
            </a:endParaRPr>
          </a:p>
          <a:p>
            <a:pPr algn="ctr"/>
            <a:r>
              <a:rPr lang="en-GB" sz="2400" dirty="0" smtClean="0">
                <a:latin typeface="Calibri Light" panose="020F0302020204030204" pitchFamily="34" charset="0"/>
              </a:rPr>
              <a:t>Donna A Watson</a:t>
            </a:r>
            <a:endParaRPr lang="en-GB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57" y="764373"/>
            <a:ext cx="11072243" cy="1293028"/>
          </a:xfrm>
        </p:spPr>
        <p:txBody>
          <a:bodyPr>
            <a:normAutofit fontScale="90000"/>
          </a:bodyPr>
          <a:lstStyle/>
          <a:p>
            <a:r>
              <a:rPr lang="en-GB" sz="5400" dirty="0" smtClean="0">
                <a:latin typeface="Calibri Light" panose="020F0302020204030204" pitchFamily="34" charset="0"/>
              </a:rPr>
              <a:t>Revision tips for different types of learners</a:t>
            </a:r>
            <a:endParaRPr lang="en-GB" sz="54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525" y="3559097"/>
            <a:ext cx="5334000" cy="584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 smtClean="0">
                <a:latin typeface="Calibri Light" panose="020F0302020204030204" pitchFamily="34" charset="0"/>
              </a:rPr>
              <a:t>What learning style are you?</a:t>
            </a:r>
            <a:endParaRPr lang="en-GB" sz="3200" dirty="0">
              <a:latin typeface="Calibri Light" panose="020F03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51" y="2866768"/>
            <a:ext cx="3710594" cy="3016743"/>
          </a:xfrm>
        </p:spPr>
      </p:pic>
    </p:spTree>
    <p:extLst>
      <p:ext uri="{BB962C8B-B14F-4D97-AF65-F5344CB8AC3E}">
        <p14:creationId xmlns:p14="http://schemas.microsoft.com/office/powerpoint/2010/main" val="27710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 learner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175228"/>
            <a:ext cx="10820400" cy="404345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dirty="0" smtClean="0"/>
              <a:t>Create colourful revision notes.</a:t>
            </a:r>
          </a:p>
          <a:p>
            <a:endParaRPr lang="en-GB" dirty="0" smtClean="0"/>
          </a:p>
          <a:p>
            <a:r>
              <a:rPr lang="en-GB" dirty="0" smtClean="0"/>
              <a:t>Vary the layout – consider trying cartoons, flow charts, graphs, bullet points, timelines and sketches.</a:t>
            </a:r>
          </a:p>
          <a:p>
            <a:endParaRPr lang="en-GB" dirty="0" smtClean="0"/>
          </a:p>
          <a:p>
            <a:r>
              <a:rPr lang="en-GB" dirty="0" smtClean="0"/>
              <a:t>Mind maps.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Writing notes by hand.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04" y="882199"/>
            <a:ext cx="1057376" cy="10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auditory learner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149701"/>
            <a:ext cx="10820400" cy="4255667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Try recording key learning points on your phone.</a:t>
            </a:r>
          </a:p>
          <a:p>
            <a:endParaRPr lang="en-GB" dirty="0" smtClean="0"/>
          </a:p>
          <a:p>
            <a:r>
              <a:rPr lang="en-GB" dirty="0" smtClean="0"/>
              <a:t>Similarly you could try playing your recordings back to yourself.</a:t>
            </a:r>
          </a:p>
          <a:p>
            <a:endParaRPr lang="en-GB" dirty="0" smtClean="0"/>
          </a:p>
          <a:p>
            <a:r>
              <a:rPr lang="en-GB" dirty="0" smtClean="0"/>
              <a:t>Why not create rhymes, raps or a song to help remember key points?  </a:t>
            </a:r>
          </a:p>
          <a:p>
            <a:endParaRPr lang="en-GB" dirty="0"/>
          </a:p>
          <a:p>
            <a:r>
              <a:rPr lang="en-GB" dirty="0" smtClean="0"/>
              <a:t>Study with a partner.</a:t>
            </a:r>
          </a:p>
          <a:p>
            <a:endParaRPr lang="en-GB" dirty="0"/>
          </a:p>
          <a:p>
            <a:r>
              <a:rPr lang="en-GB" dirty="0" smtClean="0"/>
              <a:t>Try podcasts – lots of free ones available on iTunes.</a:t>
            </a:r>
          </a:p>
          <a:p>
            <a:endParaRPr lang="en-GB" dirty="0"/>
          </a:p>
          <a:p>
            <a:r>
              <a:rPr lang="en-GB" dirty="0" smtClean="0"/>
              <a:t>Background music can be soothing and help aid concentration.</a:t>
            </a:r>
          </a:p>
          <a:p>
            <a:endParaRPr lang="en-GB" dirty="0"/>
          </a:p>
          <a:p>
            <a:r>
              <a:rPr lang="en-GB" dirty="0" smtClean="0"/>
              <a:t>Similarly some people need quiet for concentration so seek out those quiet spots.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05" y="856674"/>
            <a:ext cx="885953" cy="10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Kinaesthetic learner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149701"/>
            <a:ext cx="10820400" cy="4255667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Sticky notes are your friend.</a:t>
            </a:r>
          </a:p>
          <a:p>
            <a:endParaRPr lang="en-GB" dirty="0"/>
          </a:p>
          <a:p>
            <a:r>
              <a:rPr lang="en-GB" dirty="0" smtClean="0"/>
              <a:t>Colour coding</a:t>
            </a:r>
          </a:p>
          <a:p>
            <a:endParaRPr lang="en-GB" dirty="0"/>
          </a:p>
          <a:p>
            <a:r>
              <a:rPr lang="en-GB" dirty="0" smtClean="0"/>
              <a:t>Active study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87" y="764373"/>
            <a:ext cx="1103825" cy="1189678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188" y="3770869"/>
            <a:ext cx="2841153" cy="2100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86" y="2866767"/>
            <a:ext cx="2150914" cy="16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 tools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r="1720"/>
          <a:stretch/>
        </p:blipFill>
        <p:spPr>
          <a:xfrm>
            <a:off x="3328965" y="2467884"/>
            <a:ext cx="2561363" cy="2603157"/>
          </a:xfrm>
          <a:prstGeom prst="flowChartConnector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>
            <a:off x="2406176" y="3645894"/>
            <a:ext cx="626075" cy="823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032251" y="2128170"/>
            <a:ext cx="510898" cy="54823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5768546" y="1377844"/>
            <a:ext cx="1432354" cy="634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Flashcards</a:t>
            </a:r>
            <a:endParaRPr lang="en-GB" dirty="0"/>
          </a:p>
        </p:txBody>
      </p:sp>
      <p:sp>
        <p:nvSpPr>
          <p:cNvPr id="52" name="Rounded Rectangle 51"/>
          <p:cNvSpPr/>
          <p:nvPr/>
        </p:nvSpPr>
        <p:spPr>
          <a:xfrm>
            <a:off x="1599897" y="5329641"/>
            <a:ext cx="1432354" cy="634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Study Guides</a:t>
            </a:r>
            <a:endParaRPr lang="en-GB" dirty="0"/>
          </a:p>
        </p:txBody>
      </p:sp>
      <p:sp>
        <p:nvSpPr>
          <p:cNvPr id="54" name="Rounded Rectangle 53"/>
          <p:cNvSpPr/>
          <p:nvPr/>
        </p:nvSpPr>
        <p:spPr>
          <a:xfrm>
            <a:off x="596381" y="3328689"/>
            <a:ext cx="1432354" cy="634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Podcasts</a:t>
            </a:r>
            <a:endParaRPr lang="en-GB" dirty="0"/>
          </a:p>
        </p:txBody>
      </p:sp>
      <p:sp>
        <p:nvSpPr>
          <p:cNvPr id="55" name="Rounded Rectangle 54"/>
          <p:cNvSpPr/>
          <p:nvPr/>
        </p:nvSpPr>
        <p:spPr>
          <a:xfrm>
            <a:off x="1711184" y="1304729"/>
            <a:ext cx="1432354" cy="634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Sticky Notes</a:t>
            </a:r>
            <a:endParaRPr lang="en-GB" dirty="0"/>
          </a:p>
        </p:txBody>
      </p:sp>
      <p:sp>
        <p:nvSpPr>
          <p:cNvPr id="59" name="Rounded Rectangle 58"/>
          <p:cNvSpPr/>
          <p:nvPr/>
        </p:nvSpPr>
        <p:spPr>
          <a:xfrm>
            <a:off x="3893469" y="5964051"/>
            <a:ext cx="1432354" cy="634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YouTube</a:t>
            </a:r>
            <a:endParaRPr lang="en-GB" dirty="0"/>
          </a:p>
        </p:txBody>
      </p:sp>
      <p:sp>
        <p:nvSpPr>
          <p:cNvPr id="62" name="Rounded Rectangle 61"/>
          <p:cNvSpPr/>
          <p:nvPr/>
        </p:nvSpPr>
        <p:spPr>
          <a:xfrm>
            <a:off x="3774021" y="900919"/>
            <a:ext cx="1432354" cy="634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Revision Timetables</a:t>
            </a:r>
            <a:endParaRPr lang="en-GB" dirty="0"/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4490198" y="1690696"/>
            <a:ext cx="8389" cy="59595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4498587" y="5182524"/>
            <a:ext cx="24412" cy="57843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5836947" y="4629911"/>
            <a:ext cx="448660" cy="40803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178653" y="3645894"/>
            <a:ext cx="502960" cy="283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6963623" y="3280622"/>
            <a:ext cx="1432354" cy="634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Mind Maps</a:t>
            </a:r>
            <a:endParaRPr lang="en-GB" dirty="0"/>
          </a:p>
        </p:txBody>
      </p:sp>
      <p:sp>
        <p:nvSpPr>
          <p:cNvPr id="73" name="Rounded Rectangle 72"/>
          <p:cNvSpPr/>
          <p:nvPr/>
        </p:nvSpPr>
        <p:spPr>
          <a:xfrm>
            <a:off x="5890328" y="5186320"/>
            <a:ext cx="1432354" cy="634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York Notes</a:t>
            </a:r>
            <a:endParaRPr lang="en-GB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2958564" y="4781398"/>
            <a:ext cx="369948" cy="37768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536856" y="2119933"/>
            <a:ext cx="286492" cy="43033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83773" y="4119546"/>
            <a:ext cx="3302274" cy="99258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9579492" y="4872325"/>
            <a:ext cx="1432354" cy="634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Past Papers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2194920" y="2747173"/>
            <a:ext cx="1092781" cy="32215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52848" y="2257108"/>
            <a:ext cx="1432354" cy="634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Moodle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9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 animBg="1"/>
      <p:bldP spid="55" grpId="0" animBg="1"/>
      <p:bldP spid="59" grpId="0" animBg="1"/>
      <p:bldP spid="62" grpId="0" animBg="1"/>
      <p:bldP spid="72" grpId="0" animBg="1"/>
      <p:bldP spid="73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r>
              <a:rPr lang="en-GB" dirty="0" smtClean="0"/>
              <a:t>Why past papers are the best way to revise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60700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You can practice your timing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You will learn the patterns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You can identify your weaknesses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They simulate stress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You get to see how they are marked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You will know what came up last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4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hour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Where students go wrong:	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Spend too much time revising and not practicing technique.</a:t>
            </a:r>
          </a:p>
          <a:p>
            <a:r>
              <a:rPr lang="en-GB" dirty="0" smtClean="0"/>
              <a:t>Use revision techniques that don’t work.</a:t>
            </a:r>
          </a:p>
          <a:p>
            <a:r>
              <a:rPr lang="en-GB" dirty="0" smtClean="0"/>
              <a:t>Revise for too long in one sitting and lose focus.</a:t>
            </a:r>
          </a:p>
          <a:p>
            <a:r>
              <a:rPr lang="en-GB" dirty="0" smtClean="0"/>
              <a:t>Use passive revision techniques.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Power Hour: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Balance the time between learning and practicing.</a:t>
            </a:r>
          </a:p>
          <a:p>
            <a:r>
              <a:rPr lang="en-GB" dirty="0" smtClean="0"/>
              <a:t>Stops sitting too long on a revision technique that is not effective.</a:t>
            </a:r>
          </a:p>
          <a:p>
            <a:r>
              <a:rPr lang="en-GB" dirty="0" smtClean="0"/>
              <a:t>You don’t revise for too long.</a:t>
            </a:r>
          </a:p>
          <a:p>
            <a:r>
              <a:rPr lang="en-GB" dirty="0" smtClean="0"/>
              <a:t>Active revision technique.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54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hour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7933" y="1771121"/>
            <a:ext cx="5079991" cy="823912"/>
          </a:xfrm>
        </p:spPr>
        <p:txBody>
          <a:bodyPr/>
          <a:lstStyle/>
          <a:p>
            <a:r>
              <a:rPr lang="en-GB" dirty="0" smtClean="0"/>
              <a:t>Also can: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628"/>
            <a:ext cx="9290222" cy="3086019"/>
          </a:xfrm>
        </p:spPr>
        <p:txBody>
          <a:bodyPr>
            <a:normAutofit/>
          </a:bodyPr>
          <a:lstStyle/>
          <a:p>
            <a:r>
              <a:rPr lang="en-GB" dirty="0"/>
              <a:t>Feedback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Help you to think about how to improve your grade – motivator</a:t>
            </a:r>
            <a:r>
              <a:rPr lang="en-GB" dirty="0" smtClean="0"/>
              <a:t>!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Makes </a:t>
            </a:r>
            <a:r>
              <a:rPr lang="en-GB" dirty="0"/>
              <a:t>you repeat your learning in different ways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Highlights </a:t>
            </a:r>
            <a:r>
              <a:rPr lang="en-GB" dirty="0"/>
              <a:t>gaps and weaker areas.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632" y="4200672"/>
            <a:ext cx="19812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hour 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76" y="1909120"/>
            <a:ext cx="8127945" cy="4256088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802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54111"/>
            <a:ext cx="8610600" cy="1295400"/>
          </a:xfrm>
        </p:spPr>
        <p:txBody>
          <a:bodyPr/>
          <a:lstStyle/>
          <a:p>
            <a:r>
              <a:rPr lang="en-GB" dirty="0" smtClean="0"/>
              <a:t>Sporting </a:t>
            </a:r>
            <a:r>
              <a:rPr lang="en-GB" dirty="0" err="1" smtClean="0"/>
              <a:t>mindset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Embrace nerves</a:t>
            </a:r>
          </a:p>
          <a:p>
            <a:endParaRPr lang="en-GB" dirty="0"/>
          </a:p>
          <a:p>
            <a:r>
              <a:rPr lang="en-GB" dirty="0"/>
              <a:t>Simulate exam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Analyse your performance</a:t>
            </a:r>
          </a:p>
          <a:p>
            <a:endParaRPr lang="en-GB" dirty="0"/>
          </a:p>
          <a:p>
            <a:r>
              <a:rPr lang="en-GB" dirty="0"/>
              <a:t>Feedback – collaborate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>
                <a:solidFill>
                  <a:prstClr val="white"/>
                </a:solidFill>
              </a:rPr>
              <a:t>Rehearse the situation</a:t>
            </a:r>
          </a:p>
          <a:p>
            <a:endParaRPr lang="en-GB" dirty="0" smtClean="0"/>
          </a:p>
          <a:p>
            <a:r>
              <a:rPr lang="en-GB" dirty="0" smtClean="0"/>
              <a:t>Mock exam</a:t>
            </a:r>
          </a:p>
          <a:p>
            <a:endParaRPr lang="en-GB" dirty="0"/>
          </a:p>
          <a:p>
            <a:r>
              <a:rPr lang="en-GB" dirty="0"/>
              <a:t>Anticipate the unexpected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Discuss your reaction in situations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546" y="1367263"/>
            <a:ext cx="2929324" cy="16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1892644"/>
            <a:ext cx="5890148" cy="291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Exam Techniques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466" y="2531303"/>
            <a:ext cx="5585254" cy="3086019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en-GB" dirty="0" smtClean="0"/>
              <a:t>Read the question then READ AGAIN.</a:t>
            </a:r>
          </a:p>
          <a:p>
            <a:r>
              <a:rPr lang="en-GB" dirty="0" smtClean="0"/>
              <a:t>Identify the questions that are worth the most marks – spend the most time on them.</a:t>
            </a:r>
          </a:p>
          <a:p>
            <a:r>
              <a:rPr lang="en-GB" dirty="0" smtClean="0"/>
              <a:t>Keep calm and carry on.</a:t>
            </a:r>
          </a:p>
          <a:p>
            <a:r>
              <a:rPr lang="en-GB" dirty="0" smtClean="0"/>
              <a:t>Plan your answers in advance.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31302"/>
            <a:ext cx="5525530" cy="3086019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en-GB" dirty="0" smtClean="0"/>
              <a:t>If you are running out of time and have more than one question left to do, then just answer the first part of each of them.</a:t>
            </a:r>
          </a:p>
          <a:p>
            <a:r>
              <a:rPr lang="en-GB" dirty="0" smtClean="0"/>
              <a:t>Read your answers at the end.</a:t>
            </a:r>
          </a:p>
          <a:p>
            <a:r>
              <a:rPr lang="en-GB" dirty="0" smtClean="0"/>
              <a:t>Never leave an exam early.</a:t>
            </a:r>
          </a:p>
          <a:p>
            <a:r>
              <a:rPr lang="en-GB" dirty="0" smtClean="0"/>
              <a:t>Drink plenty of water – stay hydrated.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83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188" y="1947424"/>
            <a:ext cx="6184557" cy="25092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 smtClean="0">
                <a:latin typeface="Calibri Light" panose="020F0302020204030204" pitchFamily="34" charset="0"/>
              </a:rPr>
              <a:t>Don’t spend ages making your notes look pretty – wasting time!</a:t>
            </a:r>
          </a:p>
          <a:p>
            <a:pPr marL="0" indent="0" algn="ctr">
              <a:buNone/>
            </a:pPr>
            <a:r>
              <a:rPr lang="en-GB" sz="3200" dirty="0" smtClean="0">
                <a:latin typeface="Calibri Light" panose="020F0302020204030204" pitchFamily="34" charset="0"/>
              </a:rPr>
              <a:t>Ensure that diagrams contain relevant detail.</a:t>
            </a:r>
          </a:p>
          <a:p>
            <a:pPr marL="0" indent="0" algn="ctr">
              <a:buNone/>
            </a:pPr>
            <a:endParaRPr lang="en-GB" sz="3200" dirty="0">
              <a:latin typeface="Calibri Light" panose="020F03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85904" y="1811617"/>
            <a:ext cx="2751438" cy="42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6502" y="1617736"/>
            <a:ext cx="5334000" cy="9522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 smtClean="0">
                <a:latin typeface="Calibri Light" panose="020F0302020204030204" pitchFamily="34" charset="0"/>
              </a:rPr>
              <a:t>Don’t put it off</a:t>
            </a:r>
          </a:p>
          <a:p>
            <a:pPr marL="0" indent="0" algn="ctr">
              <a:buNone/>
            </a:pPr>
            <a:endParaRPr lang="en-GB" sz="3200" dirty="0">
              <a:latin typeface="Calibri Light" panose="020F0302020204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0446" y="1227089"/>
            <a:ext cx="2648460" cy="2455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727" y="4829175"/>
            <a:ext cx="3114675" cy="1466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02" y="2867798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120" y="4600575"/>
            <a:ext cx="2705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8837" y="1502581"/>
            <a:ext cx="9619736" cy="9522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 smtClean="0">
                <a:latin typeface="Calibri Light" panose="020F0302020204030204" pitchFamily="34" charset="0"/>
              </a:rPr>
              <a:t>Don’t just read your notes you have to write stuff down</a:t>
            </a:r>
          </a:p>
          <a:p>
            <a:pPr marL="0" indent="0" algn="ctr">
              <a:buNone/>
            </a:pPr>
            <a:endParaRPr lang="en-GB" sz="3200" dirty="0">
              <a:latin typeface="Calibri Light" panose="020F03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61084" y="2454876"/>
            <a:ext cx="6751924" cy="31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Organisations that can help your health during exams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67" y="2293413"/>
            <a:ext cx="11598875" cy="4024125"/>
          </a:xfrm>
        </p:spPr>
        <p:txBody>
          <a:bodyPr>
            <a:normAutofit/>
          </a:bodyPr>
          <a:lstStyle/>
          <a:p>
            <a:endParaRPr lang="en-GB" sz="2000" dirty="0" smtClean="0">
              <a:solidFill>
                <a:srgbClr val="00B050"/>
              </a:solidFill>
              <a:hlinkClick r:id="rId2"/>
            </a:endParaRPr>
          </a:p>
          <a:p>
            <a:r>
              <a:rPr lang="en-GB" sz="2400" dirty="0" smtClean="0">
                <a:solidFill>
                  <a:srgbClr val="00B050"/>
                </a:solidFill>
                <a:hlinkClick r:id="rId2"/>
              </a:rPr>
              <a:t>https</a:t>
            </a:r>
            <a:r>
              <a:rPr lang="en-GB" sz="2400" dirty="0">
                <a:solidFill>
                  <a:srgbClr val="00B050"/>
                </a:solidFill>
                <a:hlinkClick r:id="rId2"/>
              </a:rPr>
              <a:t>://</a:t>
            </a:r>
            <a:r>
              <a:rPr lang="en-GB" sz="2400" dirty="0" smtClean="0">
                <a:solidFill>
                  <a:srgbClr val="00B050"/>
                </a:solidFill>
                <a:hlinkClick r:id="rId2"/>
              </a:rPr>
              <a:t>mind.org.uk/information-support/tips-for-everyday-living/student-life</a:t>
            </a:r>
            <a:endParaRPr lang="en-GB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B050"/>
              </a:solidFill>
            </a:endParaRPr>
          </a:p>
          <a:p>
            <a:r>
              <a:rPr lang="en-GB" sz="2400" dirty="0">
                <a:solidFill>
                  <a:srgbClr val="00B050"/>
                </a:solidFill>
                <a:hlinkClick r:id="rId3"/>
              </a:rPr>
              <a:t>https://</a:t>
            </a:r>
            <a:r>
              <a:rPr lang="en-GB" sz="2400" dirty="0" smtClean="0">
                <a:solidFill>
                  <a:srgbClr val="00B050"/>
                </a:solidFill>
                <a:hlinkClick r:id="rId3"/>
              </a:rPr>
              <a:t>www.nhs.uk/Livewell/studenthealth/Pages/Mentalhealth.aspx</a:t>
            </a:r>
            <a:endParaRPr lang="en-GB" sz="2400" dirty="0" smtClean="0">
              <a:solidFill>
                <a:srgbClr val="00B050"/>
              </a:solidFill>
            </a:endParaRPr>
          </a:p>
          <a:p>
            <a:endParaRPr lang="en-GB" sz="2400" dirty="0">
              <a:solidFill>
                <a:srgbClr val="00B050"/>
              </a:solidFill>
            </a:endParaRPr>
          </a:p>
          <a:p>
            <a:r>
              <a:rPr lang="en-GB" sz="2400" dirty="0" smtClean="0">
                <a:solidFill>
                  <a:srgbClr val="00B050"/>
                </a:solidFill>
              </a:rPr>
              <a:t>Student </a:t>
            </a:r>
            <a:r>
              <a:rPr lang="en-GB" sz="2400" dirty="0">
                <a:solidFill>
                  <a:srgbClr val="00B050"/>
                </a:solidFill>
              </a:rPr>
              <a:t>Services – on </a:t>
            </a:r>
            <a:r>
              <a:rPr lang="en-GB" sz="2400" dirty="0" smtClean="0">
                <a:solidFill>
                  <a:srgbClr val="00B050"/>
                </a:solidFill>
              </a:rPr>
              <a:t>campus</a:t>
            </a:r>
          </a:p>
          <a:p>
            <a:endParaRPr lang="en-GB" sz="2400" dirty="0">
              <a:solidFill>
                <a:srgbClr val="00B050"/>
              </a:solidFill>
            </a:endParaRPr>
          </a:p>
          <a:p>
            <a:r>
              <a:rPr lang="en-GB" sz="2400" dirty="0" smtClean="0">
                <a:solidFill>
                  <a:srgbClr val="00B050"/>
                </a:solidFill>
              </a:rPr>
              <a:t>Lecturer</a:t>
            </a:r>
            <a:r>
              <a:rPr lang="en-GB" sz="2400" dirty="0">
                <a:solidFill>
                  <a:srgbClr val="00B050"/>
                </a:solidFill>
              </a:rPr>
              <a:t>, Tutors, Study Skills Coaches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9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and objectives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Aims / </a:t>
            </a:r>
            <a:r>
              <a:rPr lang="en-GB" sz="3200" dirty="0" err="1"/>
              <a:t>Nodau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lvl="1"/>
            <a:r>
              <a:rPr lang="en-GB" sz="2800" dirty="0"/>
              <a:t>Develop student’s </a:t>
            </a:r>
            <a:r>
              <a:rPr lang="en-GB" sz="2800" dirty="0" smtClean="0"/>
              <a:t>revision tool box</a:t>
            </a: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r>
              <a:rPr lang="en-GB" sz="3200" dirty="0"/>
              <a:t>Objectives / </a:t>
            </a:r>
            <a:r>
              <a:rPr lang="en-GB" sz="3200" dirty="0" err="1"/>
              <a:t>Amcanion</a:t>
            </a:r>
            <a:endParaRPr lang="en-GB" sz="3200" dirty="0"/>
          </a:p>
          <a:p>
            <a:pPr lvl="1"/>
            <a:endParaRPr lang="en-GB" sz="3200" dirty="0"/>
          </a:p>
          <a:p>
            <a:pPr lvl="1"/>
            <a:r>
              <a:rPr lang="en-GB" sz="2800" dirty="0" smtClean="0"/>
              <a:t>Practice with different techniques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51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10698892" cy="4024125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solidFill>
                <a:srgbClr val="00B050"/>
              </a:solidFill>
            </a:endParaRPr>
          </a:p>
          <a:p>
            <a:endParaRPr lang="en-GB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73" y="2194559"/>
            <a:ext cx="6425945" cy="3678152"/>
          </a:xfrm>
        </p:spPr>
      </p:pic>
    </p:spTree>
    <p:extLst>
      <p:ext uri="{BB962C8B-B14F-4D97-AF65-F5344CB8AC3E}">
        <p14:creationId xmlns:p14="http://schemas.microsoft.com/office/powerpoint/2010/main" val="26903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and objectives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Aims / </a:t>
            </a:r>
            <a:r>
              <a:rPr lang="en-GB" sz="3200" dirty="0" err="1"/>
              <a:t>Nodau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lvl="1"/>
            <a:r>
              <a:rPr lang="en-GB" sz="2800" dirty="0"/>
              <a:t>Develop student’s </a:t>
            </a:r>
            <a:r>
              <a:rPr lang="en-GB" sz="2800" dirty="0" smtClean="0"/>
              <a:t>revision tool box</a:t>
            </a:r>
            <a:endParaRPr lang="en-GB" sz="2800" dirty="0"/>
          </a:p>
          <a:p>
            <a:pPr marL="457200" lvl="1" indent="0">
              <a:buNone/>
            </a:pPr>
            <a:endParaRPr lang="en-GB" sz="2800" dirty="0"/>
          </a:p>
          <a:p>
            <a:r>
              <a:rPr lang="en-GB" sz="3200" dirty="0"/>
              <a:t>Objectives / </a:t>
            </a:r>
            <a:r>
              <a:rPr lang="en-GB" sz="3200" dirty="0" err="1"/>
              <a:t>Amcanion</a:t>
            </a:r>
            <a:endParaRPr lang="en-GB" sz="3200" dirty="0"/>
          </a:p>
          <a:p>
            <a:pPr lvl="1"/>
            <a:endParaRPr lang="en-GB" sz="3200" dirty="0"/>
          </a:p>
          <a:p>
            <a:pPr lvl="1"/>
            <a:r>
              <a:rPr lang="en-GB" sz="2800" dirty="0" smtClean="0"/>
              <a:t>Practice with different techniques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1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the Perfect Revision Space</a:t>
            </a:r>
          </a:p>
          <a:p>
            <a:r>
              <a:rPr lang="en-GB" dirty="0" smtClean="0"/>
              <a:t>Take a Study Break</a:t>
            </a:r>
          </a:p>
          <a:p>
            <a:r>
              <a:rPr lang="en-GB" dirty="0" smtClean="0"/>
              <a:t>What to Eat and Drink When you are Revising</a:t>
            </a:r>
          </a:p>
          <a:p>
            <a:r>
              <a:rPr lang="en-GB" dirty="0" smtClean="0"/>
              <a:t>Revision Tips for Different Types of Learners</a:t>
            </a:r>
          </a:p>
          <a:p>
            <a:r>
              <a:rPr lang="en-GB" dirty="0" smtClean="0"/>
              <a:t>Revision Tools to Help You Pass Your Exams</a:t>
            </a:r>
          </a:p>
          <a:p>
            <a:r>
              <a:rPr lang="en-GB" dirty="0" smtClean="0"/>
              <a:t>Why Past Papers Are The Best Way to Revise</a:t>
            </a:r>
          </a:p>
          <a:p>
            <a:r>
              <a:rPr lang="en-GB" dirty="0" smtClean="0"/>
              <a:t>Effective Exam Techniques</a:t>
            </a:r>
          </a:p>
          <a:p>
            <a:r>
              <a:rPr lang="en-GB" dirty="0" smtClean="0"/>
              <a:t>Organisations to Help Your Health During Exams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2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750" y="764373"/>
            <a:ext cx="9644449" cy="1293028"/>
          </a:xfrm>
        </p:spPr>
        <p:txBody>
          <a:bodyPr/>
          <a:lstStyle/>
          <a:p>
            <a:r>
              <a:rPr lang="en-GB" dirty="0" smtClean="0"/>
              <a:t>Create the perfect revision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Get rid of clutter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Keep distractions away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Get comfy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Let there be light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Set the noise levels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Personalise it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Make it easy to manage your time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Get your supplies ready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Maintain it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Remember: there are more important things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5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take a study break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Get active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Get away from your workspace</a:t>
            </a:r>
          </a:p>
          <a:p>
            <a:endParaRPr lang="en-GB" dirty="0"/>
          </a:p>
          <a:p>
            <a:r>
              <a:rPr lang="en-GB" dirty="0" smtClean="0"/>
              <a:t>Have something to eat and drink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6" y="3451652"/>
            <a:ext cx="2960801" cy="1724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20" y="3789637"/>
            <a:ext cx="1836808" cy="1836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789638"/>
            <a:ext cx="1874452" cy="18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6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take a study break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Avoid Napping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Get human contact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78" y="2960678"/>
            <a:ext cx="2809272" cy="2924197"/>
          </a:xfrm>
          <a:prstGeom prst="rect">
            <a:avLst/>
          </a:prstGeom>
        </p:spPr>
      </p:pic>
      <p:sp>
        <p:nvSpPr>
          <p:cNvPr id="11" name="AutoShape 4" descr="Image result for human communication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60" y="2817339"/>
            <a:ext cx="3399945" cy="21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6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take a study break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Stick to your schedule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Do something you enjoy</a:t>
            </a:r>
          </a:p>
          <a:p>
            <a:endParaRPr lang="en-GB" dirty="0"/>
          </a:p>
          <a:p>
            <a:r>
              <a:rPr lang="en-GB" dirty="0" smtClean="0"/>
              <a:t>Don’t be too hard on yourself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AutoShape 4" descr="Image result for human communication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8" y="3020527"/>
            <a:ext cx="3463913" cy="1386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86" y="3545976"/>
            <a:ext cx="3635461" cy="290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9" y="762000"/>
            <a:ext cx="10591791" cy="1295400"/>
          </a:xfrm>
        </p:spPr>
        <p:txBody>
          <a:bodyPr/>
          <a:lstStyle/>
          <a:p>
            <a:r>
              <a:rPr lang="en-GB" dirty="0" smtClean="0"/>
              <a:t>What to eat and drink when you</a:t>
            </a:r>
            <a:r>
              <a:rPr lang="en-GB" dirty="0"/>
              <a:t> </a:t>
            </a:r>
            <a:r>
              <a:rPr lang="en-GB" dirty="0" smtClean="0"/>
              <a:t>are revising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Regularly			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Water</a:t>
            </a:r>
          </a:p>
          <a:p>
            <a:r>
              <a:rPr lang="en-GB" dirty="0" smtClean="0"/>
              <a:t>Fruit and veg</a:t>
            </a:r>
          </a:p>
          <a:p>
            <a:r>
              <a:rPr lang="en-GB" dirty="0" smtClean="0"/>
              <a:t>Fish</a:t>
            </a:r>
          </a:p>
          <a:p>
            <a:r>
              <a:rPr lang="en-GB" dirty="0" smtClean="0"/>
              <a:t>Eggs</a:t>
            </a:r>
          </a:p>
          <a:p>
            <a:r>
              <a:rPr lang="en-GB" dirty="0" smtClean="0"/>
              <a:t>Nuts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Occasionally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Sugary treats</a:t>
            </a:r>
          </a:p>
          <a:p>
            <a:r>
              <a:rPr lang="en-GB" dirty="0" smtClean="0"/>
              <a:t>Fast food</a:t>
            </a:r>
          </a:p>
          <a:p>
            <a:r>
              <a:rPr lang="en-GB" dirty="0" smtClean="0"/>
              <a:t>Coffee</a:t>
            </a:r>
          </a:p>
          <a:p>
            <a:r>
              <a:rPr lang="en-GB" dirty="0" smtClean="0"/>
              <a:t>Snacks</a:t>
            </a:r>
          </a:p>
          <a:p>
            <a:r>
              <a:rPr lang="en-GB" dirty="0" smtClean="0"/>
              <a:t>Alcohol</a:t>
            </a:r>
            <a:endParaRPr lang="en-GB" dirty="0"/>
          </a:p>
        </p:txBody>
      </p:sp>
      <p:pic>
        <p:nvPicPr>
          <p:cNvPr id="9" name="irc_mi" descr="Image result for eating apple on a black background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9144" r="35851" b="8260"/>
          <a:stretch/>
        </p:blipFill>
        <p:spPr bwMode="auto">
          <a:xfrm>
            <a:off x="2260022" y="4015794"/>
            <a:ext cx="2509322" cy="22028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56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440</TotalTime>
  <Words>708</Words>
  <Application>Microsoft Office PowerPoint</Application>
  <PresentationFormat>Widescreen</PresentationFormat>
  <Paragraphs>180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 Light</vt:lpstr>
      <vt:lpstr>Century Gothic</vt:lpstr>
      <vt:lpstr>Vapor Trail</vt:lpstr>
      <vt:lpstr>GUIDE TO REVISION</vt:lpstr>
      <vt:lpstr>PowerPoint Presentation</vt:lpstr>
      <vt:lpstr>Aims and objectives </vt:lpstr>
      <vt:lpstr>Topics </vt:lpstr>
      <vt:lpstr>Create the perfect revision space</vt:lpstr>
      <vt:lpstr>How to take a study break</vt:lpstr>
      <vt:lpstr>How to take a study break</vt:lpstr>
      <vt:lpstr>How to take a study break</vt:lpstr>
      <vt:lpstr>What to eat and drink when you are revising</vt:lpstr>
      <vt:lpstr>Revision tips for different types of learners</vt:lpstr>
      <vt:lpstr>Visual learner </vt:lpstr>
      <vt:lpstr>auditory learner </vt:lpstr>
      <vt:lpstr>Kinaesthetic learner </vt:lpstr>
      <vt:lpstr>Revision tools</vt:lpstr>
      <vt:lpstr>Why past papers are the best way to revise</vt:lpstr>
      <vt:lpstr>Power hour</vt:lpstr>
      <vt:lpstr>Power hour</vt:lpstr>
      <vt:lpstr>Power hour </vt:lpstr>
      <vt:lpstr>Sporting mindset</vt:lpstr>
      <vt:lpstr>Effective Exam Techniques</vt:lpstr>
      <vt:lpstr>PowerPoint Presentation</vt:lpstr>
      <vt:lpstr>PowerPoint Presentation</vt:lpstr>
      <vt:lpstr>PowerPoint Presentation</vt:lpstr>
      <vt:lpstr>Organisations that can help your health during exams</vt:lpstr>
      <vt:lpstr>Aims and objectives </vt:lpstr>
      <vt:lpstr>Any questions?</vt:lpstr>
    </vt:vector>
  </TitlesOfParts>
  <Company>NPTC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technique  and tips</dc:title>
  <dc:creator>Watson, Donna</dc:creator>
  <cp:lastModifiedBy>Adams, Jeanette</cp:lastModifiedBy>
  <cp:revision>47</cp:revision>
  <dcterms:created xsi:type="dcterms:W3CDTF">2017-11-07T13:29:06Z</dcterms:created>
  <dcterms:modified xsi:type="dcterms:W3CDTF">2020-11-16T15:59:57Z</dcterms:modified>
</cp:coreProperties>
</file>