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0"/>
  </p:notesMasterIdLst>
  <p:sldIdLst>
    <p:sldId id="256" r:id="rId6"/>
    <p:sldId id="267" r:id="rId7"/>
    <p:sldId id="27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876" y="9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A575-07DE-4E52-872C-1902CD089D8B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D2892-977B-496F-AD10-397701986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1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D2892-977B-496F-AD10-3977019866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4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D2892-977B-496F-AD10-39770198662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5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D2892-977B-496F-AD10-3977019866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7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D2892-977B-496F-AD10-39770198662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3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7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4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9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5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2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2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48D2-85B3-4C98-9C49-D4CFE437C8F2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60B1-FBB6-482B-8200-F576A042B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4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2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UCAS will inform you if you have been successful;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 may then be called for interview;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are offered a place, this will probably be conditional on your exam results;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do not get the grades, you may still be offered a place or you can enter the ‘clearing system’</a:t>
            </a:r>
          </a:p>
        </p:txBody>
      </p:sp>
    </p:spTree>
    <p:extLst>
      <p:ext uri="{BB962C8B-B14F-4D97-AF65-F5344CB8AC3E}">
        <p14:creationId xmlns:p14="http://schemas.microsoft.com/office/powerpoint/2010/main" val="2192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Closing date for applications to Oxford, Cambridge, Medicine, Dentistry, Veterinary Science/Medicine is 15 October;</a:t>
            </a:r>
          </a:p>
          <a:p>
            <a:pPr marL="0" indent="0"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Closing date for other applications is 15 January;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Closing date for some Art and Design courses is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24 March.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Check the website for details of your course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8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Congratulations – you are off to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 will need to consider the following: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preparing yourself emotionally.  I you have concerns or anxieties, talk to someone;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researching and preparing yourself for the financial side of going to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7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taking a holiday before you leave for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, it will give you a chance to gather your thoughts;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need anything ‘new’ to take with you?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have enough clothes/shoes?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have enough resources,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 stationery?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2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have a book list, then look for bargains in second-hand bookshops or online?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know how you are going to get ‘you’ and all your stuff to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spare a thought for your parents/guardians – it maybe exciting for you but they maybe anxious;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set off with a positive attitude and aim to enjoy it.</a:t>
            </a:r>
          </a:p>
          <a:p>
            <a:pPr marL="0" indent="0">
              <a:buFont typeface="Arial" charset="0"/>
              <a:buNone/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4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Higher Education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443841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Choices in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H.E.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You will need to consider:</a:t>
            </a:r>
          </a:p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 to study;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 university you would like to study at;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to apply through UCAS;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steps you need to take before you start your course.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969" y="1454696"/>
            <a:ext cx="7886700" cy="1325563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1726"/>
            <a:ext cx="7886700" cy="435133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Font typeface="Arial" charset="0"/>
              <a:buNone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What to study in </a:t>
            </a:r>
            <a:r>
              <a:rPr lang="en-GB" altLang="en-US" sz="4400" b="1" dirty="0" smtClean="0">
                <a:latin typeface="Arial" charset="0"/>
                <a:cs typeface="Arial" charset="0"/>
              </a:rPr>
              <a:t>H.E.</a:t>
            </a:r>
            <a:endParaRPr lang="en-GB" altLang="en-US" sz="44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GB" altLang="en-US" sz="44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You will need to consider: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altLang="en-US" sz="4400" b="1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courses available to you with your qualifications;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altLang="en-US" sz="4400" b="1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courses that interest you and anything you have studied that you may want to continue with;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4400" b="1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do you need a ‘vocational’ degree, </a:t>
            </a:r>
            <a:r>
              <a:rPr lang="en-GB" altLang="en-US" sz="4400" b="1" dirty="0" err="1">
                <a:latin typeface="Arial" charset="0"/>
                <a:cs typeface="Arial" charset="0"/>
              </a:rPr>
              <a:t>eg</a:t>
            </a:r>
            <a:r>
              <a:rPr lang="en-GB" altLang="en-US" sz="4400" b="1" dirty="0">
                <a:latin typeface="Arial" charset="0"/>
                <a:cs typeface="Arial" charset="0"/>
              </a:rPr>
              <a:t>. Vet or Doctor;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4400" b="1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4400" b="1" dirty="0">
                <a:latin typeface="Arial" charset="0"/>
                <a:cs typeface="Arial" charset="0"/>
              </a:rPr>
              <a:t>a ‘Plan B’ in case you do not get the grades;</a:t>
            </a:r>
          </a:p>
          <a:p>
            <a:pPr marL="0" indent="0" algn="ctr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2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751"/>
            <a:ext cx="78867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  <a:p>
            <a:pPr marL="0" indent="0"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have a career path in mind, if not, choose a course that will ‘grab’ you and hold your attention?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university life can tempt you away from your studies, particularly if your heart is not in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GB" b="1" dirty="0" smtClean="0">
                <a:latin typeface="Arial" charset="0"/>
                <a:cs typeface="Arial" charset="0"/>
              </a:rPr>
              <a:t>;</a:t>
            </a:r>
            <a:endParaRPr lang="en-GB" altLang="en-US" b="1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b="1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b="1" dirty="0">
                <a:latin typeface="Arial" charset="0"/>
                <a:cs typeface="Arial" charset="0"/>
              </a:rPr>
              <a:t>do you actually need to go to university for the career you want?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7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0"/>
            <a:ext cx="7886700" cy="1325563"/>
          </a:xfrm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</a:rPr>
              <a:t>Choosing a University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85900"/>
            <a:ext cx="8324850" cy="46910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does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offer a course that will interest and motivate you?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 you meet the entry requirements?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will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give you the opportunity to build on past achievements and strengths?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close enough to home or will you be happy to travel?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reputation does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and course have?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  <a:p>
            <a:pPr marL="0" indent="0"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does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excel in a particular area?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could you study in a way that suits you,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 hours of private study, practical work, year out in industry?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is there weighting for coursework and exams?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have particular special needs, can the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cater for you?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is there work experience on the course?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is there an active student union and social life?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4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25563"/>
            <a:ext cx="8372475" cy="48514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are there good sport facilities?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is it a campus university?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 kind of student accommodation is there?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is your ‘gut feeling’ about the place?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Days and Taster Days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it is important for you to visit all of the universities you are considering, so that you can make an informed decision.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408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6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Applying to UCAS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347789"/>
            <a:ext cx="8763000" cy="4829174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www.ucas.com)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applications to UCAS are made online;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 can apply for up to five courses in five different institutions – or five courses in one institution;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are there any fees to pay?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once you have submitted your application to UCAS, you will receive an acknowledgement;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37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UCAS will inform you if you have been successful;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 may then be called for interview;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are offered a place, this will probably be conditional on your exam results;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if you do not get the grades, you may still be offered a place or you can enter the ‘clearing system’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9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a6a8440-0aa7-461f-ae7a-bcca76889349">CDZPJN7WH53Y-91-32</_dlc_DocId>
    <_dlc_DocIdUrl xmlns="6a6a8440-0aa7-461f-ae7a-bcca76889349">
      <Url>http://staffintranet/functional/crp-srv/marketing-comms/_layouts/15/DocIdRedir.aspx?ID=CDZPJN7WH53Y-91-32</Url>
      <Description>CDZPJN7WH53Y-91-32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67707A572EA249B12BBFBF7FC9BCFB" ma:contentTypeVersion="0" ma:contentTypeDescription="Create a new document." ma:contentTypeScope="" ma:versionID="61a0fa81d8907abad2350717ac5e5115">
  <xsd:schema xmlns:xsd="http://www.w3.org/2001/XMLSchema" xmlns:xs="http://www.w3.org/2001/XMLSchema" xmlns:p="http://schemas.microsoft.com/office/2006/metadata/properties" xmlns:ns2="6a6a8440-0aa7-461f-ae7a-bcca76889349" targetNamespace="http://schemas.microsoft.com/office/2006/metadata/properties" ma:root="true" ma:fieldsID="5056dd786202f25ebbd228de58bfe8cf" ns2:_="">
    <xsd:import namespace="6a6a8440-0aa7-461f-ae7a-bcca7688934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a8440-0aa7-461f-ae7a-bcca768893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6476EB-4DAC-45C0-9E5C-9F43A91F5C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a6a8440-0aa7-461f-ae7a-bcca768893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3AE370-889D-420A-9C91-D79B28F11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a8440-0aa7-461f-ae7a-bcca768893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E36FCD-4FE5-4F5C-9469-6605137CFE4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493CD2D-3B31-4AE0-9D54-5D033AABC0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750</Words>
  <Application>Microsoft Office PowerPoint</Application>
  <PresentationFormat>On-screen Show (4:3)</PresentationFormat>
  <Paragraphs>116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Higher Education</vt:lpstr>
      <vt:lpstr> </vt:lpstr>
      <vt:lpstr>PowerPoint Presentation</vt:lpstr>
      <vt:lpstr>Choosing a University</vt:lpstr>
      <vt:lpstr>PowerPoint Presentation</vt:lpstr>
      <vt:lpstr>PowerPoint Presentation</vt:lpstr>
      <vt:lpstr>Applying to UCAS</vt:lpstr>
      <vt:lpstr>PowerPoint Presentation</vt:lpstr>
      <vt:lpstr>Where we are</vt:lpstr>
      <vt:lpstr>IMPORTANTI</vt:lpstr>
      <vt:lpstr>PowerPoint Presentation</vt:lpstr>
      <vt:lpstr>PowerPoint Presentation</vt:lpstr>
      <vt:lpstr>PowerPoint Presentation</vt:lpstr>
    </vt:vector>
  </TitlesOfParts>
  <Company>NPTC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Dickerson, Simon</dc:creator>
  <cp:lastModifiedBy>Gorman, Claire</cp:lastModifiedBy>
  <cp:revision>56</cp:revision>
  <dcterms:created xsi:type="dcterms:W3CDTF">2017-05-15T15:52:40Z</dcterms:created>
  <dcterms:modified xsi:type="dcterms:W3CDTF">2019-06-06T11:09:22Z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0x010100C367707A572EA249B12BBFBF7FC9BCFB</vt:lpwstr>
  </property>
  <property fmtid="{D5CDD505-2E9C-101B-9397-08002B2CF9AE}" pid="3" name="_dlc_DocIdItemGuid">
    <vt:lpwstr>e330a98f-3858-4d40-9581-126749f370e9</vt:lpwstr>
  </property>
</Properties>
</file>