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63" r:id="rId2"/>
    <p:sldId id="265" r:id="rId3"/>
    <p:sldId id="266" r:id="rId4"/>
    <p:sldId id="267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5" r:id="rId14"/>
    <p:sldId id="286" r:id="rId15"/>
    <p:sldId id="288" r:id="rId16"/>
    <p:sldId id="292" r:id="rId17"/>
    <p:sldId id="296" r:id="rId18"/>
    <p:sldId id="297" r:id="rId19"/>
    <p:sldId id="298" r:id="rId20"/>
    <p:sldId id="300" r:id="rId21"/>
    <p:sldId id="301" r:id="rId22"/>
    <p:sldId id="302" r:id="rId23"/>
    <p:sldId id="303" r:id="rId24"/>
    <p:sldId id="304" r:id="rId25"/>
    <p:sldId id="30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61" autoAdjust="0"/>
    <p:restoredTop sz="86627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13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4FC46-A908-4BD3-AA7E-443464B67C7A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A2339-854D-4810-9E26-ADF03CA437F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16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3B92C-6AAF-479C-8FC3-41291BC527C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065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Title or Question</a:t>
            </a:r>
          </a:p>
          <a:p>
            <a:endParaRPr lang="en-GB" sz="2400" dirty="0" smtClean="0"/>
          </a:p>
          <a:p>
            <a:r>
              <a:rPr lang="en-GB" sz="2400" dirty="0" smtClean="0"/>
              <a:t>Introduction:</a:t>
            </a:r>
          </a:p>
          <a:p>
            <a:endParaRPr lang="en-GB" sz="2400" dirty="0" smtClean="0"/>
          </a:p>
          <a:p>
            <a:r>
              <a:rPr lang="en-GB" sz="2400" dirty="0" smtClean="0"/>
              <a:t>Main Body:</a:t>
            </a:r>
          </a:p>
          <a:p>
            <a:pPr lvl="1"/>
            <a:r>
              <a:rPr lang="en-GB" sz="2000" dirty="0" smtClean="0"/>
              <a:t>Develop an argument or line of reasoning, in paragraph format</a:t>
            </a:r>
          </a:p>
          <a:p>
            <a:endParaRPr lang="en-GB" dirty="0" smtClean="0"/>
          </a:p>
          <a:p>
            <a:r>
              <a:rPr lang="en-GB" sz="2400" dirty="0" smtClean="0"/>
              <a:t>Conclusion:	</a:t>
            </a:r>
          </a:p>
          <a:p>
            <a:pPr lvl="1"/>
            <a:r>
              <a:rPr lang="en-GB" sz="2000" dirty="0" smtClean="0"/>
              <a:t>Should contain no new material</a:t>
            </a:r>
          </a:p>
          <a:p>
            <a:pPr lvl="1"/>
            <a:r>
              <a:rPr lang="en-GB" sz="2000" dirty="0" smtClean="0"/>
              <a:t>Summarise the arguments presented and the main themes</a:t>
            </a:r>
          </a:p>
          <a:p>
            <a:pPr lvl="1"/>
            <a:r>
              <a:rPr lang="en-GB" sz="2000" dirty="0" smtClean="0"/>
              <a:t>State any general conclusions</a:t>
            </a:r>
          </a:p>
          <a:p>
            <a:endParaRPr lang="en-GB" sz="2400" dirty="0" smtClean="0"/>
          </a:p>
          <a:p>
            <a:r>
              <a:rPr lang="en-GB" sz="2400" dirty="0" smtClean="0"/>
              <a:t>References or Bibliography:	</a:t>
            </a:r>
          </a:p>
          <a:p>
            <a:pPr lvl="1"/>
            <a:r>
              <a:rPr lang="en-GB" sz="2000" dirty="0" smtClean="0"/>
              <a:t>Books, articles,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3B92C-6AAF-479C-8FC3-41291BC527C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016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Provide specific research-based information</a:t>
            </a:r>
          </a:p>
          <a:p>
            <a:r>
              <a:rPr lang="en-GB" dirty="0" smtClean="0"/>
              <a:t>Usually result in a course of action being decided upon</a:t>
            </a:r>
          </a:p>
          <a:p>
            <a:r>
              <a:rPr lang="en-GB" dirty="0" smtClean="0"/>
              <a:t>Are designed to give information concisely and accurately</a:t>
            </a:r>
          </a:p>
          <a:p>
            <a:r>
              <a:rPr lang="en-GB" dirty="0" smtClean="0"/>
              <a:t>Are written in an impersonal and objective ‘tone of voice’</a:t>
            </a:r>
          </a:p>
          <a:p>
            <a:r>
              <a:rPr lang="en-GB" dirty="0" smtClean="0"/>
              <a:t>Present clear findings, using a minimum of words</a:t>
            </a:r>
          </a:p>
          <a:p>
            <a:r>
              <a:rPr lang="en-GB" dirty="0" smtClean="0"/>
              <a:t>Follow a standard structure.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83B92C-6AAF-479C-8FC3-41291BC527C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04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03F6BD-957C-4C96-B7FC-C08EA4E9833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555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continuous prose</a:t>
            </a:r>
          </a:p>
          <a:p>
            <a:r>
              <a:rPr lang="en-GB" dirty="0" smtClean="0"/>
              <a:t>	Write in full sentences and paragraphs.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03F6BD-957C-4C96-B7FC-C08EA4E9833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5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Picture 2" descr="logoSMU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7272" y="5329308"/>
            <a:ext cx="6169457" cy="134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60D6B34-A169-4C14-88DD-8F0439786FE0}" type="datetimeFigureOut">
              <a:rPr lang="en-GB" smtClean="0"/>
              <a:pPr/>
              <a:t>11/01/2016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E267287-1E51-425F-941D-3CFF4E22B62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Writing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Report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smtClean="0"/>
              <a:t>Essay</a:t>
            </a:r>
            <a:endParaRPr lang="en-GB" dirty="0"/>
          </a:p>
        </p:txBody>
      </p:sp>
      <p:pic>
        <p:nvPicPr>
          <p:cNvPr id="4100" name="Picture 4" descr="C:\Users\Rees-Evans\AppData\Local\Microsoft\Windows\Temporary Internet Files\Content.IE5\F8C82VY6\MC90043981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3068960" cy="3068960"/>
          </a:xfrm>
          <a:prstGeom prst="rect">
            <a:avLst/>
          </a:prstGeom>
          <a:noFill/>
        </p:spPr>
      </p:pic>
      <p:pic>
        <p:nvPicPr>
          <p:cNvPr id="4103" name="Picture 7" descr="C:\Users\Rees-Evans\AppData\Local\Microsoft\Windows\Temporary Internet Files\Content.IE5\1SEH92YB\MC9000128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204864"/>
            <a:ext cx="3203848" cy="216859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Suggested topics/ideas for further research and investigation.</a:t>
            </a:r>
          </a:p>
          <a:p>
            <a:endParaRPr lang="en-GB" dirty="0" smtClean="0"/>
          </a:p>
          <a:p>
            <a:r>
              <a:rPr lang="en-GB" dirty="0" smtClean="0"/>
              <a:t>Based on your findings.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Recommendations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References / Bibliography</a:t>
            </a:r>
          </a:p>
          <a:p>
            <a:endParaRPr lang="en-GB" dirty="0" smtClean="0"/>
          </a:p>
          <a:p>
            <a:r>
              <a:rPr lang="en-GB" dirty="0" smtClean="0"/>
              <a:t>Appendices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Additional Sections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difference between a Report and an Essay?		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Question?</a:t>
            </a:r>
            <a:endParaRPr lang="en-GB" dirty="0"/>
          </a:p>
        </p:txBody>
      </p:sp>
      <p:pic>
        <p:nvPicPr>
          <p:cNvPr id="18439" name="Picture 7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2420888"/>
            <a:ext cx="3384376" cy="34379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Clarify what is expected</a:t>
            </a:r>
          </a:p>
          <a:p>
            <a:r>
              <a:rPr lang="en-GB" dirty="0" smtClean="0"/>
              <a:t>Decide on a clear way in which to structure the report</a:t>
            </a:r>
          </a:p>
          <a:p>
            <a:r>
              <a:rPr lang="en-GB" dirty="0" smtClean="0"/>
              <a:t>Follow a sequence of headings and sub-headings</a:t>
            </a:r>
          </a:p>
          <a:p>
            <a:r>
              <a:rPr lang="en-GB" dirty="0" smtClean="0"/>
              <a:t>Use headings that are clear and helpful, making it easy for the reader to find information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 writing - Remember 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Use formal English</a:t>
            </a:r>
          </a:p>
          <a:p>
            <a:endParaRPr lang="en-GB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sz="2400" dirty="0" smtClean="0"/>
              <a:t>Write in Third-person tense i.e. Refrain from using ‘I’ or ‘we’ 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GB" sz="24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GB" sz="2400" dirty="0" smtClean="0"/>
              <a:t>For example, instead of ‘I found’ write ‘It has been found that …’</a:t>
            </a:r>
          </a:p>
          <a:p>
            <a:endParaRPr lang="en-GB" sz="2400" dirty="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Academic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nothing is completely certain, use:</a:t>
            </a:r>
          </a:p>
          <a:p>
            <a:pPr>
              <a:buNone/>
            </a:pPr>
            <a:r>
              <a:rPr lang="en-GB" dirty="0" smtClean="0"/>
              <a:t>           </a:t>
            </a:r>
          </a:p>
          <a:p>
            <a:pPr>
              <a:buNone/>
            </a:pPr>
            <a:r>
              <a:rPr lang="en-GB" dirty="0" smtClean="0"/>
              <a:t>appears to …		seems to 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tends to …		may 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might …			possibly …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probably …		apparently …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cautious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Re-read your report, refine your writing and edit out unnecessary words, sentences and paragraphs.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 precise/concise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 an analytical piece of writing, the writer:</a:t>
            </a:r>
          </a:p>
          <a:p>
            <a:r>
              <a:rPr lang="en-GB" dirty="0" smtClean="0"/>
              <a:t>Provides a clear line of reasoning</a:t>
            </a:r>
          </a:p>
          <a:p>
            <a:r>
              <a:rPr lang="en-GB" dirty="0" smtClean="0"/>
              <a:t>Offers evidence or examples to support argument</a:t>
            </a:r>
          </a:p>
          <a:p>
            <a:r>
              <a:rPr lang="en-GB" dirty="0" smtClean="0"/>
              <a:t>Shows that evidence is reliable</a:t>
            </a:r>
          </a:p>
          <a:p>
            <a:r>
              <a:rPr lang="en-GB" dirty="0" smtClean="0"/>
              <a:t>Shows all sides to the argument</a:t>
            </a:r>
          </a:p>
          <a:p>
            <a:r>
              <a:rPr lang="en-GB" dirty="0" smtClean="0"/>
              <a:t>Demonstrates why the line of reasoning originally presented is valid.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33265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Evaluative / Analytical writing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You need to:</a:t>
            </a:r>
          </a:p>
          <a:p>
            <a:r>
              <a:rPr lang="en-GB" dirty="0" smtClean="0"/>
              <a:t>Present and compare similar findings</a:t>
            </a:r>
          </a:p>
          <a:p>
            <a:r>
              <a:rPr lang="en-GB" dirty="0" smtClean="0"/>
              <a:t>Contrast opposing points</a:t>
            </a:r>
          </a:p>
          <a:p>
            <a:r>
              <a:rPr lang="en-GB" dirty="0" smtClean="0"/>
              <a:t>Evaluate the significance of the similarities and differences</a:t>
            </a:r>
          </a:p>
          <a:p>
            <a:r>
              <a:rPr lang="en-GB" dirty="0" smtClean="0"/>
              <a:t>Make a judgement, giving reasons</a:t>
            </a:r>
          </a:p>
          <a:p>
            <a:r>
              <a:rPr lang="en-GB" dirty="0" smtClean="0"/>
              <a:t>Show evidence used to arrive at judgement</a:t>
            </a:r>
          </a:p>
          <a:p>
            <a:r>
              <a:rPr lang="en-GB" dirty="0" smtClean="0"/>
              <a:t>Get the balance right.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23528" y="332656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Evaluative / Analytical writing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In some subjects you may be asked to relate you personal experience to the subject matter being analysed and/or evaluated.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Remember to continue to write in the third person</a:t>
            </a:r>
          </a:p>
          <a:p>
            <a:pPr lvl="1"/>
            <a:r>
              <a:rPr lang="en-GB" dirty="0" smtClean="0"/>
              <a:t>‘The author has found that …’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Personal Experience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develop and organise your own ideas through writing</a:t>
            </a:r>
          </a:p>
          <a:p>
            <a:endParaRPr lang="en-GB" dirty="0" smtClean="0"/>
          </a:p>
          <a:p>
            <a:r>
              <a:rPr lang="en-GB" dirty="0" smtClean="0"/>
              <a:t>To develop your writing skills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express your own views about a topic</a:t>
            </a:r>
          </a:p>
          <a:p>
            <a:endParaRPr lang="en-GB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write an Essay?</a:t>
            </a:r>
            <a:endParaRPr lang="en-GB" dirty="0"/>
          </a:p>
        </p:txBody>
      </p:sp>
      <p:pic>
        <p:nvPicPr>
          <p:cNvPr id="6" name="Picture 7" descr="C:\Users\Rees-Evans\AppData\Local\Microsoft\Windows\Temporary Internet Files\Content.IE5\1SEH92YB\MC9000128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509120"/>
            <a:ext cx="3203848" cy="2168596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lecturers will use key academic terms in your assignments and expect you to write in a certain approach or style.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Keywords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Analyse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Examine in detail and identify important points and key features.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Keywords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Compare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Show how two or more things are similar; Indicate the similarities.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Keywords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Contrast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State how two or more items are different.</a:t>
            </a:r>
            <a:br>
              <a:rPr lang="en-GB" dirty="0" smtClean="0"/>
            </a:br>
            <a:r>
              <a:rPr lang="en-GB" dirty="0" smtClean="0"/>
              <a:t>Indicate how the differences are significant.</a:t>
            </a:r>
            <a:br>
              <a:rPr lang="en-GB" dirty="0" smtClean="0"/>
            </a:br>
            <a:r>
              <a:rPr lang="en-GB" dirty="0" smtClean="0"/>
              <a:t>If appropriate, give reasons why one item or argument may be preferable or more up-to-date with latest research/findings.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Keywords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Evaluate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Identify key features AND Assess the importance or usefulness of something, using evidence.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Keywords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Critically Evaluate</a:t>
            </a:r>
          </a:p>
          <a:p>
            <a:pPr>
              <a:buNone/>
            </a:pPr>
            <a:r>
              <a:rPr lang="en-GB" b="1" dirty="0" smtClean="0"/>
              <a:t>	</a:t>
            </a:r>
            <a:r>
              <a:rPr lang="en-GB" dirty="0" smtClean="0"/>
              <a:t>Weigh arguments for and against something, assessing the strength of the evidence on both sides.</a:t>
            </a:r>
            <a:br>
              <a:rPr lang="en-GB" dirty="0" smtClean="0"/>
            </a:br>
            <a:r>
              <a:rPr lang="en-GB" dirty="0" smtClean="0"/>
              <a:t>Use evidence to guide your assessment of which opinions, theories, models or items are preferable.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Keywords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124744"/>
            <a:ext cx="8496944" cy="518457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Title or Question</a:t>
            </a:r>
          </a:p>
          <a:p>
            <a:endParaRPr lang="en-GB" dirty="0" smtClean="0"/>
          </a:p>
          <a:p>
            <a:r>
              <a:rPr lang="en-GB" dirty="0" smtClean="0"/>
              <a:t>Introduction</a:t>
            </a:r>
          </a:p>
          <a:p>
            <a:pPr lvl="1"/>
            <a:r>
              <a:rPr lang="en-GB" sz="2000" dirty="0" smtClean="0"/>
              <a:t>Explain what the essay is going to cover</a:t>
            </a:r>
          </a:p>
          <a:p>
            <a:pPr lvl="1"/>
            <a:r>
              <a:rPr lang="en-GB" sz="2000" dirty="0" smtClean="0"/>
              <a:t>Identify the issues to be covered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Main Body</a:t>
            </a:r>
          </a:p>
          <a:p>
            <a:pPr lvl="1"/>
            <a:r>
              <a:rPr lang="en-GB" sz="2400" dirty="0" smtClean="0"/>
              <a:t>Develop an opinion, your line of reasoning, in paragraph format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Conclusion</a:t>
            </a:r>
          </a:p>
          <a:p>
            <a:pPr lvl="1"/>
            <a:r>
              <a:rPr lang="en-GB" sz="2400" dirty="0" smtClean="0"/>
              <a:t>Should contain no new material</a:t>
            </a:r>
          </a:p>
          <a:p>
            <a:pPr lvl="1"/>
            <a:r>
              <a:rPr lang="en-GB" sz="2400" dirty="0" smtClean="0"/>
              <a:t>Summarise the key points presented</a:t>
            </a:r>
          </a:p>
          <a:p>
            <a:endParaRPr lang="en-GB" dirty="0" smtClean="0"/>
          </a:p>
          <a:p>
            <a:r>
              <a:rPr lang="en-GB" dirty="0" smtClean="0"/>
              <a:t>References &amp;/or Bibliography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Essay Structure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Provide Specific research-based information</a:t>
            </a:r>
          </a:p>
          <a:p>
            <a:r>
              <a:rPr lang="en-GB" dirty="0" smtClean="0"/>
              <a:t>Give information concisely and accurately</a:t>
            </a:r>
          </a:p>
          <a:p>
            <a:r>
              <a:rPr lang="en-GB" dirty="0" smtClean="0"/>
              <a:t>Impersonal unbiased and objective</a:t>
            </a:r>
          </a:p>
          <a:p>
            <a:r>
              <a:rPr lang="en-GB" dirty="0" smtClean="0"/>
              <a:t>Present Clear findings using a minimum of words</a:t>
            </a:r>
          </a:p>
          <a:p>
            <a:r>
              <a:rPr lang="en-GB" dirty="0" smtClean="0"/>
              <a:t>Follows a Standard structure.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write a Report?</a:t>
            </a:r>
            <a:endParaRPr lang="en-GB" dirty="0"/>
          </a:p>
        </p:txBody>
      </p:sp>
      <p:pic>
        <p:nvPicPr>
          <p:cNvPr id="4" name="Picture 4" descr="C:\Users\Rees-Evans\AppData\Local\Microsoft\Windows\Temporary Internet Files\Content.IE5\F8C82VY6\MC90043981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429000"/>
            <a:ext cx="3068960" cy="3068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/>
              <a:t>Title Page</a:t>
            </a:r>
          </a:p>
          <a:p>
            <a:pPr>
              <a:buNone/>
            </a:pPr>
            <a:r>
              <a:rPr lang="en-GB" sz="2400" dirty="0" smtClean="0"/>
              <a:t>Contents Page</a:t>
            </a:r>
          </a:p>
          <a:p>
            <a:pPr>
              <a:buNone/>
            </a:pPr>
            <a:r>
              <a:rPr lang="en-GB" sz="2400" b="1" dirty="0" smtClean="0"/>
              <a:t>1.  Introduction</a:t>
            </a:r>
            <a:endParaRPr lang="en-GB" sz="2000" dirty="0" smtClean="0"/>
          </a:p>
          <a:p>
            <a:pPr>
              <a:buNone/>
            </a:pPr>
            <a:r>
              <a:rPr lang="en-GB" sz="2400" b="1" dirty="0" smtClean="0"/>
              <a:t>2.  Main Body</a:t>
            </a:r>
          </a:p>
          <a:p>
            <a:pPr>
              <a:buNone/>
            </a:pPr>
            <a:r>
              <a:rPr lang="en-GB" sz="2400" dirty="0" smtClean="0"/>
              <a:t>	4.1. Subtitle</a:t>
            </a:r>
          </a:p>
          <a:p>
            <a:pPr>
              <a:buNone/>
            </a:pPr>
            <a:r>
              <a:rPr lang="en-GB" sz="2400" dirty="0" smtClean="0"/>
              <a:t>	4.2. Subtitle</a:t>
            </a:r>
          </a:p>
          <a:p>
            <a:pPr>
              <a:buNone/>
            </a:pPr>
            <a:r>
              <a:rPr lang="en-GB" sz="2400" dirty="0" smtClean="0"/>
              <a:t>	4.3. Subtitle  </a:t>
            </a:r>
          </a:p>
          <a:p>
            <a:pPr>
              <a:buNone/>
            </a:pPr>
            <a:r>
              <a:rPr lang="en-GB" sz="2400" b="1" dirty="0" smtClean="0"/>
              <a:t>3. Conclusions</a:t>
            </a:r>
          </a:p>
          <a:p>
            <a:pPr>
              <a:buNone/>
            </a:pPr>
            <a:r>
              <a:rPr lang="en-GB" sz="2400" dirty="0" smtClean="0"/>
              <a:t>4.Recommendations</a:t>
            </a:r>
          </a:p>
          <a:p>
            <a:pPr>
              <a:buNone/>
            </a:pPr>
            <a:r>
              <a:rPr lang="en-GB" sz="2400" dirty="0" smtClean="0"/>
              <a:t>5.Appendices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Structure of a Report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Introduce the topic to be covered</a:t>
            </a:r>
          </a:p>
          <a:p>
            <a:endParaRPr lang="en-GB" dirty="0" smtClean="0"/>
          </a:p>
          <a:p>
            <a:r>
              <a:rPr lang="en-GB" dirty="0" smtClean="0"/>
              <a:t>Include ‘Aim’ of what you are trying to achieve e.g. Question you are trying to answer / Problem you are trying to solve.</a:t>
            </a:r>
          </a:p>
          <a:p>
            <a:endParaRPr lang="en-GB" dirty="0" smtClean="0"/>
          </a:p>
          <a:p>
            <a:r>
              <a:rPr lang="en-GB" dirty="0" smtClean="0"/>
              <a:t>Keep it  RELEVANT, FACTUAL AND BRIEF.</a:t>
            </a:r>
          </a:p>
          <a:p>
            <a:pPr>
              <a:buNone/>
            </a:pPr>
            <a:r>
              <a:rPr lang="en-GB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Analysis of information</a:t>
            </a:r>
          </a:p>
          <a:p>
            <a:endParaRPr lang="en-GB" dirty="0" smtClean="0"/>
          </a:p>
          <a:p>
            <a:r>
              <a:rPr lang="en-GB" dirty="0" smtClean="0"/>
              <a:t>Develop your ideas</a:t>
            </a:r>
          </a:p>
          <a:p>
            <a:endParaRPr lang="en-GB" dirty="0" smtClean="0"/>
          </a:p>
          <a:p>
            <a:r>
              <a:rPr lang="en-GB" dirty="0" smtClean="0"/>
              <a:t>Well structured and follow a logical sequence</a:t>
            </a:r>
          </a:p>
          <a:p>
            <a:endParaRPr lang="en-GB" dirty="0" smtClean="0"/>
          </a:p>
          <a:p>
            <a:r>
              <a:rPr lang="en-GB" dirty="0" smtClean="0"/>
              <a:t>Clear numbered headings and sub-headings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Main Body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Include graphs, etc. in this area</a:t>
            </a:r>
          </a:p>
          <a:p>
            <a:endParaRPr lang="en-GB" dirty="0" smtClean="0"/>
          </a:p>
          <a:p>
            <a:r>
              <a:rPr lang="en-GB" dirty="0" smtClean="0"/>
              <a:t>Move from </a:t>
            </a:r>
            <a:r>
              <a:rPr lang="en-GB" u="sng" dirty="0" smtClean="0"/>
              <a:t>‘descriptive’</a:t>
            </a:r>
            <a:r>
              <a:rPr lang="en-GB" dirty="0" smtClean="0"/>
              <a:t> to </a:t>
            </a:r>
            <a:r>
              <a:rPr lang="en-GB" u="sng" dirty="0" smtClean="0"/>
              <a:t>‘analytical/evaluative’</a:t>
            </a:r>
          </a:p>
          <a:p>
            <a:endParaRPr lang="en-GB" dirty="0" smtClean="0"/>
          </a:p>
          <a:p>
            <a:r>
              <a:rPr lang="en-GB" dirty="0" smtClean="0"/>
              <a:t>justify conclusions made.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Main Body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Key findings from the Analysis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What have you deduced/found out about the situation from your research and analysis.</a:t>
            </a:r>
          </a:p>
          <a:p>
            <a:endParaRPr lang="en-GB" dirty="0" smtClean="0"/>
          </a:p>
          <a:p>
            <a:r>
              <a:rPr lang="en-GB" dirty="0" smtClean="0"/>
              <a:t>Clear and concise</a:t>
            </a:r>
          </a:p>
          <a:p>
            <a:endParaRPr lang="en-GB" dirty="0" smtClean="0"/>
          </a:p>
          <a:p>
            <a:r>
              <a:rPr lang="en-GB" dirty="0" smtClean="0"/>
              <a:t>NO NEW INFORMATION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Conclusions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633</Words>
  <Application>Microsoft Office PowerPoint</Application>
  <PresentationFormat>On-screen Show (4:3)</PresentationFormat>
  <Paragraphs>169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Lucida Sans Unicode</vt:lpstr>
      <vt:lpstr>Verdana</vt:lpstr>
      <vt:lpstr>Wingdings 2</vt:lpstr>
      <vt:lpstr>Wingdings 3</vt:lpstr>
      <vt:lpstr>Concourse</vt:lpstr>
      <vt:lpstr>Academic Writing</vt:lpstr>
      <vt:lpstr>Why write an Essay?</vt:lpstr>
      <vt:lpstr>Essay Structure</vt:lpstr>
      <vt:lpstr>Why write a Report?</vt:lpstr>
      <vt:lpstr>Structure of a Report</vt:lpstr>
      <vt:lpstr>Introduction</vt:lpstr>
      <vt:lpstr>Main Body</vt:lpstr>
      <vt:lpstr>Main Body</vt:lpstr>
      <vt:lpstr>Conclusions</vt:lpstr>
      <vt:lpstr>Recommendations</vt:lpstr>
      <vt:lpstr>Additional Sections</vt:lpstr>
      <vt:lpstr>Question?</vt:lpstr>
      <vt:lpstr>Report writing - Remember to:</vt:lpstr>
      <vt:lpstr>Academic Content</vt:lpstr>
      <vt:lpstr>Be cautious</vt:lpstr>
      <vt:lpstr>Be precise/concise</vt:lpstr>
      <vt:lpstr>PowerPoint Presentation</vt:lpstr>
      <vt:lpstr>PowerPoint Presentation</vt:lpstr>
      <vt:lpstr>Personal Experience</vt:lpstr>
      <vt:lpstr>Academic Keywords</vt:lpstr>
      <vt:lpstr>Academic Keywords</vt:lpstr>
      <vt:lpstr>Academic Keywords</vt:lpstr>
      <vt:lpstr>Academic Keywords</vt:lpstr>
      <vt:lpstr>Academic Keywords</vt:lpstr>
      <vt:lpstr>Academic Keywords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Writing</dc:title>
  <dc:creator>Graham Rees-Evans</dc:creator>
  <cp:lastModifiedBy>Jeanette Adams</cp:lastModifiedBy>
  <cp:revision>27</cp:revision>
  <dcterms:created xsi:type="dcterms:W3CDTF">2011-10-25T22:56:55Z</dcterms:created>
  <dcterms:modified xsi:type="dcterms:W3CDTF">2016-01-11T14:22:19Z</dcterms:modified>
</cp:coreProperties>
</file>