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AA85F-96CB-430C-8CB1-4F687FAEF10A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E882E-0463-4DF9-8343-388279F4B9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64B26-AA9F-4E00-99C6-DA10ED53D30A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A1446-D627-4798-97BA-4E7264394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4896D-F939-4D1A-B776-25CF3DEA1227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204EA-BE3C-4FF2-A9AB-1DF11A334C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D617B-A057-45C9-B683-FF5A80E2DC21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B2073-1323-4CD5-ADA6-B1D97DFB73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F7DEE-ACED-410E-941F-1E69FB6EF757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3977A-DBE4-4008-892D-D6916DAD20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DE0EC-CFF7-4433-ADBC-F80F6E338B95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413F5-7C87-4D17-B44E-72A8082974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AA00-6117-4404-9C3A-F3E5D4FE0C0C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C0BA3-4F60-4563-ABFF-AD54E40399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50380-CBD6-433B-AC3A-4AF90C0B429E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AE204-D3A8-48F8-A2E6-1783291006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37BD5-90C9-4B46-96AD-468FCDB701CE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FA331-F5C0-46C8-A691-AB99156859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9E0F6-A961-495F-8160-78E9F83C08C9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DF24-3137-4E9A-99C6-C0C217C930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EC71F-8E3A-477C-8F98-7DFBF1591A77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9F90C-3527-48D0-AED1-9157D4D78F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4593DF-B56D-4227-9F97-4B790C3D7998}" type="datetimeFigureOut">
              <a:rPr lang="en-US"/>
              <a:pPr>
                <a:defRPr/>
              </a:pPr>
              <a:t>9/25/2013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8F2F8C-1970-4AEF-8410-8E264EC54C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2"/>
          <p:cNvGrpSpPr>
            <a:grpSpLocks/>
          </p:cNvGrpSpPr>
          <p:nvPr/>
        </p:nvGrpSpPr>
        <p:grpSpPr bwMode="auto">
          <a:xfrm>
            <a:off x="34925" y="928688"/>
            <a:ext cx="9109075" cy="3643312"/>
            <a:chOff x="-1" y="0"/>
            <a:chExt cx="9108285" cy="3643314"/>
          </a:xfrm>
        </p:grpSpPr>
        <p:pic>
          <p:nvPicPr>
            <p:cNvPr id="13314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20117" t="33125" r="21289" b="29375"/>
            <a:stretch>
              <a:fillRect/>
            </a:stretch>
          </p:blipFill>
          <p:spPr bwMode="auto">
            <a:xfrm>
              <a:off x="-1" y="0"/>
              <a:ext cx="9108285" cy="364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1357194" y="571500"/>
              <a:ext cx="4214446" cy="7143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ransition advTm="1070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 cstate="print"/>
          <a:srcRect l="14063" t="26250" r="16797" b="1281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565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 cstate="print"/>
          <a:srcRect l="16406" t="22501" r="18555" b="2031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15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 cstate="print"/>
          <a:srcRect l="19922" t="35313" r="21484" b="2906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489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 cstate="print"/>
          <a:srcRect l="15820" t="10312" r="14453" b="1187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812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 cstate="print"/>
          <a:srcRect l="12305" t="14063" r="15625" b="17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631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 cstate="print"/>
          <a:srcRect l="15820" t="8437" r="167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7109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cabrown</dc:creator>
  <cp:lastModifiedBy>gormcla</cp:lastModifiedBy>
  <cp:revision>4</cp:revision>
  <dcterms:created xsi:type="dcterms:W3CDTF">2010-01-16T12:08:46Z</dcterms:created>
  <dcterms:modified xsi:type="dcterms:W3CDTF">2013-09-25T12:58:25Z</dcterms:modified>
</cp:coreProperties>
</file>