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4"/>
  </p:sldMasterIdLst>
  <p:notesMasterIdLst>
    <p:notesMasterId r:id="rId29"/>
  </p:notesMasterIdLst>
  <p:sldIdLst>
    <p:sldId id="357" r:id="rId5"/>
    <p:sldId id="373" r:id="rId6"/>
    <p:sldId id="442" r:id="rId7"/>
    <p:sldId id="377" r:id="rId8"/>
    <p:sldId id="443" r:id="rId9"/>
    <p:sldId id="414" r:id="rId10"/>
    <p:sldId id="416" r:id="rId11"/>
    <p:sldId id="376" r:id="rId12"/>
    <p:sldId id="374" r:id="rId13"/>
    <p:sldId id="375" r:id="rId14"/>
    <p:sldId id="379" r:id="rId15"/>
    <p:sldId id="403" r:id="rId16"/>
    <p:sldId id="391" r:id="rId17"/>
    <p:sldId id="404" r:id="rId18"/>
    <p:sldId id="441" r:id="rId19"/>
    <p:sldId id="405" r:id="rId20"/>
    <p:sldId id="406" r:id="rId21"/>
    <p:sldId id="407" r:id="rId22"/>
    <p:sldId id="387" r:id="rId23"/>
    <p:sldId id="408" r:id="rId24"/>
    <p:sldId id="409" r:id="rId25"/>
    <p:sldId id="410" r:id="rId26"/>
    <p:sldId id="411" r:id="rId27"/>
    <p:sldId id="412" r:id="rId2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43"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C6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C77476-A16A-4BD2-8528-48727B92CA0A}" v="49" dt="2022-04-19T08:21:40.270"/>
    <p1510:client id="{B50B63A6-6E19-993A-CA45-98D4DF2DCD10}" v="34" dt="2022-04-19T08:24:51.8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5" d="100"/>
          <a:sy n="135" d="100"/>
        </p:scale>
        <p:origin x="924" y="96"/>
      </p:cViewPr>
      <p:guideLst>
        <p:guide orient="horz" pos="1643"/>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7D4C34-F285-4338-B5B0-CECEDB17EB8C}" type="doc">
      <dgm:prSet loTypeId="urn:microsoft.com/office/officeart/2017/3/layout/HorizontalPathTimeline" loCatId="process" qsTypeId="urn:microsoft.com/office/officeart/2005/8/quickstyle/simple1" qsCatId="simple" csTypeId="urn:microsoft.com/office/officeart/2005/8/colors/colorful1" csCatId="colorful" phldr="1"/>
      <dgm:spPr/>
      <dgm:t>
        <a:bodyPr/>
        <a:lstStyle/>
        <a:p>
          <a:endParaRPr lang="en-US"/>
        </a:p>
      </dgm:t>
    </dgm:pt>
    <dgm:pt modelId="{3C5D053E-F86D-42CA-B50F-35F236E683CE}">
      <dgm:prSet/>
      <dgm:spPr/>
      <dgm:t>
        <a:bodyPr/>
        <a:lstStyle/>
        <a:p>
          <a:pPr>
            <a:defRPr b="1"/>
          </a:pPr>
          <a:r>
            <a:rPr lang="en-US" dirty="0"/>
            <a:t>17 May</a:t>
          </a:r>
        </a:p>
      </dgm:t>
    </dgm:pt>
    <dgm:pt modelId="{1B585206-5186-448C-BDA0-15A3C76BA471}" type="parTrans" cxnId="{90C34205-C4C5-42E6-A393-9479B57BF29F}">
      <dgm:prSet/>
      <dgm:spPr/>
      <dgm:t>
        <a:bodyPr/>
        <a:lstStyle/>
        <a:p>
          <a:endParaRPr lang="en-US"/>
        </a:p>
      </dgm:t>
    </dgm:pt>
    <dgm:pt modelId="{E7B78712-1AD7-4CB9-BD03-A2960E8DD74D}" type="sibTrans" cxnId="{90C34205-C4C5-42E6-A393-9479B57BF29F}">
      <dgm:prSet/>
      <dgm:spPr/>
      <dgm:t>
        <a:bodyPr/>
        <a:lstStyle/>
        <a:p>
          <a:endParaRPr lang="en-US"/>
        </a:p>
      </dgm:t>
    </dgm:pt>
    <dgm:pt modelId="{14E88DAA-F563-4DEA-8F62-1A9330A98279}">
      <dgm:prSet/>
      <dgm:spPr/>
      <dgm:t>
        <a:bodyPr/>
        <a:lstStyle/>
        <a:p>
          <a:r>
            <a:rPr lang="en-US"/>
            <a:t>UCAS Undergraduate application opens for 2023 entry.</a:t>
          </a:r>
        </a:p>
      </dgm:t>
    </dgm:pt>
    <dgm:pt modelId="{3644937F-08D6-47A2-94C5-97F02597E4C4}" type="parTrans" cxnId="{CD0B2967-29F1-4495-ABE2-3AD45B38C916}">
      <dgm:prSet/>
      <dgm:spPr/>
      <dgm:t>
        <a:bodyPr/>
        <a:lstStyle/>
        <a:p>
          <a:endParaRPr lang="en-US"/>
        </a:p>
      </dgm:t>
    </dgm:pt>
    <dgm:pt modelId="{0F27CA35-C44B-4704-95C5-A9C6130D8FD5}" type="sibTrans" cxnId="{CD0B2967-29F1-4495-ABE2-3AD45B38C916}">
      <dgm:prSet/>
      <dgm:spPr/>
      <dgm:t>
        <a:bodyPr/>
        <a:lstStyle/>
        <a:p>
          <a:endParaRPr lang="en-US"/>
        </a:p>
      </dgm:t>
    </dgm:pt>
    <dgm:pt modelId="{F394B8E5-E345-49D5-96C8-5D5DCC1C838A}">
      <dgm:prSet/>
      <dgm:spPr/>
      <dgm:t>
        <a:bodyPr/>
        <a:lstStyle/>
        <a:p>
          <a:pPr>
            <a:defRPr b="1"/>
          </a:pPr>
          <a:r>
            <a:rPr lang="en-US"/>
            <a:t>6 September</a:t>
          </a:r>
        </a:p>
      </dgm:t>
    </dgm:pt>
    <dgm:pt modelId="{88887AA0-CEFD-4008-BEE8-C58CDE17E8F4}" type="parTrans" cxnId="{DB4E27DF-A2CE-467D-9CC0-6D1D46B608D3}">
      <dgm:prSet/>
      <dgm:spPr/>
      <dgm:t>
        <a:bodyPr/>
        <a:lstStyle/>
        <a:p>
          <a:endParaRPr lang="en-US"/>
        </a:p>
      </dgm:t>
    </dgm:pt>
    <dgm:pt modelId="{5C46DE98-0063-4335-8EE7-FFA25F893935}" type="sibTrans" cxnId="{DB4E27DF-A2CE-467D-9CC0-6D1D46B608D3}">
      <dgm:prSet/>
      <dgm:spPr/>
      <dgm:t>
        <a:bodyPr/>
        <a:lstStyle/>
        <a:p>
          <a:endParaRPr lang="en-US"/>
        </a:p>
      </dgm:t>
    </dgm:pt>
    <dgm:pt modelId="{B7326018-D203-4C02-BAED-FC02AC796860}">
      <dgm:prSet/>
      <dgm:spPr/>
      <dgm:t>
        <a:bodyPr/>
        <a:lstStyle/>
        <a:p>
          <a:r>
            <a:rPr lang="en-GB"/>
            <a:t>First day UCAS can receive a completed application to process.</a:t>
          </a:r>
          <a:endParaRPr lang="en-US"/>
        </a:p>
      </dgm:t>
    </dgm:pt>
    <dgm:pt modelId="{BC39CA06-4608-4807-838A-40F0A7EA5EB2}" type="parTrans" cxnId="{C3E92267-0DE4-41D3-9A60-D909E8F4DEE9}">
      <dgm:prSet/>
      <dgm:spPr/>
      <dgm:t>
        <a:bodyPr/>
        <a:lstStyle/>
        <a:p>
          <a:endParaRPr lang="en-US"/>
        </a:p>
      </dgm:t>
    </dgm:pt>
    <dgm:pt modelId="{0AE32318-A7C3-469D-82C0-9EBB7968B482}" type="sibTrans" cxnId="{C3E92267-0DE4-41D3-9A60-D909E8F4DEE9}">
      <dgm:prSet/>
      <dgm:spPr/>
      <dgm:t>
        <a:bodyPr/>
        <a:lstStyle/>
        <a:p>
          <a:endParaRPr lang="en-US"/>
        </a:p>
      </dgm:t>
    </dgm:pt>
    <dgm:pt modelId="{C68AE64F-9762-4C86-8AE4-1BC276CD0A55}">
      <dgm:prSet/>
      <dgm:spPr/>
      <dgm:t>
        <a:bodyPr/>
        <a:lstStyle/>
        <a:p>
          <a:pPr>
            <a:defRPr b="1"/>
          </a:pPr>
          <a:r>
            <a:rPr lang="en-US"/>
            <a:t>15 October</a:t>
          </a:r>
        </a:p>
      </dgm:t>
    </dgm:pt>
    <dgm:pt modelId="{51A69B3C-D2C9-4A0A-B3BA-1C39FC1A084A}" type="parTrans" cxnId="{5F823CA2-9A79-4DD4-B757-8B42286D3271}">
      <dgm:prSet/>
      <dgm:spPr/>
      <dgm:t>
        <a:bodyPr/>
        <a:lstStyle/>
        <a:p>
          <a:endParaRPr lang="en-US"/>
        </a:p>
      </dgm:t>
    </dgm:pt>
    <dgm:pt modelId="{66EBBD8B-F1F8-4C5A-BB46-19E8B70F5DD6}" type="sibTrans" cxnId="{5F823CA2-9A79-4DD4-B757-8B42286D3271}">
      <dgm:prSet/>
      <dgm:spPr/>
      <dgm:t>
        <a:bodyPr/>
        <a:lstStyle/>
        <a:p>
          <a:endParaRPr lang="en-US"/>
        </a:p>
      </dgm:t>
    </dgm:pt>
    <dgm:pt modelId="{901F5441-C162-4E84-BC98-CCE6A8A9DBF3}">
      <dgm:prSet/>
      <dgm:spPr/>
      <dgm:t>
        <a:bodyPr/>
        <a:lstStyle/>
        <a:p>
          <a:r>
            <a:rPr lang="en-US"/>
            <a:t>UCAS application deadline for courses in medicine, veterinary medicine/science, and dentistry, and courses at Oxford or Cambridge.</a:t>
          </a:r>
        </a:p>
      </dgm:t>
    </dgm:pt>
    <dgm:pt modelId="{49BE3330-361C-495E-88D6-7EE2DEA04C12}" type="parTrans" cxnId="{22A52BCE-05B0-478E-80AC-7A27EF6521F8}">
      <dgm:prSet/>
      <dgm:spPr/>
      <dgm:t>
        <a:bodyPr/>
        <a:lstStyle/>
        <a:p>
          <a:endParaRPr lang="en-US"/>
        </a:p>
      </dgm:t>
    </dgm:pt>
    <dgm:pt modelId="{DF0250FB-099C-46B1-9A85-7EEDA6B997A2}" type="sibTrans" cxnId="{22A52BCE-05B0-478E-80AC-7A27EF6521F8}">
      <dgm:prSet/>
      <dgm:spPr/>
      <dgm:t>
        <a:bodyPr/>
        <a:lstStyle/>
        <a:p>
          <a:endParaRPr lang="en-US"/>
        </a:p>
      </dgm:t>
    </dgm:pt>
    <dgm:pt modelId="{77D45CEA-3214-4034-AD8B-BD46C172DB24}">
      <dgm:prSet/>
      <dgm:spPr/>
      <dgm:t>
        <a:bodyPr/>
        <a:lstStyle/>
        <a:p>
          <a:pPr>
            <a:defRPr b="1"/>
          </a:pPr>
          <a:r>
            <a:rPr lang="en-US"/>
            <a:t>25 January</a:t>
          </a:r>
        </a:p>
      </dgm:t>
    </dgm:pt>
    <dgm:pt modelId="{A6F392C9-A345-4227-9957-ABEE0341E945}" type="parTrans" cxnId="{A2EF5CFB-9BF9-408F-8B5E-DD463D5DEF2F}">
      <dgm:prSet/>
      <dgm:spPr/>
      <dgm:t>
        <a:bodyPr/>
        <a:lstStyle/>
        <a:p>
          <a:endParaRPr lang="en-US"/>
        </a:p>
      </dgm:t>
    </dgm:pt>
    <dgm:pt modelId="{5404C050-83CD-4DBD-9C83-C1D0E9C3A2E4}" type="sibTrans" cxnId="{A2EF5CFB-9BF9-408F-8B5E-DD463D5DEF2F}">
      <dgm:prSet/>
      <dgm:spPr/>
      <dgm:t>
        <a:bodyPr/>
        <a:lstStyle/>
        <a:p>
          <a:endParaRPr lang="en-US"/>
        </a:p>
      </dgm:t>
    </dgm:pt>
    <dgm:pt modelId="{20E50D89-3D06-4FCD-8DF5-D56262FF8765}">
      <dgm:prSet/>
      <dgm:spPr/>
      <dgm:t>
        <a:bodyPr/>
        <a:lstStyle/>
        <a:p>
          <a:r>
            <a:rPr lang="en-US"/>
            <a:t>UCAS equal consideration application deadline.</a:t>
          </a:r>
        </a:p>
      </dgm:t>
    </dgm:pt>
    <dgm:pt modelId="{B09EDDDD-24CD-4E41-B792-0FE9BAC73202}" type="parTrans" cxnId="{2FD121CE-5B56-442C-97F4-3E473D1D6978}">
      <dgm:prSet/>
      <dgm:spPr/>
      <dgm:t>
        <a:bodyPr/>
        <a:lstStyle/>
        <a:p>
          <a:endParaRPr lang="en-US"/>
        </a:p>
      </dgm:t>
    </dgm:pt>
    <dgm:pt modelId="{E9A9FDC7-AAAE-442E-AAD9-02DB6D813E0B}" type="sibTrans" cxnId="{2FD121CE-5B56-442C-97F4-3E473D1D6978}">
      <dgm:prSet/>
      <dgm:spPr/>
      <dgm:t>
        <a:bodyPr/>
        <a:lstStyle/>
        <a:p>
          <a:endParaRPr lang="en-US"/>
        </a:p>
      </dgm:t>
    </dgm:pt>
    <dgm:pt modelId="{980E7C75-6CEC-4D6B-BA76-2D73E471542A}">
      <dgm:prSet/>
      <dgm:spPr/>
      <dgm:t>
        <a:bodyPr/>
        <a:lstStyle/>
        <a:p>
          <a:pPr>
            <a:defRPr b="1"/>
          </a:pPr>
          <a:r>
            <a:rPr lang="en-US"/>
            <a:t>23 February</a:t>
          </a:r>
        </a:p>
      </dgm:t>
    </dgm:pt>
    <dgm:pt modelId="{4FE909FD-6C0D-4A40-AB7B-9F756DA55D35}" type="parTrans" cxnId="{B5FFEEC4-1C4F-4E4F-937F-7A10702AE118}">
      <dgm:prSet/>
      <dgm:spPr/>
      <dgm:t>
        <a:bodyPr/>
        <a:lstStyle/>
        <a:p>
          <a:endParaRPr lang="en-US"/>
        </a:p>
      </dgm:t>
    </dgm:pt>
    <dgm:pt modelId="{FCFB7DC7-C117-4D01-917E-7DCFB8EA48A9}" type="sibTrans" cxnId="{B5FFEEC4-1C4F-4E4F-937F-7A10702AE118}">
      <dgm:prSet/>
      <dgm:spPr/>
      <dgm:t>
        <a:bodyPr/>
        <a:lstStyle/>
        <a:p>
          <a:endParaRPr lang="en-US"/>
        </a:p>
      </dgm:t>
    </dgm:pt>
    <dgm:pt modelId="{4EEC5E3B-01AA-4670-B6D3-1AAC9127830C}">
      <dgm:prSet/>
      <dgm:spPr/>
      <dgm:t>
        <a:bodyPr/>
        <a:lstStyle/>
        <a:p>
          <a:r>
            <a:rPr lang="en-US"/>
            <a:t>UCAS Extra opens.</a:t>
          </a:r>
        </a:p>
      </dgm:t>
    </dgm:pt>
    <dgm:pt modelId="{C89CBB90-FAC6-4F13-BB92-8F2ED31272C1}" type="parTrans" cxnId="{10601F93-D353-4709-92C7-1E61D1EA37D5}">
      <dgm:prSet/>
      <dgm:spPr/>
      <dgm:t>
        <a:bodyPr/>
        <a:lstStyle/>
        <a:p>
          <a:endParaRPr lang="en-US"/>
        </a:p>
      </dgm:t>
    </dgm:pt>
    <dgm:pt modelId="{8100E67F-C78B-4051-8D28-2E5CC63A1729}" type="sibTrans" cxnId="{10601F93-D353-4709-92C7-1E61D1EA37D5}">
      <dgm:prSet/>
      <dgm:spPr/>
      <dgm:t>
        <a:bodyPr/>
        <a:lstStyle/>
        <a:p>
          <a:endParaRPr lang="en-US"/>
        </a:p>
      </dgm:t>
    </dgm:pt>
    <dgm:pt modelId="{E5C137A5-B468-41BD-AB64-8B3B8AC006BC}">
      <dgm:prSet/>
      <dgm:spPr/>
      <dgm:t>
        <a:bodyPr/>
        <a:lstStyle/>
        <a:p>
          <a:pPr>
            <a:defRPr b="1"/>
          </a:pPr>
          <a:r>
            <a:rPr lang="en-US"/>
            <a:t>30 June</a:t>
          </a:r>
        </a:p>
      </dgm:t>
    </dgm:pt>
    <dgm:pt modelId="{7683CFAC-DA74-4DE2-B5CD-3BF67D54EEE5}" type="parTrans" cxnId="{FFA68CAA-A286-4FCB-8E77-FA3CD771B8BA}">
      <dgm:prSet/>
      <dgm:spPr/>
      <dgm:t>
        <a:bodyPr/>
        <a:lstStyle/>
        <a:p>
          <a:endParaRPr lang="en-US"/>
        </a:p>
      </dgm:t>
    </dgm:pt>
    <dgm:pt modelId="{F0F231A9-D5BD-4A2B-BD18-053283DDF1D2}" type="sibTrans" cxnId="{FFA68CAA-A286-4FCB-8E77-FA3CD771B8BA}">
      <dgm:prSet/>
      <dgm:spPr/>
      <dgm:t>
        <a:bodyPr/>
        <a:lstStyle/>
        <a:p>
          <a:endParaRPr lang="en-US"/>
        </a:p>
      </dgm:t>
    </dgm:pt>
    <dgm:pt modelId="{9A321ABA-1F35-4657-81C0-8E3FBBE8121E}">
      <dgm:prSet/>
      <dgm:spPr/>
      <dgm:t>
        <a:bodyPr/>
        <a:lstStyle/>
        <a:p>
          <a:r>
            <a:rPr lang="en-US"/>
            <a:t>Last date for applications before Clearing opens.</a:t>
          </a:r>
        </a:p>
      </dgm:t>
    </dgm:pt>
    <dgm:pt modelId="{40AFF1DD-3D02-4435-A5B2-9FCC46B92F39}" type="parTrans" cxnId="{C603EE1B-6937-4DBD-BBBA-F37B0741335E}">
      <dgm:prSet/>
      <dgm:spPr/>
      <dgm:t>
        <a:bodyPr/>
        <a:lstStyle/>
        <a:p>
          <a:endParaRPr lang="en-US"/>
        </a:p>
      </dgm:t>
    </dgm:pt>
    <dgm:pt modelId="{14B30FD9-768F-45A7-879B-90329E09F723}" type="sibTrans" cxnId="{C603EE1B-6937-4DBD-BBBA-F37B0741335E}">
      <dgm:prSet/>
      <dgm:spPr/>
      <dgm:t>
        <a:bodyPr/>
        <a:lstStyle/>
        <a:p>
          <a:endParaRPr lang="en-US"/>
        </a:p>
      </dgm:t>
    </dgm:pt>
    <dgm:pt modelId="{E118E979-5982-4F98-825F-638D7534D214}" type="pres">
      <dgm:prSet presAssocID="{CB7D4C34-F285-4338-B5B0-CECEDB17EB8C}" presName="root" presStyleCnt="0">
        <dgm:presLayoutVars>
          <dgm:chMax/>
          <dgm:chPref/>
          <dgm:animLvl val="lvl"/>
        </dgm:presLayoutVars>
      </dgm:prSet>
      <dgm:spPr/>
    </dgm:pt>
    <dgm:pt modelId="{D56D12F5-B9B5-40C3-B611-314CAFE494A1}" type="pres">
      <dgm:prSet presAssocID="{CB7D4C34-F285-4338-B5B0-CECEDB17EB8C}" presName="divider" presStyleLbl="node1" presStyleIdx="0" presStyleCnt="1"/>
      <dgm:spPr/>
    </dgm:pt>
    <dgm:pt modelId="{0E8C15A3-02E2-4077-95DD-C13B9873BE5A}" type="pres">
      <dgm:prSet presAssocID="{CB7D4C34-F285-4338-B5B0-CECEDB17EB8C}" presName="nodes" presStyleCnt="0">
        <dgm:presLayoutVars>
          <dgm:chMax/>
          <dgm:chPref/>
          <dgm:animLvl val="lvl"/>
        </dgm:presLayoutVars>
      </dgm:prSet>
      <dgm:spPr/>
    </dgm:pt>
    <dgm:pt modelId="{E6A9829A-73AF-458E-AD69-8E3E6AA6948C}" type="pres">
      <dgm:prSet presAssocID="{3C5D053E-F86D-42CA-B50F-35F236E683CE}" presName="composite" presStyleCnt="0"/>
      <dgm:spPr/>
    </dgm:pt>
    <dgm:pt modelId="{3BA693CE-EE3A-4E03-B255-3BEFA94A6FBB}" type="pres">
      <dgm:prSet presAssocID="{3C5D053E-F86D-42CA-B50F-35F236E683CE}" presName="L1TextContainer" presStyleLbl="revTx" presStyleIdx="0" presStyleCnt="6">
        <dgm:presLayoutVars>
          <dgm:chMax val="1"/>
          <dgm:chPref val="1"/>
          <dgm:bulletEnabled val="1"/>
        </dgm:presLayoutVars>
      </dgm:prSet>
      <dgm:spPr/>
    </dgm:pt>
    <dgm:pt modelId="{C1DDB870-4C5E-4DDD-BA25-F2C4A666257B}" type="pres">
      <dgm:prSet presAssocID="{3C5D053E-F86D-42CA-B50F-35F236E683CE}" presName="L2TextContainerWrapper" presStyleCnt="0">
        <dgm:presLayoutVars>
          <dgm:chMax val="0"/>
          <dgm:chPref val="0"/>
          <dgm:bulletEnabled val="1"/>
        </dgm:presLayoutVars>
      </dgm:prSet>
      <dgm:spPr/>
    </dgm:pt>
    <dgm:pt modelId="{53C96F62-C031-4DD7-A3A2-F093C9065DF4}" type="pres">
      <dgm:prSet presAssocID="{3C5D053E-F86D-42CA-B50F-35F236E683CE}" presName="L2TextContainer" presStyleLbl="bgAccFollowNode1" presStyleIdx="0" presStyleCnt="6"/>
      <dgm:spPr/>
    </dgm:pt>
    <dgm:pt modelId="{7D843A1F-1C37-4EA6-A491-40179FF8300D}" type="pres">
      <dgm:prSet presAssocID="{3C5D053E-F86D-42CA-B50F-35F236E683CE}" presName="FlexibleEmptyPlaceHolder" presStyleCnt="0"/>
      <dgm:spPr/>
    </dgm:pt>
    <dgm:pt modelId="{6C55BC98-E113-4394-A450-86B89408B4EB}" type="pres">
      <dgm:prSet presAssocID="{3C5D053E-F86D-42CA-B50F-35F236E683CE}" presName="ConnectLine" presStyleLbl="alignNode1" presStyleIdx="0" presStyleCnt="6"/>
      <dgm:spPr>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gm:spPr>
    </dgm:pt>
    <dgm:pt modelId="{C5A529DF-B818-45A9-B9F2-565C6CF94BC4}" type="pres">
      <dgm:prSet presAssocID="{3C5D053E-F86D-42CA-B50F-35F236E683CE}" presName="ConnectorPoint" presStyleLbl="fgAcc1" presStyleIdx="0" presStyleCnt="6"/>
      <dgm:spPr>
        <a:solidFill>
          <a:schemeClr val="lt1">
            <a:alpha val="90000"/>
            <a:hueOff val="0"/>
            <a:satOff val="0"/>
            <a:lumOff val="0"/>
            <a:alphaOff val="0"/>
          </a:schemeClr>
        </a:solidFill>
        <a:ln w="12700" cap="flat" cmpd="sng" algn="ctr">
          <a:noFill/>
          <a:prstDash val="solid"/>
          <a:miter lim="800000"/>
        </a:ln>
        <a:effectLst/>
      </dgm:spPr>
    </dgm:pt>
    <dgm:pt modelId="{DAB4AC90-214B-4CAB-8B0F-9657E9FE32CD}" type="pres">
      <dgm:prSet presAssocID="{3C5D053E-F86D-42CA-B50F-35F236E683CE}" presName="EmptyPlaceHolder" presStyleCnt="0"/>
      <dgm:spPr/>
    </dgm:pt>
    <dgm:pt modelId="{48816055-2B7D-444C-A835-DAC981BDB864}" type="pres">
      <dgm:prSet presAssocID="{E7B78712-1AD7-4CB9-BD03-A2960E8DD74D}" presName="spaceBetweenRectangles" presStyleCnt="0"/>
      <dgm:spPr/>
    </dgm:pt>
    <dgm:pt modelId="{E1E6538C-947C-4068-A1D6-33E8D59F09D6}" type="pres">
      <dgm:prSet presAssocID="{F394B8E5-E345-49D5-96C8-5D5DCC1C838A}" presName="composite" presStyleCnt="0"/>
      <dgm:spPr/>
    </dgm:pt>
    <dgm:pt modelId="{90F818DB-450C-455C-B6A7-C3916E6AF905}" type="pres">
      <dgm:prSet presAssocID="{F394B8E5-E345-49D5-96C8-5D5DCC1C838A}" presName="L1TextContainer" presStyleLbl="revTx" presStyleIdx="1" presStyleCnt="6">
        <dgm:presLayoutVars>
          <dgm:chMax val="1"/>
          <dgm:chPref val="1"/>
          <dgm:bulletEnabled val="1"/>
        </dgm:presLayoutVars>
      </dgm:prSet>
      <dgm:spPr/>
    </dgm:pt>
    <dgm:pt modelId="{A087661C-2365-4EB8-80C6-1D0C758B6AC2}" type="pres">
      <dgm:prSet presAssocID="{F394B8E5-E345-49D5-96C8-5D5DCC1C838A}" presName="L2TextContainerWrapper" presStyleCnt="0">
        <dgm:presLayoutVars>
          <dgm:chMax val="0"/>
          <dgm:chPref val="0"/>
          <dgm:bulletEnabled val="1"/>
        </dgm:presLayoutVars>
      </dgm:prSet>
      <dgm:spPr/>
    </dgm:pt>
    <dgm:pt modelId="{95A1243E-FB94-4A49-9F0C-1AF1AD4F05E3}" type="pres">
      <dgm:prSet presAssocID="{F394B8E5-E345-49D5-96C8-5D5DCC1C838A}" presName="L2TextContainer" presStyleLbl="bgAccFollowNode1" presStyleIdx="1" presStyleCnt="6"/>
      <dgm:spPr/>
    </dgm:pt>
    <dgm:pt modelId="{0C8A6A76-754E-4E97-A228-9028F6F17BB3}" type="pres">
      <dgm:prSet presAssocID="{F394B8E5-E345-49D5-96C8-5D5DCC1C838A}" presName="FlexibleEmptyPlaceHolder" presStyleCnt="0"/>
      <dgm:spPr/>
    </dgm:pt>
    <dgm:pt modelId="{2F4203C1-ED6E-41FE-9202-2950B750DB83}" type="pres">
      <dgm:prSet presAssocID="{F394B8E5-E345-49D5-96C8-5D5DCC1C838A}" presName="ConnectLine" presStyleLbl="alignNode1" presStyleIdx="1" presStyleCnt="6"/>
      <dgm:spPr>
        <a:solidFill>
          <a:schemeClr val="accent3">
            <a:hueOff val="0"/>
            <a:satOff val="0"/>
            <a:lumOff val="0"/>
            <a:alphaOff val="0"/>
          </a:schemeClr>
        </a:solidFill>
        <a:ln w="6350" cap="flat" cmpd="sng" algn="ctr">
          <a:solidFill>
            <a:schemeClr val="accent3">
              <a:hueOff val="0"/>
              <a:satOff val="0"/>
              <a:lumOff val="0"/>
              <a:alphaOff val="0"/>
            </a:schemeClr>
          </a:solidFill>
          <a:prstDash val="dash"/>
          <a:miter lim="800000"/>
        </a:ln>
        <a:effectLst/>
      </dgm:spPr>
    </dgm:pt>
    <dgm:pt modelId="{21B397B3-BBAA-4341-9CB8-60FAB9037736}" type="pres">
      <dgm:prSet presAssocID="{F394B8E5-E345-49D5-96C8-5D5DCC1C838A}" presName="ConnectorPoint" presStyleLbl="fgAcc1" presStyleIdx="1" presStyleCnt="6"/>
      <dgm:spPr>
        <a:solidFill>
          <a:schemeClr val="lt1">
            <a:alpha val="90000"/>
            <a:hueOff val="0"/>
            <a:satOff val="0"/>
            <a:lumOff val="0"/>
            <a:alphaOff val="0"/>
          </a:schemeClr>
        </a:solidFill>
        <a:ln w="12700" cap="flat" cmpd="sng" algn="ctr">
          <a:noFill/>
          <a:prstDash val="solid"/>
          <a:miter lim="800000"/>
        </a:ln>
        <a:effectLst/>
      </dgm:spPr>
    </dgm:pt>
    <dgm:pt modelId="{5929DA7A-04CE-48E2-A970-A6ADC34388B5}" type="pres">
      <dgm:prSet presAssocID="{F394B8E5-E345-49D5-96C8-5D5DCC1C838A}" presName="EmptyPlaceHolder" presStyleCnt="0"/>
      <dgm:spPr/>
    </dgm:pt>
    <dgm:pt modelId="{16B3CE64-8166-4D4E-ADEA-241CB43FC149}" type="pres">
      <dgm:prSet presAssocID="{5C46DE98-0063-4335-8EE7-FFA25F893935}" presName="spaceBetweenRectangles" presStyleCnt="0"/>
      <dgm:spPr/>
    </dgm:pt>
    <dgm:pt modelId="{338946AA-C90C-4EA9-847D-49599340A9E1}" type="pres">
      <dgm:prSet presAssocID="{C68AE64F-9762-4C86-8AE4-1BC276CD0A55}" presName="composite" presStyleCnt="0"/>
      <dgm:spPr/>
    </dgm:pt>
    <dgm:pt modelId="{F2EF7F3A-FB4F-4693-A7CE-7B09CC6E58D4}" type="pres">
      <dgm:prSet presAssocID="{C68AE64F-9762-4C86-8AE4-1BC276CD0A55}" presName="L1TextContainer" presStyleLbl="revTx" presStyleIdx="2" presStyleCnt="6">
        <dgm:presLayoutVars>
          <dgm:chMax val="1"/>
          <dgm:chPref val="1"/>
          <dgm:bulletEnabled val="1"/>
        </dgm:presLayoutVars>
      </dgm:prSet>
      <dgm:spPr/>
    </dgm:pt>
    <dgm:pt modelId="{106063FA-15A3-4DC4-A700-5C8AC66B032F}" type="pres">
      <dgm:prSet presAssocID="{C68AE64F-9762-4C86-8AE4-1BC276CD0A55}" presName="L2TextContainerWrapper" presStyleCnt="0">
        <dgm:presLayoutVars>
          <dgm:chMax val="0"/>
          <dgm:chPref val="0"/>
          <dgm:bulletEnabled val="1"/>
        </dgm:presLayoutVars>
      </dgm:prSet>
      <dgm:spPr/>
    </dgm:pt>
    <dgm:pt modelId="{F061AC30-D993-4D24-99D1-301D368C94B0}" type="pres">
      <dgm:prSet presAssocID="{C68AE64F-9762-4C86-8AE4-1BC276CD0A55}" presName="L2TextContainer" presStyleLbl="bgAccFollowNode1" presStyleIdx="2" presStyleCnt="6"/>
      <dgm:spPr/>
    </dgm:pt>
    <dgm:pt modelId="{98B5A003-6550-48FD-8F9D-1D46590DDEE3}" type="pres">
      <dgm:prSet presAssocID="{C68AE64F-9762-4C86-8AE4-1BC276CD0A55}" presName="FlexibleEmptyPlaceHolder" presStyleCnt="0"/>
      <dgm:spPr/>
    </dgm:pt>
    <dgm:pt modelId="{EBD1418B-FE0F-41D5-8C0C-1B2A9C0038A9}" type="pres">
      <dgm:prSet presAssocID="{C68AE64F-9762-4C86-8AE4-1BC276CD0A55}" presName="ConnectLine" presStyleLbl="alignNode1" presStyleIdx="2" presStyleCnt="6"/>
      <dgm:spPr>
        <a:solidFill>
          <a:schemeClr val="accent4">
            <a:hueOff val="0"/>
            <a:satOff val="0"/>
            <a:lumOff val="0"/>
            <a:alphaOff val="0"/>
          </a:schemeClr>
        </a:solidFill>
        <a:ln w="6350" cap="flat" cmpd="sng" algn="ctr">
          <a:solidFill>
            <a:schemeClr val="accent4">
              <a:hueOff val="0"/>
              <a:satOff val="0"/>
              <a:lumOff val="0"/>
              <a:alphaOff val="0"/>
            </a:schemeClr>
          </a:solidFill>
          <a:prstDash val="dash"/>
          <a:miter lim="800000"/>
        </a:ln>
        <a:effectLst/>
      </dgm:spPr>
    </dgm:pt>
    <dgm:pt modelId="{37BDF45A-A86E-4C8F-B239-FD52D94A96E4}" type="pres">
      <dgm:prSet presAssocID="{C68AE64F-9762-4C86-8AE4-1BC276CD0A55}" presName="ConnectorPoint" presStyleLbl="fgAcc1" presStyleIdx="2" presStyleCnt="6"/>
      <dgm:spPr>
        <a:solidFill>
          <a:schemeClr val="lt1">
            <a:alpha val="90000"/>
            <a:hueOff val="0"/>
            <a:satOff val="0"/>
            <a:lumOff val="0"/>
            <a:alphaOff val="0"/>
          </a:schemeClr>
        </a:solidFill>
        <a:ln w="12700" cap="flat" cmpd="sng" algn="ctr">
          <a:noFill/>
          <a:prstDash val="solid"/>
          <a:miter lim="800000"/>
        </a:ln>
        <a:effectLst/>
      </dgm:spPr>
    </dgm:pt>
    <dgm:pt modelId="{BBC643AA-C177-4AD5-8DEF-3AAA27C77497}" type="pres">
      <dgm:prSet presAssocID="{C68AE64F-9762-4C86-8AE4-1BC276CD0A55}" presName="EmptyPlaceHolder" presStyleCnt="0"/>
      <dgm:spPr/>
    </dgm:pt>
    <dgm:pt modelId="{011DE34B-B21A-49CF-BF14-55B11CBDEDB0}" type="pres">
      <dgm:prSet presAssocID="{66EBBD8B-F1F8-4C5A-BB46-19E8B70F5DD6}" presName="spaceBetweenRectangles" presStyleCnt="0"/>
      <dgm:spPr/>
    </dgm:pt>
    <dgm:pt modelId="{107BD114-3DC7-4211-81EC-05DEB4185256}" type="pres">
      <dgm:prSet presAssocID="{77D45CEA-3214-4034-AD8B-BD46C172DB24}" presName="composite" presStyleCnt="0"/>
      <dgm:spPr/>
    </dgm:pt>
    <dgm:pt modelId="{FA0E1652-AAF5-476C-913A-97AB64807ADF}" type="pres">
      <dgm:prSet presAssocID="{77D45CEA-3214-4034-AD8B-BD46C172DB24}" presName="L1TextContainer" presStyleLbl="revTx" presStyleIdx="3" presStyleCnt="6">
        <dgm:presLayoutVars>
          <dgm:chMax val="1"/>
          <dgm:chPref val="1"/>
          <dgm:bulletEnabled val="1"/>
        </dgm:presLayoutVars>
      </dgm:prSet>
      <dgm:spPr/>
    </dgm:pt>
    <dgm:pt modelId="{67F6C02A-3BC9-4364-942B-3DBBA2FD2902}" type="pres">
      <dgm:prSet presAssocID="{77D45CEA-3214-4034-AD8B-BD46C172DB24}" presName="L2TextContainerWrapper" presStyleCnt="0">
        <dgm:presLayoutVars>
          <dgm:chMax val="0"/>
          <dgm:chPref val="0"/>
          <dgm:bulletEnabled val="1"/>
        </dgm:presLayoutVars>
      </dgm:prSet>
      <dgm:spPr/>
    </dgm:pt>
    <dgm:pt modelId="{49FAC462-E57B-4D88-8141-B81497E5B362}" type="pres">
      <dgm:prSet presAssocID="{77D45CEA-3214-4034-AD8B-BD46C172DB24}" presName="L2TextContainer" presStyleLbl="bgAccFollowNode1" presStyleIdx="3" presStyleCnt="6"/>
      <dgm:spPr/>
    </dgm:pt>
    <dgm:pt modelId="{F8337772-43CE-432C-A68F-6D9FD88E7746}" type="pres">
      <dgm:prSet presAssocID="{77D45CEA-3214-4034-AD8B-BD46C172DB24}" presName="FlexibleEmptyPlaceHolder" presStyleCnt="0"/>
      <dgm:spPr/>
    </dgm:pt>
    <dgm:pt modelId="{6775224B-BFB9-4AA5-BB3B-7749E9BD74A3}" type="pres">
      <dgm:prSet presAssocID="{77D45CEA-3214-4034-AD8B-BD46C172DB24}" presName="ConnectLine" presStyleLbl="alignNode1" presStyleIdx="3" presStyleCnt="6"/>
      <dgm:spPr>
        <a:solidFill>
          <a:schemeClr val="accent5">
            <a:hueOff val="0"/>
            <a:satOff val="0"/>
            <a:lumOff val="0"/>
            <a:alphaOff val="0"/>
          </a:schemeClr>
        </a:solidFill>
        <a:ln w="6350" cap="flat" cmpd="sng" algn="ctr">
          <a:solidFill>
            <a:schemeClr val="accent5">
              <a:hueOff val="0"/>
              <a:satOff val="0"/>
              <a:lumOff val="0"/>
              <a:alphaOff val="0"/>
            </a:schemeClr>
          </a:solidFill>
          <a:prstDash val="dash"/>
          <a:miter lim="800000"/>
        </a:ln>
        <a:effectLst/>
      </dgm:spPr>
    </dgm:pt>
    <dgm:pt modelId="{3D069A7A-7523-4E51-98D8-EC8446D3FEB3}" type="pres">
      <dgm:prSet presAssocID="{77D45CEA-3214-4034-AD8B-BD46C172DB24}" presName="ConnectorPoint" presStyleLbl="fgAcc1" presStyleIdx="3" presStyleCnt="6"/>
      <dgm:spPr>
        <a:solidFill>
          <a:schemeClr val="lt1">
            <a:alpha val="90000"/>
            <a:hueOff val="0"/>
            <a:satOff val="0"/>
            <a:lumOff val="0"/>
            <a:alphaOff val="0"/>
          </a:schemeClr>
        </a:solidFill>
        <a:ln w="12700" cap="flat" cmpd="sng" algn="ctr">
          <a:noFill/>
          <a:prstDash val="solid"/>
          <a:miter lim="800000"/>
        </a:ln>
        <a:effectLst/>
      </dgm:spPr>
    </dgm:pt>
    <dgm:pt modelId="{52AA7013-B439-490D-89CB-91C03FC24961}" type="pres">
      <dgm:prSet presAssocID="{77D45CEA-3214-4034-AD8B-BD46C172DB24}" presName="EmptyPlaceHolder" presStyleCnt="0"/>
      <dgm:spPr/>
    </dgm:pt>
    <dgm:pt modelId="{3B869817-586C-4CE5-9586-78FD0D928039}" type="pres">
      <dgm:prSet presAssocID="{5404C050-83CD-4DBD-9C83-C1D0E9C3A2E4}" presName="spaceBetweenRectangles" presStyleCnt="0"/>
      <dgm:spPr/>
    </dgm:pt>
    <dgm:pt modelId="{D3C758FB-73BD-4C4F-9A26-2E9B83FB5EEE}" type="pres">
      <dgm:prSet presAssocID="{980E7C75-6CEC-4D6B-BA76-2D73E471542A}" presName="composite" presStyleCnt="0"/>
      <dgm:spPr/>
    </dgm:pt>
    <dgm:pt modelId="{16CCC2FC-17C4-4635-B7B5-1A1A69927A33}" type="pres">
      <dgm:prSet presAssocID="{980E7C75-6CEC-4D6B-BA76-2D73E471542A}" presName="L1TextContainer" presStyleLbl="revTx" presStyleIdx="4" presStyleCnt="6">
        <dgm:presLayoutVars>
          <dgm:chMax val="1"/>
          <dgm:chPref val="1"/>
          <dgm:bulletEnabled val="1"/>
        </dgm:presLayoutVars>
      </dgm:prSet>
      <dgm:spPr/>
    </dgm:pt>
    <dgm:pt modelId="{52E926A7-3110-4BAB-826E-B62D688BBA41}" type="pres">
      <dgm:prSet presAssocID="{980E7C75-6CEC-4D6B-BA76-2D73E471542A}" presName="L2TextContainerWrapper" presStyleCnt="0">
        <dgm:presLayoutVars>
          <dgm:chMax val="0"/>
          <dgm:chPref val="0"/>
          <dgm:bulletEnabled val="1"/>
        </dgm:presLayoutVars>
      </dgm:prSet>
      <dgm:spPr/>
    </dgm:pt>
    <dgm:pt modelId="{7D290257-A469-4B37-9571-E7CA3774F458}" type="pres">
      <dgm:prSet presAssocID="{980E7C75-6CEC-4D6B-BA76-2D73E471542A}" presName="L2TextContainer" presStyleLbl="bgAccFollowNode1" presStyleIdx="4" presStyleCnt="6"/>
      <dgm:spPr/>
    </dgm:pt>
    <dgm:pt modelId="{FC029148-0DAD-49D4-A513-920110AD1629}" type="pres">
      <dgm:prSet presAssocID="{980E7C75-6CEC-4D6B-BA76-2D73E471542A}" presName="FlexibleEmptyPlaceHolder" presStyleCnt="0"/>
      <dgm:spPr/>
    </dgm:pt>
    <dgm:pt modelId="{99962CDE-1507-4E70-BC36-C07C9C9D7768}" type="pres">
      <dgm:prSet presAssocID="{980E7C75-6CEC-4D6B-BA76-2D73E471542A}" presName="ConnectLine" presStyleLbl="alignNode1" presStyleIdx="4" presStyleCnt="6"/>
      <dgm:spPr>
        <a:solidFill>
          <a:schemeClr val="accent6">
            <a:hueOff val="0"/>
            <a:satOff val="0"/>
            <a:lumOff val="0"/>
            <a:alphaOff val="0"/>
          </a:schemeClr>
        </a:solidFill>
        <a:ln w="6350" cap="flat" cmpd="sng" algn="ctr">
          <a:solidFill>
            <a:schemeClr val="accent6">
              <a:hueOff val="0"/>
              <a:satOff val="0"/>
              <a:lumOff val="0"/>
              <a:alphaOff val="0"/>
            </a:schemeClr>
          </a:solidFill>
          <a:prstDash val="dash"/>
          <a:miter lim="800000"/>
        </a:ln>
        <a:effectLst/>
      </dgm:spPr>
    </dgm:pt>
    <dgm:pt modelId="{CEF49D95-C237-468F-A2A4-2B2618132F85}" type="pres">
      <dgm:prSet presAssocID="{980E7C75-6CEC-4D6B-BA76-2D73E471542A}" presName="ConnectorPoint" presStyleLbl="fgAcc1" presStyleIdx="4" presStyleCnt="6"/>
      <dgm:spPr>
        <a:solidFill>
          <a:schemeClr val="lt1">
            <a:alpha val="90000"/>
            <a:hueOff val="0"/>
            <a:satOff val="0"/>
            <a:lumOff val="0"/>
            <a:alphaOff val="0"/>
          </a:schemeClr>
        </a:solidFill>
        <a:ln w="12700" cap="flat" cmpd="sng" algn="ctr">
          <a:noFill/>
          <a:prstDash val="solid"/>
          <a:miter lim="800000"/>
        </a:ln>
        <a:effectLst/>
      </dgm:spPr>
    </dgm:pt>
    <dgm:pt modelId="{395F80AA-D667-4D8C-AF98-440C9E7146A5}" type="pres">
      <dgm:prSet presAssocID="{980E7C75-6CEC-4D6B-BA76-2D73E471542A}" presName="EmptyPlaceHolder" presStyleCnt="0"/>
      <dgm:spPr/>
    </dgm:pt>
    <dgm:pt modelId="{940C16EB-AB03-4F98-A69F-D450EF39CD31}" type="pres">
      <dgm:prSet presAssocID="{FCFB7DC7-C117-4D01-917E-7DCFB8EA48A9}" presName="spaceBetweenRectangles" presStyleCnt="0"/>
      <dgm:spPr/>
    </dgm:pt>
    <dgm:pt modelId="{01364CD1-7B65-4625-AF99-3FB3F1EB06BF}" type="pres">
      <dgm:prSet presAssocID="{E5C137A5-B468-41BD-AB64-8B3B8AC006BC}" presName="composite" presStyleCnt="0"/>
      <dgm:spPr/>
    </dgm:pt>
    <dgm:pt modelId="{A582A993-C4FE-4995-8C33-A91637B9DB1D}" type="pres">
      <dgm:prSet presAssocID="{E5C137A5-B468-41BD-AB64-8B3B8AC006BC}" presName="L1TextContainer" presStyleLbl="revTx" presStyleIdx="5" presStyleCnt="6">
        <dgm:presLayoutVars>
          <dgm:chMax val="1"/>
          <dgm:chPref val="1"/>
          <dgm:bulletEnabled val="1"/>
        </dgm:presLayoutVars>
      </dgm:prSet>
      <dgm:spPr/>
    </dgm:pt>
    <dgm:pt modelId="{7CBD2026-0256-4AFF-A476-6AF3AD07B222}" type="pres">
      <dgm:prSet presAssocID="{E5C137A5-B468-41BD-AB64-8B3B8AC006BC}" presName="L2TextContainerWrapper" presStyleCnt="0">
        <dgm:presLayoutVars>
          <dgm:chMax val="0"/>
          <dgm:chPref val="0"/>
          <dgm:bulletEnabled val="1"/>
        </dgm:presLayoutVars>
      </dgm:prSet>
      <dgm:spPr/>
    </dgm:pt>
    <dgm:pt modelId="{63A99FF9-F34B-4749-BD34-A0EA96D37D71}" type="pres">
      <dgm:prSet presAssocID="{E5C137A5-B468-41BD-AB64-8B3B8AC006BC}" presName="L2TextContainer" presStyleLbl="bgAccFollowNode1" presStyleIdx="5" presStyleCnt="6"/>
      <dgm:spPr/>
    </dgm:pt>
    <dgm:pt modelId="{7995FDA6-1BCF-4341-A837-E3D25F7F054C}" type="pres">
      <dgm:prSet presAssocID="{E5C137A5-B468-41BD-AB64-8B3B8AC006BC}" presName="FlexibleEmptyPlaceHolder" presStyleCnt="0"/>
      <dgm:spPr/>
    </dgm:pt>
    <dgm:pt modelId="{36B9229A-1B49-4FF3-BD07-C7B93F8D9EEC}" type="pres">
      <dgm:prSet presAssocID="{E5C137A5-B468-41BD-AB64-8B3B8AC006BC}" presName="ConnectLine" presStyleLbl="alignNode1" presStyleIdx="5" presStyleCnt="6"/>
      <dgm:spPr>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gm:spPr>
    </dgm:pt>
    <dgm:pt modelId="{521B0288-2C14-4F74-A186-05ADD902C1BE}" type="pres">
      <dgm:prSet presAssocID="{E5C137A5-B468-41BD-AB64-8B3B8AC006BC}" presName="ConnectorPoint" presStyleLbl="fgAcc1" presStyleIdx="5" presStyleCnt="6"/>
      <dgm:spPr>
        <a:solidFill>
          <a:schemeClr val="lt1">
            <a:alpha val="90000"/>
            <a:hueOff val="0"/>
            <a:satOff val="0"/>
            <a:lumOff val="0"/>
            <a:alphaOff val="0"/>
          </a:schemeClr>
        </a:solidFill>
        <a:ln w="12700" cap="flat" cmpd="sng" algn="ctr">
          <a:noFill/>
          <a:prstDash val="solid"/>
          <a:miter lim="800000"/>
        </a:ln>
        <a:effectLst/>
      </dgm:spPr>
    </dgm:pt>
    <dgm:pt modelId="{1E7A825F-EB5B-42BC-A12D-D4629B676677}" type="pres">
      <dgm:prSet presAssocID="{E5C137A5-B468-41BD-AB64-8B3B8AC006BC}" presName="EmptyPlaceHolder" presStyleCnt="0"/>
      <dgm:spPr/>
    </dgm:pt>
  </dgm:ptLst>
  <dgm:cxnLst>
    <dgm:cxn modelId="{90C34205-C4C5-42E6-A393-9479B57BF29F}" srcId="{CB7D4C34-F285-4338-B5B0-CECEDB17EB8C}" destId="{3C5D053E-F86D-42CA-B50F-35F236E683CE}" srcOrd="0" destOrd="0" parTransId="{1B585206-5186-448C-BDA0-15A3C76BA471}" sibTransId="{E7B78712-1AD7-4CB9-BD03-A2960E8DD74D}"/>
    <dgm:cxn modelId="{53DF8612-29AA-4EDD-97A6-C665A8FF0F01}" type="presOf" srcId="{4EEC5E3B-01AA-4670-B6D3-1AAC9127830C}" destId="{7D290257-A469-4B37-9571-E7CA3774F458}" srcOrd="0" destOrd="0" presId="urn:microsoft.com/office/officeart/2017/3/layout/HorizontalPathTimeline"/>
    <dgm:cxn modelId="{3896DB17-7360-4E9D-B946-F06663C3BA3D}" type="presOf" srcId="{C68AE64F-9762-4C86-8AE4-1BC276CD0A55}" destId="{F2EF7F3A-FB4F-4693-A7CE-7B09CC6E58D4}" srcOrd="0" destOrd="0" presId="urn:microsoft.com/office/officeart/2017/3/layout/HorizontalPathTimeline"/>
    <dgm:cxn modelId="{C603EE1B-6937-4DBD-BBBA-F37B0741335E}" srcId="{E5C137A5-B468-41BD-AB64-8B3B8AC006BC}" destId="{9A321ABA-1F35-4657-81C0-8E3FBBE8121E}" srcOrd="0" destOrd="0" parTransId="{40AFF1DD-3D02-4435-A5B2-9FCC46B92F39}" sibTransId="{14B30FD9-768F-45A7-879B-90329E09F723}"/>
    <dgm:cxn modelId="{6EDCF923-1983-4EA4-8783-6726351C6D81}" type="presOf" srcId="{F394B8E5-E345-49D5-96C8-5D5DCC1C838A}" destId="{90F818DB-450C-455C-B6A7-C3916E6AF905}" srcOrd="0" destOrd="0" presId="urn:microsoft.com/office/officeart/2017/3/layout/HorizontalPathTimeline"/>
    <dgm:cxn modelId="{1F49D735-B686-46EC-B1E1-4E5C75FE2FE9}" type="presOf" srcId="{3C5D053E-F86D-42CA-B50F-35F236E683CE}" destId="{3BA693CE-EE3A-4E03-B255-3BEFA94A6FBB}" srcOrd="0" destOrd="0" presId="urn:microsoft.com/office/officeart/2017/3/layout/HorizontalPathTimeline"/>
    <dgm:cxn modelId="{8E9AF23B-C151-46DF-BE33-94D1B7DE6FED}" type="presOf" srcId="{901F5441-C162-4E84-BC98-CCE6A8A9DBF3}" destId="{F061AC30-D993-4D24-99D1-301D368C94B0}" srcOrd="0" destOrd="0" presId="urn:microsoft.com/office/officeart/2017/3/layout/HorizontalPathTimeline"/>
    <dgm:cxn modelId="{640DEF63-7DB8-4FF5-B9A1-F719A2BDAC1F}" type="presOf" srcId="{E5C137A5-B468-41BD-AB64-8B3B8AC006BC}" destId="{A582A993-C4FE-4995-8C33-A91637B9DB1D}" srcOrd="0" destOrd="0" presId="urn:microsoft.com/office/officeart/2017/3/layout/HorizontalPathTimeline"/>
    <dgm:cxn modelId="{C3E92267-0DE4-41D3-9A60-D909E8F4DEE9}" srcId="{F394B8E5-E345-49D5-96C8-5D5DCC1C838A}" destId="{B7326018-D203-4C02-BAED-FC02AC796860}" srcOrd="0" destOrd="0" parTransId="{BC39CA06-4608-4807-838A-40F0A7EA5EB2}" sibTransId="{0AE32318-A7C3-469D-82C0-9EBB7968B482}"/>
    <dgm:cxn modelId="{CD0B2967-29F1-4495-ABE2-3AD45B38C916}" srcId="{3C5D053E-F86D-42CA-B50F-35F236E683CE}" destId="{14E88DAA-F563-4DEA-8F62-1A9330A98279}" srcOrd="0" destOrd="0" parTransId="{3644937F-08D6-47A2-94C5-97F02597E4C4}" sibTransId="{0F27CA35-C44B-4704-95C5-A9C6130D8FD5}"/>
    <dgm:cxn modelId="{0771AF75-F3DC-44D2-BE23-4175E8FA63D1}" type="presOf" srcId="{14E88DAA-F563-4DEA-8F62-1A9330A98279}" destId="{53C96F62-C031-4DD7-A3A2-F093C9065DF4}" srcOrd="0" destOrd="0" presId="urn:microsoft.com/office/officeart/2017/3/layout/HorizontalPathTimeline"/>
    <dgm:cxn modelId="{F8ADD877-F114-47E9-AD6B-8EF583D15BFA}" type="presOf" srcId="{980E7C75-6CEC-4D6B-BA76-2D73E471542A}" destId="{16CCC2FC-17C4-4635-B7B5-1A1A69927A33}" srcOrd="0" destOrd="0" presId="urn:microsoft.com/office/officeart/2017/3/layout/HorizontalPathTimeline"/>
    <dgm:cxn modelId="{10601F93-D353-4709-92C7-1E61D1EA37D5}" srcId="{980E7C75-6CEC-4D6B-BA76-2D73E471542A}" destId="{4EEC5E3B-01AA-4670-B6D3-1AAC9127830C}" srcOrd="0" destOrd="0" parTransId="{C89CBB90-FAC6-4F13-BB92-8F2ED31272C1}" sibTransId="{8100E67F-C78B-4051-8D28-2E5CC63A1729}"/>
    <dgm:cxn modelId="{5F823CA2-9A79-4DD4-B757-8B42286D3271}" srcId="{CB7D4C34-F285-4338-B5B0-CECEDB17EB8C}" destId="{C68AE64F-9762-4C86-8AE4-1BC276CD0A55}" srcOrd="2" destOrd="0" parTransId="{51A69B3C-D2C9-4A0A-B3BA-1C39FC1A084A}" sibTransId="{66EBBD8B-F1F8-4C5A-BB46-19E8B70F5DD6}"/>
    <dgm:cxn modelId="{C84E3FA6-CFDB-45A8-A34D-9B8AC3560C3A}" type="presOf" srcId="{CB7D4C34-F285-4338-B5B0-CECEDB17EB8C}" destId="{E118E979-5982-4F98-825F-638D7534D214}" srcOrd="0" destOrd="0" presId="urn:microsoft.com/office/officeart/2017/3/layout/HorizontalPathTimeline"/>
    <dgm:cxn modelId="{FFA68CAA-A286-4FCB-8E77-FA3CD771B8BA}" srcId="{CB7D4C34-F285-4338-B5B0-CECEDB17EB8C}" destId="{E5C137A5-B468-41BD-AB64-8B3B8AC006BC}" srcOrd="5" destOrd="0" parTransId="{7683CFAC-DA74-4DE2-B5CD-3BF67D54EEE5}" sibTransId="{F0F231A9-D5BD-4A2B-BD18-053283DDF1D2}"/>
    <dgm:cxn modelId="{8423D7AF-BFE0-428E-A815-12A50DF7B78A}" type="presOf" srcId="{77D45CEA-3214-4034-AD8B-BD46C172DB24}" destId="{FA0E1652-AAF5-476C-913A-97AB64807ADF}" srcOrd="0" destOrd="0" presId="urn:microsoft.com/office/officeart/2017/3/layout/HorizontalPathTimeline"/>
    <dgm:cxn modelId="{B5FFEEC4-1C4F-4E4F-937F-7A10702AE118}" srcId="{CB7D4C34-F285-4338-B5B0-CECEDB17EB8C}" destId="{980E7C75-6CEC-4D6B-BA76-2D73E471542A}" srcOrd="4" destOrd="0" parTransId="{4FE909FD-6C0D-4A40-AB7B-9F756DA55D35}" sibTransId="{FCFB7DC7-C117-4D01-917E-7DCFB8EA48A9}"/>
    <dgm:cxn modelId="{E9D205CB-58DD-42A1-A61B-056235B36513}" type="presOf" srcId="{9A321ABA-1F35-4657-81C0-8E3FBBE8121E}" destId="{63A99FF9-F34B-4749-BD34-A0EA96D37D71}" srcOrd="0" destOrd="0" presId="urn:microsoft.com/office/officeart/2017/3/layout/HorizontalPathTimeline"/>
    <dgm:cxn modelId="{2FD121CE-5B56-442C-97F4-3E473D1D6978}" srcId="{77D45CEA-3214-4034-AD8B-BD46C172DB24}" destId="{20E50D89-3D06-4FCD-8DF5-D56262FF8765}" srcOrd="0" destOrd="0" parTransId="{B09EDDDD-24CD-4E41-B792-0FE9BAC73202}" sibTransId="{E9A9FDC7-AAAE-442E-AAD9-02DB6D813E0B}"/>
    <dgm:cxn modelId="{22A52BCE-05B0-478E-80AC-7A27EF6521F8}" srcId="{C68AE64F-9762-4C86-8AE4-1BC276CD0A55}" destId="{901F5441-C162-4E84-BC98-CCE6A8A9DBF3}" srcOrd="0" destOrd="0" parTransId="{49BE3330-361C-495E-88D6-7EE2DEA04C12}" sibTransId="{DF0250FB-099C-46B1-9A85-7EEDA6B997A2}"/>
    <dgm:cxn modelId="{DB4E27DF-A2CE-467D-9CC0-6D1D46B608D3}" srcId="{CB7D4C34-F285-4338-B5B0-CECEDB17EB8C}" destId="{F394B8E5-E345-49D5-96C8-5D5DCC1C838A}" srcOrd="1" destOrd="0" parTransId="{88887AA0-CEFD-4008-BEE8-C58CDE17E8F4}" sibTransId="{5C46DE98-0063-4335-8EE7-FFA25F893935}"/>
    <dgm:cxn modelId="{D00C2DE4-C048-414D-ACE9-07D6C0E657E9}" type="presOf" srcId="{B7326018-D203-4C02-BAED-FC02AC796860}" destId="{95A1243E-FB94-4A49-9F0C-1AF1AD4F05E3}" srcOrd="0" destOrd="0" presId="urn:microsoft.com/office/officeart/2017/3/layout/HorizontalPathTimeline"/>
    <dgm:cxn modelId="{2E96E9E5-64D8-4A6C-9475-ACF780E94A70}" type="presOf" srcId="{20E50D89-3D06-4FCD-8DF5-D56262FF8765}" destId="{49FAC462-E57B-4D88-8141-B81497E5B362}" srcOrd="0" destOrd="0" presId="urn:microsoft.com/office/officeart/2017/3/layout/HorizontalPathTimeline"/>
    <dgm:cxn modelId="{A2EF5CFB-9BF9-408F-8B5E-DD463D5DEF2F}" srcId="{CB7D4C34-F285-4338-B5B0-CECEDB17EB8C}" destId="{77D45CEA-3214-4034-AD8B-BD46C172DB24}" srcOrd="3" destOrd="0" parTransId="{A6F392C9-A345-4227-9957-ABEE0341E945}" sibTransId="{5404C050-83CD-4DBD-9C83-C1D0E9C3A2E4}"/>
    <dgm:cxn modelId="{A6195AA6-3BB3-4464-BB03-86D97AF24400}" type="presParOf" srcId="{E118E979-5982-4F98-825F-638D7534D214}" destId="{D56D12F5-B9B5-40C3-B611-314CAFE494A1}" srcOrd="0" destOrd="0" presId="urn:microsoft.com/office/officeart/2017/3/layout/HorizontalPathTimeline"/>
    <dgm:cxn modelId="{0035BD97-B83A-44E0-B150-98ED56AFD5C4}" type="presParOf" srcId="{E118E979-5982-4F98-825F-638D7534D214}" destId="{0E8C15A3-02E2-4077-95DD-C13B9873BE5A}" srcOrd="1" destOrd="0" presId="urn:microsoft.com/office/officeart/2017/3/layout/HorizontalPathTimeline"/>
    <dgm:cxn modelId="{83750A18-5E38-4A05-AFFA-132E8692553C}" type="presParOf" srcId="{0E8C15A3-02E2-4077-95DD-C13B9873BE5A}" destId="{E6A9829A-73AF-458E-AD69-8E3E6AA6948C}" srcOrd="0" destOrd="0" presId="urn:microsoft.com/office/officeart/2017/3/layout/HorizontalPathTimeline"/>
    <dgm:cxn modelId="{C42A8C16-12AA-4044-BA88-C1A754B97830}" type="presParOf" srcId="{E6A9829A-73AF-458E-AD69-8E3E6AA6948C}" destId="{3BA693CE-EE3A-4E03-B255-3BEFA94A6FBB}" srcOrd="0" destOrd="0" presId="urn:microsoft.com/office/officeart/2017/3/layout/HorizontalPathTimeline"/>
    <dgm:cxn modelId="{63797D56-6E8D-42C3-A01A-6A3BC6D9AC43}" type="presParOf" srcId="{E6A9829A-73AF-458E-AD69-8E3E6AA6948C}" destId="{C1DDB870-4C5E-4DDD-BA25-F2C4A666257B}" srcOrd="1" destOrd="0" presId="urn:microsoft.com/office/officeart/2017/3/layout/HorizontalPathTimeline"/>
    <dgm:cxn modelId="{ABEAA199-7375-4BE5-B3D7-122EA87DFC54}" type="presParOf" srcId="{C1DDB870-4C5E-4DDD-BA25-F2C4A666257B}" destId="{53C96F62-C031-4DD7-A3A2-F093C9065DF4}" srcOrd="0" destOrd="0" presId="urn:microsoft.com/office/officeart/2017/3/layout/HorizontalPathTimeline"/>
    <dgm:cxn modelId="{A97761E4-CF8D-451E-AA12-34E47E01BAE7}" type="presParOf" srcId="{C1DDB870-4C5E-4DDD-BA25-F2C4A666257B}" destId="{7D843A1F-1C37-4EA6-A491-40179FF8300D}" srcOrd="1" destOrd="0" presId="urn:microsoft.com/office/officeart/2017/3/layout/HorizontalPathTimeline"/>
    <dgm:cxn modelId="{64B3FCD2-767B-4F1E-B247-46C4CFFEABC3}" type="presParOf" srcId="{E6A9829A-73AF-458E-AD69-8E3E6AA6948C}" destId="{6C55BC98-E113-4394-A450-86B89408B4EB}" srcOrd="2" destOrd="0" presId="urn:microsoft.com/office/officeart/2017/3/layout/HorizontalPathTimeline"/>
    <dgm:cxn modelId="{B2A23817-C0F1-4693-8422-E072141830E6}" type="presParOf" srcId="{E6A9829A-73AF-458E-AD69-8E3E6AA6948C}" destId="{C5A529DF-B818-45A9-B9F2-565C6CF94BC4}" srcOrd="3" destOrd="0" presId="urn:microsoft.com/office/officeart/2017/3/layout/HorizontalPathTimeline"/>
    <dgm:cxn modelId="{BCCC1523-638B-4937-AAFF-B47DCC3B6096}" type="presParOf" srcId="{E6A9829A-73AF-458E-AD69-8E3E6AA6948C}" destId="{DAB4AC90-214B-4CAB-8B0F-9657E9FE32CD}" srcOrd="4" destOrd="0" presId="urn:microsoft.com/office/officeart/2017/3/layout/HorizontalPathTimeline"/>
    <dgm:cxn modelId="{0EC05DCE-6CFB-47D6-BEDF-88241EEFCA27}" type="presParOf" srcId="{0E8C15A3-02E2-4077-95DD-C13B9873BE5A}" destId="{48816055-2B7D-444C-A835-DAC981BDB864}" srcOrd="1" destOrd="0" presId="urn:microsoft.com/office/officeart/2017/3/layout/HorizontalPathTimeline"/>
    <dgm:cxn modelId="{A7D543B9-2002-4897-ADA7-6D2B09FB91D8}" type="presParOf" srcId="{0E8C15A3-02E2-4077-95DD-C13B9873BE5A}" destId="{E1E6538C-947C-4068-A1D6-33E8D59F09D6}" srcOrd="2" destOrd="0" presId="urn:microsoft.com/office/officeart/2017/3/layout/HorizontalPathTimeline"/>
    <dgm:cxn modelId="{D55AE04E-FEAA-4709-82BC-83612A95E150}" type="presParOf" srcId="{E1E6538C-947C-4068-A1D6-33E8D59F09D6}" destId="{90F818DB-450C-455C-B6A7-C3916E6AF905}" srcOrd="0" destOrd="0" presId="urn:microsoft.com/office/officeart/2017/3/layout/HorizontalPathTimeline"/>
    <dgm:cxn modelId="{AC34E3E7-D749-43C9-BDE2-C9C70CC7A1E6}" type="presParOf" srcId="{E1E6538C-947C-4068-A1D6-33E8D59F09D6}" destId="{A087661C-2365-4EB8-80C6-1D0C758B6AC2}" srcOrd="1" destOrd="0" presId="urn:microsoft.com/office/officeart/2017/3/layout/HorizontalPathTimeline"/>
    <dgm:cxn modelId="{ED9943DB-407E-4CFF-B2A0-DE68D59A884E}" type="presParOf" srcId="{A087661C-2365-4EB8-80C6-1D0C758B6AC2}" destId="{95A1243E-FB94-4A49-9F0C-1AF1AD4F05E3}" srcOrd="0" destOrd="0" presId="urn:microsoft.com/office/officeart/2017/3/layout/HorizontalPathTimeline"/>
    <dgm:cxn modelId="{B7D2EB2F-914B-410A-95F7-743E443B47FB}" type="presParOf" srcId="{A087661C-2365-4EB8-80C6-1D0C758B6AC2}" destId="{0C8A6A76-754E-4E97-A228-9028F6F17BB3}" srcOrd="1" destOrd="0" presId="urn:microsoft.com/office/officeart/2017/3/layout/HorizontalPathTimeline"/>
    <dgm:cxn modelId="{C9F5FA95-0B70-4334-9E2C-140DF17771C7}" type="presParOf" srcId="{E1E6538C-947C-4068-A1D6-33E8D59F09D6}" destId="{2F4203C1-ED6E-41FE-9202-2950B750DB83}" srcOrd="2" destOrd="0" presId="urn:microsoft.com/office/officeart/2017/3/layout/HorizontalPathTimeline"/>
    <dgm:cxn modelId="{D3E87F03-A5D3-4D9F-8854-16800BCDF9DF}" type="presParOf" srcId="{E1E6538C-947C-4068-A1D6-33E8D59F09D6}" destId="{21B397B3-BBAA-4341-9CB8-60FAB9037736}" srcOrd="3" destOrd="0" presId="urn:microsoft.com/office/officeart/2017/3/layout/HorizontalPathTimeline"/>
    <dgm:cxn modelId="{F76E6AA0-AB43-455F-921E-B1B7E351B8F5}" type="presParOf" srcId="{E1E6538C-947C-4068-A1D6-33E8D59F09D6}" destId="{5929DA7A-04CE-48E2-A970-A6ADC34388B5}" srcOrd="4" destOrd="0" presId="urn:microsoft.com/office/officeart/2017/3/layout/HorizontalPathTimeline"/>
    <dgm:cxn modelId="{6BC2B7A5-6FF1-450C-88D9-0F75D9EE25B8}" type="presParOf" srcId="{0E8C15A3-02E2-4077-95DD-C13B9873BE5A}" destId="{16B3CE64-8166-4D4E-ADEA-241CB43FC149}" srcOrd="3" destOrd="0" presId="urn:microsoft.com/office/officeart/2017/3/layout/HorizontalPathTimeline"/>
    <dgm:cxn modelId="{CCFB9951-5616-4803-AA08-F6279ABE495A}" type="presParOf" srcId="{0E8C15A3-02E2-4077-95DD-C13B9873BE5A}" destId="{338946AA-C90C-4EA9-847D-49599340A9E1}" srcOrd="4" destOrd="0" presId="urn:microsoft.com/office/officeart/2017/3/layout/HorizontalPathTimeline"/>
    <dgm:cxn modelId="{D7730AF2-A4C7-42EF-90F9-4F61C72DEDDD}" type="presParOf" srcId="{338946AA-C90C-4EA9-847D-49599340A9E1}" destId="{F2EF7F3A-FB4F-4693-A7CE-7B09CC6E58D4}" srcOrd="0" destOrd="0" presId="urn:microsoft.com/office/officeart/2017/3/layout/HorizontalPathTimeline"/>
    <dgm:cxn modelId="{F97B8DA8-CB6C-4253-9D00-7814F204420F}" type="presParOf" srcId="{338946AA-C90C-4EA9-847D-49599340A9E1}" destId="{106063FA-15A3-4DC4-A700-5C8AC66B032F}" srcOrd="1" destOrd="0" presId="urn:microsoft.com/office/officeart/2017/3/layout/HorizontalPathTimeline"/>
    <dgm:cxn modelId="{2DFB25F7-3E32-4854-9822-C8FD5E2078E7}" type="presParOf" srcId="{106063FA-15A3-4DC4-A700-5C8AC66B032F}" destId="{F061AC30-D993-4D24-99D1-301D368C94B0}" srcOrd="0" destOrd="0" presId="urn:microsoft.com/office/officeart/2017/3/layout/HorizontalPathTimeline"/>
    <dgm:cxn modelId="{9C0362C4-4F84-4D9B-AA0A-CD48AD01E200}" type="presParOf" srcId="{106063FA-15A3-4DC4-A700-5C8AC66B032F}" destId="{98B5A003-6550-48FD-8F9D-1D46590DDEE3}" srcOrd="1" destOrd="0" presId="urn:microsoft.com/office/officeart/2017/3/layout/HorizontalPathTimeline"/>
    <dgm:cxn modelId="{3EB99700-8E56-4238-A500-EC31C22FCCAE}" type="presParOf" srcId="{338946AA-C90C-4EA9-847D-49599340A9E1}" destId="{EBD1418B-FE0F-41D5-8C0C-1B2A9C0038A9}" srcOrd="2" destOrd="0" presId="urn:microsoft.com/office/officeart/2017/3/layout/HorizontalPathTimeline"/>
    <dgm:cxn modelId="{2B3C4ECA-32A6-4DC2-90A5-EA8C8CE5473E}" type="presParOf" srcId="{338946AA-C90C-4EA9-847D-49599340A9E1}" destId="{37BDF45A-A86E-4C8F-B239-FD52D94A96E4}" srcOrd="3" destOrd="0" presId="urn:microsoft.com/office/officeart/2017/3/layout/HorizontalPathTimeline"/>
    <dgm:cxn modelId="{6FC6FE22-71F4-4E5B-BDBB-1C68F453A497}" type="presParOf" srcId="{338946AA-C90C-4EA9-847D-49599340A9E1}" destId="{BBC643AA-C177-4AD5-8DEF-3AAA27C77497}" srcOrd="4" destOrd="0" presId="urn:microsoft.com/office/officeart/2017/3/layout/HorizontalPathTimeline"/>
    <dgm:cxn modelId="{9AE35BD5-5E83-4D52-A3D4-EFECD5734187}" type="presParOf" srcId="{0E8C15A3-02E2-4077-95DD-C13B9873BE5A}" destId="{011DE34B-B21A-49CF-BF14-55B11CBDEDB0}" srcOrd="5" destOrd="0" presId="urn:microsoft.com/office/officeart/2017/3/layout/HorizontalPathTimeline"/>
    <dgm:cxn modelId="{EBCF62EF-C808-450A-BE37-226A0C70694F}" type="presParOf" srcId="{0E8C15A3-02E2-4077-95DD-C13B9873BE5A}" destId="{107BD114-3DC7-4211-81EC-05DEB4185256}" srcOrd="6" destOrd="0" presId="urn:microsoft.com/office/officeart/2017/3/layout/HorizontalPathTimeline"/>
    <dgm:cxn modelId="{A39AA452-B233-4481-B3DE-C9534B23B963}" type="presParOf" srcId="{107BD114-3DC7-4211-81EC-05DEB4185256}" destId="{FA0E1652-AAF5-476C-913A-97AB64807ADF}" srcOrd="0" destOrd="0" presId="urn:microsoft.com/office/officeart/2017/3/layout/HorizontalPathTimeline"/>
    <dgm:cxn modelId="{EB0EC100-960B-40E0-99C4-79735A15AF73}" type="presParOf" srcId="{107BD114-3DC7-4211-81EC-05DEB4185256}" destId="{67F6C02A-3BC9-4364-942B-3DBBA2FD2902}" srcOrd="1" destOrd="0" presId="urn:microsoft.com/office/officeart/2017/3/layout/HorizontalPathTimeline"/>
    <dgm:cxn modelId="{B5C0EB93-CEBB-4008-BA14-437BE8CF532D}" type="presParOf" srcId="{67F6C02A-3BC9-4364-942B-3DBBA2FD2902}" destId="{49FAC462-E57B-4D88-8141-B81497E5B362}" srcOrd="0" destOrd="0" presId="urn:microsoft.com/office/officeart/2017/3/layout/HorizontalPathTimeline"/>
    <dgm:cxn modelId="{F15CE13B-0409-4FC2-8FB6-BC71415B5514}" type="presParOf" srcId="{67F6C02A-3BC9-4364-942B-3DBBA2FD2902}" destId="{F8337772-43CE-432C-A68F-6D9FD88E7746}" srcOrd="1" destOrd="0" presId="urn:microsoft.com/office/officeart/2017/3/layout/HorizontalPathTimeline"/>
    <dgm:cxn modelId="{0E4EBD35-AA73-4C04-AEFD-89F4E5E8C615}" type="presParOf" srcId="{107BD114-3DC7-4211-81EC-05DEB4185256}" destId="{6775224B-BFB9-4AA5-BB3B-7749E9BD74A3}" srcOrd="2" destOrd="0" presId="urn:microsoft.com/office/officeart/2017/3/layout/HorizontalPathTimeline"/>
    <dgm:cxn modelId="{A8BB5CEB-FE24-4E76-B779-E6CEB44A9715}" type="presParOf" srcId="{107BD114-3DC7-4211-81EC-05DEB4185256}" destId="{3D069A7A-7523-4E51-98D8-EC8446D3FEB3}" srcOrd="3" destOrd="0" presId="urn:microsoft.com/office/officeart/2017/3/layout/HorizontalPathTimeline"/>
    <dgm:cxn modelId="{FF8695FE-103A-48BE-941C-F8405152015B}" type="presParOf" srcId="{107BD114-3DC7-4211-81EC-05DEB4185256}" destId="{52AA7013-B439-490D-89CB-91C03FC24961}" srcOrd="4" destOrd="0" presId="urn:microsoft.com/office/officeart/2017/3/layout/HorizontalPathTimeline"/>
    <dgm:cxn modelId="{F3CB6DF9-B8C4-4785-AD5C-3933436D5ACA}" type="presParOf" srcId="{0E8C15A3-02E2-4077-95DD-C13B9873BE5A}" destId="{3B869817-586C-4CE5-9586-78FD0D928039}" srcOrd="7" destOrd="0" presId="urn:microsoft.com/office/officeart/2017/3/layout/HorizontalPathTimeline"/>
    <dgm:cxn modelId="{0C1D1FC3-2569-4453-BB6C-3FC6E6519551}" type="presParOf" srcId="{0E8C15A3-02E2-4077-95DD-C13B9873BE5A}" destId="{D3C758FB-73BD-4C4F-9A26-2E9B83FB5EEE}" srcOrd="8" destOrd="0" presId="urn:microsoft.com/office/officeart/2017/3/layout/HorizontalPathTimeline"/>
    <dgm:cxn modelId="{0E7CFAC2-876C-4647-A9A9-20CBA413D627}" type="presParOf" srcId="{D3C758FB-73BD-4C4F-9A26-2E9B83FB5EEE}" destId="{16CCC2FC-17C4-4635-B7B5-1A1A69927A33}" srcOrd="0" destOrd="0" presId="urn:microsoft.com/office/officeart/2017/3/layout/HorizontalPathTimeline"/>
    <dgm:cxn modelId="{F9E8A95D-5541-4159-800D-48C4E48F62EB}" type="presParOf" srcId="{D3C758FB-73BD-4C4F-9A26-2E9B83FB5EEE}" destId="{52E926A7-3110-4BAB-826E-B62D688BBA41}" srcOrd="1" destOrd="0" presId="urn:microsoft.com/office/officeart/2017/3/layout/HorizontalPathTimeline"/>
    <dgm:cxn modelId="{7DD6E4A6-7E43-4291-A031-BEFDE5998DA1}" type="presParOf" srcId="{52E926A7-3110-4BAB-826E-B62D688BBA41}" destId="{7D290257-A469-4B37-9571-E7CA3774F458}" srcOrd="0" destOrd="0" presId="urn:microsoft.com/office/officeart/2017/3/layout/HorizontalPathTimeline"/>
    <dgm:cxn modelId="{9DA96EBA-1BC8-41B1-8C66-33A691519291}" type="presParOf" srcId="{52E926A7-3110-4BAB-826E-B62D688BBA41}" destId="{FC029148-0DAD-49D4-A513-920110AD1629}" srcOrd="1" destOrd="0" presId="urn:microsoft.com/office/officeart/2017/3/layout/HorizontalPathTimeline"/>
    <dgm:cxn modelId="{7C2BE6C6-EB8E-49CF-8C97-77BFFF6FB5E9}" type="presParOf" srcId="{D3C758FB-73BD-4C4F-9A26-2E9B83FB5EEE}" destId="{99962CDE-1507-4E70-BC36-C07C9C9D7768}" srcOrd="2" destOrd="0" presId="urn:microsoft.com/office/officeart/2017/3/layout/HorizontalPathTimeline"/>
    <dgm:cxn modelId="{1F8545C4-9819-49AF-BC2E-B507F92F6297}" type="presParOf" srcId="{D3C758FB-73BD-4C4F-9A26-2E9B83FB5EEE}" destId="{CEF49D95-C237-468F-A2A4-2B2618132F85}" srcOrd="3" destOrd="0" presId="urn:microsoft.com/office/officeart/2017/3/layout/HorizontalPathTimeline"/>
    <dgm:cxn modelId="{AC9004C7-7A4E-48D0-9379-314D55E283B9}" type="presParOf" srcId="{D3C758FB-73BD-4C4F-9A26-2E9B83FB5EEE}" destId="{395F80AA-D667-4D8C-AF98-440C9E7146A5}" srcOrd="4" destOrd="0" presId="urn:microsoft.com/office/officeart/2017/3/layout/HorizontalPathTimeline"/>
    <dgm:cxn modelId="{C659F79A-1D01-48E4-9E4B-7723D6305829}" type="presParOf" srcId="{0E8C15A3-02E2-4077-95DD-C13B9873BE5A}" destId="{940C16EB-AB03-4F98-A69F-D450EF39CD31}" srcOrd="9" destOrd="0" presId="urn:microsoft.com/office/officeart/2017/3/layout/HorizontalPathTimeline"/>
    <dgm:cxn modelId="{D5666CDC-F24F-416C-937A-F00800D17ACF}" type="presParOf" srcId="{0E8C15A3-02E2-4077-95DD-C13B9873BE5A}" destId="{01364CD1-7B65-4625-AF99-3FB3F1EB06BF}" srcOrd="10" destOrd="0" presId="urn:microsoft.com/office/officeart/2017/3/layout/HorizontalPathTimeline"/>
    <dgm:cxn modelId="{47AE522A-B646-45CD-A743-6177F8A8AB0A}" type="presParOf" srcId="{01364CD1-7B65-4625-AF99-3FB3F1EB06BF}" destId="{A582A993-C4FE-4995-8C33-A91637B9DB1D}" srcOrd="0" destOrd="0" presId="urn:microsoft.com/office/officeart/2017/3/layout/HorizontalPathTimeline"/>
    <dgm:cxn modelId="{9B363067-E2EA-4C6F-B895-1AEB4E949990}" type="presParOf" srcId="{01364CD1-7B65-4625-AF99-3FB3F1EB06BF}" destId="{7CBD2026-0256-4AFF-A476-6AF3AD07B222}" srcOrd="1" destOrd="0" presId="urn:microsoft.com/office/officeart/2017/3/layout/HorizontalPathTimeline"/>
    <dgm:cxn modelId="{128EB564-9333-40A8-81A9-2A0DC5A7619D}" type="presParOf" srcId="{7CBD2026-0256-4AFF-A476-6AF3AD07B222}" destId="{63A99FF9-F34B-4749-BD34-A0EA96D37D71}" srcOrd="0" destOrd="0" presId="urn:microsoft.com/office/officeart/2017/3/layout/HorizontalPathTimeline"/>
    <dgm:cxn modelId="{E72860A0-174F-49F0-A047-2FBBA7AD6B16}" type="presParOf" srcId="{7CBD2026-0256-4AFF-A476-6AF3AD07B222}" destId="{7995FDA6-1BCF-4341-A837-E3D25F7F054C}" srcOrd="1" destOrd="0" presId="urn:microsoft.com/office/officeart/2017/3/layout/HorizontalPathTimeline"/>
    <dgm:cxn modelId="{5D3389E7-25A8-43CD-8980-BDA0932D61B2}" type="presParOf" srcId="{01364CD1-7B65-4625-AF99-3FB3F1EB06BF}" destId="{36B9229A-1B49-4FF3-BD07-C7B93F8D9EEC}" srcOrd="2" destOrd="0" presId="urn:microsoft.com/office/officeart/2017/3/layout/HorizontalPathTimeline"/>
    <dgm:cxn modelId="{273F8905-332A-44AA-AA7A-886CE5BC4B9E}" type="presParOf" srcId="{01364CD1-7B65-4625-AF99-3FB3F1EB06BF}" destId="{521B0288-2C14-4F74-A186-05ADD902C1BE}" srcOrd="3" destOrd="0" presId="urn:microsoft.com/office/officeart/2017/3/layout/HorizontalPathTimeline"/>
    <dgm:cxn modelId="{EC3D1756-9D65-4458-93D0-4513B8A32F1A}" type="presParOf" srcId="{01364CD1-7B65-4625-AF99-3FB3F1EB06BF}" destId="{1E7A825F-EB5B-42BC-A12D-D4629B676677}" srcOrd="4" destOrd="0" presId="urn:microsoft.com/office/officeart/2017/3/layout/HorizontalPathTimeline"/>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A693CE-EE3A-4E03-B255-3BEFA94A6FBB}">
      <dsp:nvSpPr>
        <dsp:cNvPr id="0" name=""/>
        <dsp:cNvSpPr/>
      </dsp:nvSpPr>
      <dsp:spPr>
        <a:xfrm>
          <a:off x="245823" y="1532135"/>
          <a:ext cx="1958222" cy="322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kern="1200" dirty="0"/>
            <a:t>17 May</a:t>
          </a:r>
        </a:p>
      </dsp:txBody>
      <dsp:txXfrm>
        <a:off x="245823" y="1532135"/>
        <a:ext cx="1958222" cy="322404"/>
      </dsp:txXfrm>
    </dsp:sp>
    <dsp:sp modelId="{D56D12F5-B9B5-40C3-B611-314CAFE494A1}">
      <dsp:nvSpPr>
        <dsp:cNvPr id="0" name=""/>
        <dsp:cNvSpPr/>
      </dsp:nvSpPr>
      <dsp:spPr>
        <a:xfrm>
          <a:off x="0" y="1369506"/>
          <a:ext cx="8569317" cy="11412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C96F62-C031-4DD7-A3A2-F093C9065DF4}">
      <dsp:nvSpPr>
        <dsp:cNvPr id="0" name=""/>
        <dsp:cNvSpPr/>
      </dsp:nvSpPr>
      <dsp:spPr>
        <a:xfrm>
          <a:off x="147912" y="364845"/>
          <a:ext cx="2154045" cy="519627"/>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a:t>UCAS Undergraduate application opens for 2023 entry.</a:t>
          </a:r>
        </a:p>
      </dsp:txBody>
      <dsp:txXfrm>
        <a:off x="147912" y="364845"/>
        <a:ext cx="2154045" cy="519627"/>
      </dsp:txXfrm>
    </dsp:sp>
    <dsp:sp modelId="{6C55BC98-E113-4394-A450-86B89408B4EB}">
      <dsp:nvSpPr>
        <dsp:cNvPr id="0" name=""/>
        <dsp:cNvSpPr/>
      </dsp:nvSpPr>
      <dsp:spPr>
        <a:xfrm>
          <a:off x="1224935" y="884472"/>
          <a:ext cx="0" cy="485033"/>
        </a:xfrm>
        <a:prstGeom prst="line">
          <a:avLst/>
        </a:prstGeom>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90F818DB-450C-455C-B6A7-C3916E6AF905}">
      <dsp:nvSpPr>
        <dsp:cNvPr id="0" name=""/>
        <dsp:cNvSpPr/>
      </dsp:nvSpPr>
      <dsp:spPr>
        <a:xfrm>
          <a:off x="1469713" y="998598"/>
          <a:ext cx="1958222" cy="322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kern="1200"/>
            <a:t>6 September</a:t>
          </a:r>
        </a:p>
      </dsp:txBody>
      <dsp:txXfrm>
        <a:off x="1469713" y="998598"/>
        <a:ext cx="1958222" cy="322404"/>
      </dsp:txXfrm>
    </dsp:sp>
    <dsp:sp modelId="{95A1243E-FB94-4A49-9F0C-1AF1AD4F05E3}">
      <dsp:nvSpPr>
        <dsp:cNvPr id="0" name=""/>
        <dsp:cNvSpPr/>
      </dsp:nvSpPr>
      <dsp:spPr>
        <a:xfrm>
          <a:off x="1371802" y="1968665"/>
          <a:ext cx="2154045" cy="522391"/>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GB" sz="1100" kern="1200"/>
            <a:t>First day UCAS can receive a completed application to process.</a:t>
          </a:r>
          <a:endParaRPr lang="en-US" sz="1100" kern="1200"/>
        </a:p>
      </dsp:txBody>
      <dsp:txXfrm>
        <a:off x="1371802" y="1968665"/>
        <a:ext cx="2154045" cy="522391"/>
      </dsp:txXfrm>
    </dsp:sp>
    <dsp:sp modelId="{2F4203C1-ED6E-41FE-9202-2950B750DB83}">
      <dsp:nvSpPr>
        <dsp:cNvPr id="0" name=""/>
        <dsp:cNvSpPr/>
      </dsp:nvSpPr>
      <dsp:spPr>
        <a:xfrm>
          <a:off x="2448824" y="1483631"/>
          <a:ext cx="0" cy="485033"/>
        </a:xfrm>
        <a:prstGeom prst="line">
          <a:avLst/>
        </a:prstGeom>
        <a:solidFill>
          <a:schemeClr val="accent3">
            <a:hueOff val="0"/>
            <a:satOff val="0"/>
            <a:lumOff val="0"/>
            <a:alphaOff val="0"/>
          </a:schemeClr>
        </a:solidFill>
        <a:ln w="6350" cap="flat" cmpd="sng" algn="ctr">
          <a:solidFill>
            <a:schemeClr val="accent3">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C5A529DF-B818-45A9-B9F2-565C6CF94BC4}">
      <dsp:nvSpPr>
        <dsp:cNvPr id="0" name=""/>
        <dsp:cNvSpPr/>
      </dsp:nvSpPr>
      <dsp:spPr>
        <a:xfrm>
          <a:off x="1189271" y="1390904"/>
          <a:ext cx="71328" cy="7132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1B397B3-BBAA-4341-9CB8-60FAB9037736}">
      <dsp:nvSpPr>
        <dsp:cNvPr id="0" name=""/>
        <dsp:cNvSpPr/>
      </dsp:nvSpPr>
      <dsp:spPr>
        <a:xfrm>
          <a:off x="2413160" y="1390904"/>
          <a:ext cx="71328" cy="7132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2EF7F3A-FB4F-4693-A7CE-7B09CC6E58D4}">
      <dsp:nvSpPr>
        <dsp:cNvPr id="0" name=""/>
        <dsp:cNvSpPr/>
      </dsp:nvSpPr>
      <dsp:spPr>
        <a:xfrm>
          <a:off x="2693602" y="1532135"/>
          <a:ext cx="1958222" cy="322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kern="1200"/>
            <a:t>15 October</a:t>
          </a:r>
        </a:p>
      </dsp:txBody>
      <dsp:txXfrm>
        <a:off x="2693602" y="1532135"/>
        <a:ext cx="1958222" cy="322404"/>
      </dsp:txXfrm>
    </dsp:sp>
    <dsp:sp modelId="{F061AC30-D993-4D24-99D1-301D368C94B0}">
      <dsp:nvSpPr>
        <dsp:cNvPr id="0" name=""/>
        <dsp:cNvSpPr/>
      </dsp:nvSpPr>
      <dsp:spPr>
        <a:xfrm>
          <a:off x="2595691" y="0"/>
          <a:ext cx="2154045" cy="884472"/>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a:t>UCAS application deadline for courses in medicine, veterinary medicine/science, and dentistry, and courses at Oxford or Cambridge.</a:t>
          </a:r>
        </a:p>
      </dsp:txBody>
      <dsp:txXfrm>
        <a:off x="2595691" y="0"/>
        <a:ext cx="2154045" cy="884472"/>
      </dsp:txXfrm>
    </dsp:sp>
    <dsp:sp modelId="{EBD1418B-FE0F-41D5-8C0C-1B2A9C0038A9}">
      <dsp:nvSpPr>
        <dsp:cNvPr id="0" name=""/>
        <dsp:cNvSpPr/>
      </dsp:nvSpPr>
      <dsp:spPr>
        <a:xfrm>
          <a:off x="3672713" y="884472"/>
          <a:ext cx="0" cy="485033"/>
        </a:xfrm>
        <a:prstGeom prst="line">
          <a:avLst/>
        </a:prstGeom>
        <a:solidFill>
          <a:schemeClr val="accent4">
            <a:hueOff val="0"/>
            <a:satOff val="0"/>
            <a:lumOff val="0"/>
            <a:alphaOff val="0"/>
          </a:schemeClr>
        </a:solidFill>
        <a:ln w="6350" cap="flat" cmpd="sng" algn="ctr">
          <a:solidFill>
            <a:schemeClr val="accent4">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FA0E1652-AAF5-476C-913A-97AB64807ADF}">
      <dsp:nvSpPr>
        <dsp:cNvPr id="0" name=""/>
        <dsp:cNvSpPr/>
      </dsp:nvSpPr>
      <dsp:spPr>
        <a:xfrm>
          <a:off x="3917491" y="998598"/>
          <a:ext cx="1958222" cy="322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kern="1200"/>
            <a:t>25 January</a:t>
          </a:r>
        </a:p>
      </dsp:txBody>
      <dsp:txXfrm>
        <a:off x="3917491" y="998598"/>
        <a:ext cx="1958222" cy="322404"/>
      </dsp:txXfrm>
    </dsp:sp>
    <dsp:sp modelId="{49FAC462-E57B-4D88-8141-B81497E5B362}">
      <dsp:nvSpPr>
        <dsp:cNvPr id="0" name=""/>
        <dsp:cNvSpPr/>
      </dsp:nvSpPr>
      <dsp:spPr>
        <a:xfrm>
          <a:off x="3819580" y="1968665"/>
          <a:ext cx="2154045" cy="522391"/>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a:t>UCAS equal consideration application deadline.</a:t>
          </a:r>
        </a:p>
      </dsp:txBody>
      <dsp:txXfrm>
        <a:off x="3819580" y="1968665"/>
        <a:ext cx="2154045" cy="522391"/>
      </dsp:txXfrm>
    </dsp:sp>
    <dsp:sp modelId="{6775224B-BFB9-4AA5-BB3B-7749E9BD74A3}">
      <dsp:nvSpPr>
        <dsp:cNvPr id="0" name=""/>
        <dsp:cNvSpPr/>
      </dsp:nvSpPr>
      <dsp:spPr>
        <a:xfrm>
          <a:off x="4896603" y="1483631"/>
          <a:ext cx="0" cy="485033"/>
        </a:xfrm>
        <a:prstGeom prst="line">
          <a:avLst/>
        </a:prstGeom>
        <a:solidFill>
          <a:schemeClr val="accent5">
            <a:hueOff val="0"/>
            <a:satOff val="0"/>
            <a:lumOff val="0"/>
            <a:alphaOff val="0"/>
          </a:schemeClr>
        </a:solidFill>
        <a:ln w="6350" cap="flat" cmpd="sng" algn="ctr">
          <a:solidFill>
            <a:schemeClr val="accent5">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37BDF45A-A86E-4C8F-B239-FD52D94A96E4}">
      <dsp:nvSpPr>
        <dsp:cNvPr id="0" name=""/>
        <dsp:cNvSpPr/>
      </dsp:nvSpPr>
      <dsp:spPr>
        <a:xfrm>
          <a:off x="3637049" y="1390904"/>
          <a:ext cx="71328" cy="7132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D069A7A-7523-4E51-98D8-EC8446D3FEB3}">
      <dsp:nvSpPr>
        <dsp:cNvPr id="0" name=""/>
        <dsp:cNvSpPr/>
      </dsp:nvSpPr>
      <dsp:spPr>
        <a:xfrm>
          <a:off x="4860938" y="1390904"/>
          <a:ext cx="71328" cy="7132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6CCC2FC-17C4-4635-B7B5-1A1A69927A33}">
      <dsp:nvSpPr>
        <dsp:cNvPr id="0" name=""/>
        <dsp:cNvSpPr/>
      </dsp:nvSpPr>
      <dsp:spPr>
        <a:xfrm>
          <a:off x="5141380" y="1532135"/>
          <a:ext cx="1958222" cy="322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kern="1200"/>
            <a:t>23 February</a:t>
          </a:r>
        </a:p>
      </dsp:txBody>
      <dsp:txXfrm>
        <a:off x="5141380" y="1532135"/>
        <a:ext cx="1958222" cy="322404"/>
      </dsp:txXfrm>
    </dsp:sp>
    <dsp:sp modelId="{7D290257-A469-4B37-9571-E7CA3774F458}">
      <dsp:nvSpPr>
        <dsp:cNvPr id="0" name=""/>
        <dsp:cNvSpPr/>
      </dsp:nvSpPr>
      <dsp:spPr>
        <a:xfrm>
          <a:off x="5043469" y="486460"/>
          <a:ext cx="2154045" cy="398012"/>
        </a:xfrm>
        <a:prstGeom prst="rect">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a:t>UCAS Extra opens.</a:t>
          </a:r>
        </a:p>
      </dsp:txBody>
      <dsp:txXfrm>
        <a:off x="5043469" y="486460"/>
        <a:ext cx="2154045" cy="398012"/>
      </dsp:txXfrm>
    </dsp:sp>
    <dsp:sp modelId="{99962CDE-1507-4E70-BC36-C07C9C9D7768}">
      <dsp:nvSpPr>
        <dsp:cNvPr id="0" name=""/>
        <dsp:cNvSpPr/>
      </dsp:nvSpPr>
      <dsp:spPr>
        <a:xfrm>
          <a:off x="6120492" y="884472"/>
          <a:ext cx="0" cy="485033"/>
        </a:xfrm>
        <a:prstGeom prst="line">
          <a:avLst/>
        </a:prstGeom>
        <a:solidFill>
          <a:schemeClr val="accent6">
            <a:hueOff val="0"/>
            <a:satOff val="0"/>
            <a:lumOff val="0"/>
            <a:alphaOff val="0"/>
          </a:schemeClr>
        </a:solidFill>
        <a:ln w="6350" cap="flat" cmpd="sng" algn="ctr">
          <a:solidFill>
            <a:schemeClr val="accent6">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A582A993-C4FE-4995-8C33-A91637B9DB1D}">
      <dsp:nvSpPr>
        <dsp:cNvPr id="0" name=""/>
        <dsp:cNvSpPr/>
      </dsp:nvSpPr>
      <dsp:spPr>
        <a:xfrm>
          <a:off x="6365270" y="998598"/>
          <a:ext cx="1958222" cy="322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kern="1200"/>
            <a:t>30 June</a:t>
          </a:r>
        </a:p>
      </dsp:txBody>
      <dsp:txXfrm>
        <a:off x="6365270" y="998598"/>
        <a:ext cx="1958222" cy="322404"/>
      </dsp:txXfrm>
    </dsp:sp>
    <dsp:sp modelId="{63A99FF9-F34B-4749-BD34-A0EA96D37D71}">
      <dsp:nvSpPr>
        <dsp:cNvPr id="0" name=""/>
        <dsp:cNvSpPr/>
      </dsp:nvSpPr>
      <dsp:spPr>
        <a:xfrm>
          <a:off x="6267359" y="1968665"/>
          <a:ext cx="2154045" cy="522391"/>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a:t>Last date for applications before Clearing opens.</a:t>
          </a:r>
        </a:p>
      </dsp:txBody>
      <dsp:txXfrm>
        <a:off x="6267359" y="1968665"/>
        <a:ext cx="2154045" cy="522391"/>
      </dsp:txXfrm>
    </dsp:sp>
    <dsp:sp modelId="{36B9229A-1B49-4FF3-BD07-C7B93F8D9EEC}">
      <dsp:nvSpPr>
        <dsp:cNvPr id="0" name=""/>
        <dsp:cNvSpPr/>
      </dsp:nvSpPr>
      <dsp:spPr>
        <a:xfrm>
          <a:off x="7344381" y="1483631"/>
          <a:ext cx="0" cy="485033"/>
        </a:xfrm>
        <a:prstGeom prst="line">
          <a:avLst/>
        </a:prstGeom>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CEF49D95-C237-468F-A2A4-2B2618132F85}">
      <dsp:nvSpPr>
        <dsp:cNvPr id="0" name=""/>
        <dsp:cNvSpPr/>
      </dsp:nvSpPr>
      <dsp:spPr>
        <a:xfrm>
          <a:off x="6084828" y="1390904"/>
          <a:ext cx="71328" cy="7132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21B0288-2C14-4F74-A186-05ADD902C1BE}">
      <dsp:nvSpPr>
        <dsp:cNvPr id="0" name=""/>
        <dsp:cNvSpPr/>
      </dsp:nvSpPr>
      <dsp:spPr>
        <a:xfrm>
          <a:off x="7308717" y="1390904"/>
          <a:ext cx="71328" cy="7132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591CA7-1B1E-D848-BD01-B79781672929}" type="datetimeFigureOut">
              <a:rPr lang="en-US" smtClean="0"/>
              <a:t>6/28/2022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9B106E-8D4E-4C4B-B3F1-B510A67D8807}" type="slidenum">
              <a:rPr lang="en-US" smtClean="0"/>
              <a:t>‹#›</a:t>
            </a:fld>
            <a:endParaRPr lang="en-US"/>
          </a:p>
        </p:txBody>
      </p:sp>
    </p:spTree>
    <p:extLst>
      <p:ext uri="{BB962C8B-B14F-4D97-AF65-F5344CB8AC3E}">
        <p14:creationId xmlns:p14="http://schemas.microsoft.com/office/powerpoint/2010/main" val="3682522051"/>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09B106E-8D4E-4C4B-B3F1-B510A67D8807}" type="slidenum">
              <a:rPr lang="en-US" smtClean="0"/>
              <a:t>5</a:t>
            </a:fld>
            <a:endParaRPr lang="en-US"/>
          </a:p>
        </p:txBody>
      </p:sp>
    </p:spTree>
    <p:extLst>
      <p:ext uri="{BB962C8B-B14F-4D97-AF65-F5344CB8AC3E}">
        <p14:creationId xmlns:p14="http://schemas.microsoft.com/office/powerpoint/2010/main" val="4470263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D29F38-BFE6-6E41-8C56-7C50E290DD6B}"/>
              </a:ext>
            </a:extLst>
          </p:cNvPr>
          <p:cNvSpPr/>
          <p:nvPr userDrawn="1"/>
        </p:nvSpPr>
        <p:spPr>
          <a:xfrm>
            <a:off x="295180" y="555625"/>
            <a:ext cx="4958138" cy="40163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45459" y="991240"/>
            <a:ext cx="4240306" cy="1940219"/>
          </a:xfrm>
        </p:spPr>
        <p:txBody>
          <a:bodyPr anchor="b"/>
          <a:lstStyle>
            <a:lvl1pPr algn="l">
              <a:defRPr sz="4500"/>
            </a:lvl1pPr>
          </a:lstStyle>
          <a:p>
            <a:r>
              <a:rPr lang="en-GB"/>
              <a:t>Click to edit </a:t>
            </a:r>
            <a:br>
              <a:rPr lang="en-GB"/>
            </a:br>
            <a:r>
              <a:rPr lang="en-GB"/>
              <a:t>Master title</a:t>
            </a:r>
            <a:endParaRPr lang="en-US"/>
          </a:p>
        </p:txBody>
      </p:sp>
      <p:sp>
        <p:nvSpPr>
          <p:cNvPr id="3" name="Subtitle 2"/>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pic>
        <p:nvPicPr>
          <p:cNvPr id="5" name="Picture 4">
            <a:extLst>
              <a:ext uri="{FF2B5EF4-FFF2-40B4-BE49-F238E27FC236}">
                <a16:creationId xmlns:a16="http://schemas.microsoft.com/office/drawing/2014/main" id="{AC125250-2DBF-FC4A-87E0-B6E3AFADED1D}"/>
              </a:ext>
            </a:extLst>
          </p:cNvPr>
          <p:cNvPicPr>
            <a:picLocks noChangeAspect="1"/>
          </p:cNvPicPr>
          <p:nvPr userDrawn="1"/>
        </p:nvPicPr>
        <p:blipFill>
          <a:blip r:embed="rId3"/>
          <a:stretch>
            <a:fillRect/>
          </a:stretch>
        </p:blipFill>
        <p:spPr>
          <a:xfrm>
            <a:off x="645459" y="3975660"/>
            <a:ext cx="800100" cy="241300"/>
          </a:xfrm>
          <a:prstGeom prst="rect">
            <a:avLst/>
          </a:prstGeom>
        </p:spPr>
      </p:pic>
    </p:spTree>
    <p:extLst>
      <p:ext uri="{BB962C8B-B14F-4D97-AF65-F5344CB8AC3E}">
        <p14:creationId xmlns:p14="http://schemas.microsoft.com/office/powerpoint/2010/main" val="2411636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1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5F715FDE-A7E9-EA46-8FBE-017202A0AB2C}"/>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3"/>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39011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custom">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FC06EA8-215B-EA48-ADC6-32039FAB543A}"/>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053B7104-D6B9-A841-B2B5-295B7BEF8BD7}"/>
              </a:ext>
            </a:extLst>
          </p:cNvPr>
          <p:cNvSpPr>
            <a:spLocks noGrp="1"/>
          </p:cNvSpPr>
          <p:nvPr>
            <p:ph type="pic" sz="quarter" idx="10" hasCustomPrompt="1"/>
          </p:nvPr>
        </p:nvSpPr>
        <p:spPr>
          <a:xfrm>
            <a:off x="0" y="0"/>
            <a:ext cx="9144000" cy="5143500"/>
          </a:xfrm>
          <a:custGeom>
            <a:avLst/>
            <a:gdLst>
              <a:gd name="connsiteX0" fmla="*/ 295180 w 9144000"/>
              <a:gd name="connsiteY0" fmla="*/ 555625 h 5143500"/>
              <a:gd name="connsiteX1" fmla="*/ 295180 w 9144000"/>
              <a:gd name="connsiteY1" fmla="*/ 4572000 h 5143500"/>
              <a:gd name="connsiteX2" fmla="*/ 5253318 w 9144000"/>
              <a:gd name="connsiteY2" fmla="*/ 4572000 h 5143500"/>
              <a:gd name="connsiteX3" fmla="*/ 5253318 w 9144000"/>
              <a:gd name="connsiteY3" fmla="*/ 555625 h 5143500"/>
              <a:gd name="connsiteX4" fmla="*/ 0 w 9144000"/>
              <a:gd name="connsiteY4" fmla="*/ 0 h 5143500"/>
              <a:gd name="connsiteX5" fmla="*/ 9144000 w 9144000"/>
              <a:gd name="connsiteY5" fmla="*/ 0 h 5143500"/>
              <a:gd name="connsiteX6" fmla="*/ 9144000 w 9144000"/>
              <a:gd name="connsiteY6" fmla="*/ 5143500 h 5143500"/>
              <a:gd name="connsiteX7" fmla="*/ 0 w 9144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500">
                <a:moveTo>
                  <a:pt x="295180" y="555625"/>
                </a:moveTo>
                <a:lnTo>
                  <a:pt x="295180" y="4572000"/>
                </a:lnTo>
                <a:lnTo>
                  <a:pt x="5253318" y="4572000"/>
                </a:lnTo>
                <a:lnTo>
                  <a:pt x="5253318" y="555625"/>
                </a:lnTo>
                <a:close/>
                <a:moveTo>
                  <a:pt x="0" y="0"/>
                </a:moveTo>
                <a:lnTo>
                  <a:pt x="9144000" y="0"/>
                </a:lnTo>
                <a:lnTo>
                  <a:pt x="9144000" y="5143500"/>
                </a:lnTo>
                <a:lnTo>
                  <a:pt x="0" y="5143500"/>
                </a:lnTo>
                <a:close/>
              </a:path>
            </a:pathLst>
          </a:custGeom>
          <a:ln>
            <a:noFill/>
          </a:ln>
        </p:spPr>
        <p:txBody>
          <a:bodyPr wrap="square">
            <a:noAutofit/>
          </a:bodyPr>
          <a:lstStyle/>
          <a:p>
            <a:r>
              <a:rPr lang="en-US"/>
              <a:t>Click picture icon to add your own title slide background</a:t>
            </a:r>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3515061" cy="1924851"/>
          </a:xfrm>
        </p:spPr>
        <p:txBody>
          <a:bodyPr anchor="b"/>
          <a:lstStyle>
            <a:lvl1pPr algn="l">
              <a:defRPr sz="4500">
                <a:solidFill>
                  <a:schemeClr val="bg1"/>
                </a:solidFill>
              </a:defRPr>
            </a:lvl1pPr>
          </a:lstStyle>
          <a:p>
            <a:r>
              <a:rPr lang="en-GB"/>
              <a:t>Title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2"/>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F9697A52-B785-2B40-8DE3-C6F6E55AA731}"/>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1"/>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3669667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vl6pPr>
              <a:buClr>
                <a:schemeClr val="accent3"/>
              </a:buClr>
              <a:defRPr/>
            </a:lvl6pPr>
            <a:lvl7pPr>
              <a:buClr>
                <a:schemeClr val="accent3"/>
              </a:buClr>
              <a:defRPr/>
            </a:lvl7pPr>
            <a:lvl8pPr>
              <a:buClr>
                <a:schemeClr val="accent3"/>
              </a:buClr>
              <a:defRPr/>
            </a:lvl8pPr>
            <a:lvl9pPr>
              <a:buClr>
                <a:schemeClr val="accent3"/>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F06B88D1-1128-CB4E-BE17-E84D2B6F589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4C6284C7-D26E-3E4D-8B1A-19BE2F492BC3}"/>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B2788E00-130B-FB47-8689-5D0DD01F05AE}"/>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D10CD6E9-DF45-C64F-9169-23E491AD9470}"/>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28 June 2022</a:t>
            </a:fld>
            <a:endParaRPr lang="en-US"/>
          </a:p>
        </p:txBody>
      </p:sp>
      <p:sp>
        <p:nvSpPr>
          <p:cNvPr id="15" name="Slide Number Placeholder 5">
            <a:extLst>
              <a:ext uri="{FF2B5EF4-FFF2-40B4-BE49-F238E27FC236}">
                <a16:creationId xmlns:a16="http://schemas.microsoft.com/office/drawing/2014/main" id="{0CBA6877-9E42-1E4F-BF46-103DC83CB2A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25E87634-AC02-A449-AE21-C08E2ACFAE32}"/>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072811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vl6pPr>
              <a:buClr>
                <a:schemeClr val="accent1"/>
              </a:buClr>
              <a:defRPr/>
            </a:lvl6pPr>
            <a:lvl7pPr>
              <a:buClr>
                <a:schemeClr val="accent1"/>
              </a:buClr>
              <a:defRPr/>
            </a:lvl7pPr>
            <a:lvl8pPr>
              <a:buClr>
                <a:schemeClr val="accent1"/>
              </a:buClr>
              <a:defRPr/>
            </a:lvl8pPr>
            <a:lvl9pPr>
              <a:buClr>
                <a:schemeClr val="accent1"/>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E5583453-FCDA-A14F-BFF8-458D001962D6}"/>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EB033A1D-E455-9946-A3E3-EBEF1EBD72B4}"/>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DABB8075-CBD7-4E4C-929A-4DA121AF4948}"/>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71985517-24AB-6347-BAA1-E8E5A30CFB49}"/>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28 June 2022</a:t>
            </a:fld>
            <a:endParaRPr lang="en-US"/>
          </a:p>
        </p:txBody>
      </p:sp>
      <p:sp>
        <p:nvSpPr>
          <p:cNvPr id="15" name="Slide Number Placeholder 5">
            <a:extLst>
              <a:ext uri="{FF2B5EF4-FFF2-40B4-BE49-F238E27FC236}">
                <a16:creationId xmlns:a16="http://schemas.microsoft.com/office/drawing/2014/main" id="{07663476-5FE4-B242-80D4-EE4FA0045C08}"/>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A4B602E5-2865-ED4D-96ED-B6B22443B613}"/>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706908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3">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vl6pPr>
              <a:buClr>
                <a:schemeClr val="accent2"/>
              </a:buClr>
              <a:defRPr/>
            </a:lvl6pPr>
            <a:lvl7pPr>
              <a:buClr>
                <a:schemeClr val="accent2"/>
              </a:buClr>
              <a:defRPr/>
            </a:lvl7pPr>
            <a:lvl8pPr>
              <a:buClr>
                <a:schemeClr val="accent2"/>
              </a:buClr>
              <a:defRPr/>
            </a:lvl8pPr>
            <a:lvl9pPr>
              <a:buClr>
                <a:schemeClr val="accent2"/>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51ECDEDC-1980-3D42-9C5A-8D534AAAF59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3E408AC5-2F8A-FB4A-8BC5-0F73ABE4D23F}"/>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E0E0848-F70C-E542-94DA-30773629AB1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3D442FCB-82D7-8A43-B8F6-C5915ED00E25}"/>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28 June 2022</a:t>
            </a:fld>
            <a:endParaRPr lang="en-US"/>
          </a:p>
        </p:txBody>
      </p:sp>
      <p:sp>
        <p:nvSpPr>
          <p:cNvPr id="15" name="Slide Number Placeholder 5">
            <a:extLst>
              <a:ext uri="{FF2B5EF4-FFF2-40B4-BE49-F238E27FC236}">
                <a16:creationId xmlns:a16="http://schemas.microsoft.com/office/drawing/2014/main" id="{5025ECB4-1BA3-254F-BBEE-0C9FA393EB8A}"/>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F232912-BB2D-674A-B02D-9F2EB011AD08}"/>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2282382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4">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vl6pPr>
              <a:buClr>
                <a:schemeClr val="accent4"/>
              </a:buClr>
              <a:defRPr/>
            </a:lvl6pPr>
            <a:lvl7pPr>
              <a:buClr>
                <a:schemeClr val="accent4"/>
              </a:buClr>
              <a:defRPr/>
            </a:lvl7pPr>
            <a:lvl8pPr>
              <a:buClr>
                <a:schemeClr val="accent4"/>
              </a:buClr>
              <a:defRPr/>
            </a:lvl8pPr>
            <a:lvl9pPr>
              <a:buClr>
                <a:schemeClr val="accent4"/>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6EA21A1A-31D9-3345-9E9C-55E41D29F892}"/>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450084FB-EA30-D144-A06F-5DEFE380C224}"/>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F29611D1-755D-C14D-ABFB-523189B7B915}"/>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0FE6763-B543-A640-83E6-2B5FEAAA5420}"/>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28 June 2022</a:t>
            </a:fld>
            <a:endParaRPr lang="en-US"/>
          </a:p>
        </p:txBody>
      </p:sp>
      <p:sp>
        <p:nvSpPr>
          <p:cNvPr id="15" name="Slide Number Placeholder 5">
            <a:extLst>
              <a:ext uri="{FF2B5EF4-FFF2-40B4-BE49-F238E27FC236}">
                <a16:creationId xmlns:a16="http://schemas.microsoft.com/office/drawing/2014/main" id="{A47FF118-7F80-5E47-8BE4-4742EFCAE858}"/>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9692BA18-D70F-8545-8591-2FAC29073DE1}"/>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2730510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5">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vl6pPr>
              <a:buClr>
                <a:schemeClr val="accent5"/>
              </a:buClr>
              <a:defRPr/>
            </a:lvl6pPr>
            <a:lvl7pPr>
              <a:buClr>
                <a:schemeClr val="accent5"/>
              </a:buClr>
              <a:defRPr/>
            </a:lvl7pPr>
            <a:lvl8pPr>
              <a:buClr>
                <a:schemeClr val="accent5"/>
              </a:buClr>
              <a:defRPr/>
            </a:lvl8pPr>
            <a:lvl9pPr>
              <a:buClr>
                <a:schemeClr val="accent5"/>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CEC45213-5C21-9F40-B678-83D74578103A}"/>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50470134-F632-484B-8421-2A4FC29403B9}"/>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C1240E4-618D-4949-A047-C50DE00C0E75}"/>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3710A017-5ED7-DF4D-B5B4-8EA7C1F86CA3}"/>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28 June 2022</a:t>
            </a:fld>
            <a:endParaRPr lang="en-US"/>
          </a:p>
        </p:txBody>
      </p:sp>
      <p:sp>
        <p:nvSpPr>
          <p:cNvPr id="15" name="Slide Number Placeholder 5">
            <a:extLst>
              <a:ext uri="{FF2B5EF4-FFF2-40B4-BE49-F238E27FC236}">
                <a16:creationId xmlns:a16="http://schemas.microsoft.com/office/drawing/2014/main" id="{2529030A-D2E5-E043-9512-B594C6EE07B7}"/>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A8C4C72-106E-0E44-8DA6-1B2CD66EAB13}"/>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3845106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vl6pPr>
              <a:buClr>
                <a:schemeClr val="accent6"/>
              </a:buClr>
              <a:defRPr/>
            </a:lvl6pPr>
            <a:lvl7pPr>
              <a:buClr>
                <a:schemeClr val="accent6"/>
              </a:buClr>
              <a:defRPr/>
            </a:lvl7pPr>
            <a:lvl8pPr>
              <a:buClr>
                <a:schemeClr val="accent6"/>
              </a:buClr>
              <a:defRPr/>
            </a:lvl8pPr>
            <a:lvl9pPr>
              <a:buClr>
                <a:schemeClr val="accent6"/>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28 June 2022</a:t>
            </a:fld>
            <a:endParaRPr lang="en-US"/>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449442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vl6pPr>
              <a:buClr>
                <a:schemeClr val="tx1"/>
              </a:buClr>
              <a:defRPr/>
            </a:lvl6pPr>
            <a:lvl7pPr>
              <a:buClr>
                <a:schemeClr val="tx1"/>
              </a:buClr>
              <a:defRPr/>
            </a:lvl7pPr>
            <a:lvl8pPr>
              <a:buClr>
                <a:schemeClr val="tx1"/>
              </a:buClr>
              <a:defRPr/>
            </a:lvl8pPr>
            <a:lvl9pPr>
              <a:buClr>
                <a:schemeClr val="tx1"/>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28 June 2022</a:t>
            </a:fld>
            <a:endParaRPr lang="en-US"/>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6840891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E5AD9D7-3FF2-5447-AA52-34FD773D5D53}"/>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B49B58E8-986F-FA43-9938-1D0D441FC527}"/>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DFEAF77C-20E8-1246-94E4-83A2997C0FB8}"/>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431113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8F3FA0-FDC9-4849-9430-862DED5AD74B}"/>
              </a:ext>
            </a:extLst>
          </p:cNvPr>
          <p:cNvSpPr/>
          <p:nvPr userDrawn="1"/>
        </p:nvSpPr>
        <p:spPr>
          <a:xfrm>
            <a:off x="295180" y="555625"/>
            <a:ext cx="4958138" cy="40163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C13572AB-D103-F04F-843C-57A122277E4C}"/>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04F58811-0F50-8146-A294-71126D7359D3}"/>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6712FBA1-3220-1541-B375-FEB4A398D0AF}"/>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0586977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Divide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3" name="Text Placeholder 2"/>
          <p:cNvSpPr>
            <a:spLocks noGrp="1"/>
          </p:cNvSpPr>
          <p:nvPr>
            <p:ph type="body" idx="1"/>
          </p:nvPr>
        </p:nvSpPr>
        <p:spPr>
          <a:xfrm>
            <a:off x="287338" y="2937293"/>
            <a:ext cx="8223250" cy="1629945"/>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6" name="Picture 5">
            <a:extLst>
              <a:ext uri="{FF2B5EF4-FFF2-40B4-BE49-F238E27FC236}">
                <a16:creationId xmlns:a16="http://schemas.microsoft.com/office/drawing/2014/main" id="{5AD72F3E-1577-DB40-97DA-9A577E3CD246}"/>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64531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vider 3">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248229D-B926-5A45-B37A-4C0F800FF462}"/>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43C21144-0D4C-3D4E-ABB8-5B17F2DE0A1D}"/>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428AC6AB-E182-3646-923F-C676CBEBD026}"/>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8268260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5499EDF-113E-8542-A55C-303B9E274B2C}"/>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D5FEF07A-017B-0D46-9B49-B575F6035C3B}"/>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FDB83B7-C535-4D4E-9F05-B3D6C6D0D7A7}"/>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403855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ivider 5">
    <p:bg>
      <p:bgPr>
        <a:solidFill>
          <a:schemeClr val="accent5"/>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A26E801-3E29-734A-A15B-7CBF97B7B4E1}"/>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27599318-7E7F-A842-9771-05E6C1CC4E51}"/>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40481B7-880B-354A-9791-B504B07D444D}"/>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4915752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ivider 6">
    <p:bg>
      <p:bgPr>
        <a:solidFill>
          <a:schemeClr val="accent6"/>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449C442-4A25-164A-A88B-5124FFED77F2}"/>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7FFE1CAA-62A8-9645-A977-B747EB5EC8BE}"/>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846D95C-0B59-2E49-BC5D-B8766F28EFC3}"/>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8843672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Divider 7">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p:nvPr>
        </p:nvSpPr>
        <p:spPr>
          <a:xfrm>
            <a:off x="287338" y="1282304"/>
            <a:ext cx="8223250" cy="1629945"/>
          </a:xfrm>
          <a:noFill/>
        </p:spPr>
        <p:txBody>
          <a:bodyPr anchor="b"/>
          <a:lstStyle>
            <a:lvl1pPr>
              <a:defRPr sz="4500">
                <a:solidFill>
                  <a:schemeClr val="bg1"/>
                </a:solidFill>
              </a:defRPr>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8223250" cy="1629945"/>
          </a:xfrm>
        </p:spPr>
        <p:txBody>
          <a:bodyPr/>
          <a:lstStyle>
            <a:lvl1pPr marL="0" indent="0">
              <a:buNone/>
              <a:defRPr sz="180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910526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ivider image 1">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hasCustomPrompt="1"/>
          </p:nvPr>
        </p:nvSpPr>
        <p:spPr>
          <a:xfrm>
            <a:off x="287338" y="1282304"/>
            <a:ext cx="3973886" cy="1629945"/>
          </a:xfrm>
          <a:noFill/>
        </p:spPr>
        <p:txBody>
          <a:bodyPr anchor="b"/>
          <a:lstStyle>
            <a:lvl1pPr>
              <a:defRPr sz="4500">
                <a:solidFill>
                  <a:schemeClr val="bg1"/>
                </a:solidFill>
              </a:defRPr>
            </a:lvl1pPr>
          </a:lstStyle>
          <a:p>
            <a:r>
              <a:rPr lang="en-GB"/>
              <a:t>Click to edit </a:t>
            </a:r>
            <a:br>
              <a:rPr lang="en-GB"/>
            </a:br>
            <a:r>
              <a:rPr lang="en-GB"/>
              <a:t>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3973886" cy="1629945"/>
          </a:xfrm>
        </p:spPr>
        <p:txBody>
          <a:bodyPr/>
          <a:lstStyle>
            <a:lvl1pPr marL="0" indent="0">
              <a:buNone/>
              <a:defRPr sz="180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Tree>
    <p:extLst>
      <p:ext uri="{BB962C8B-B14F-4D97-AF65-F5344CB8AC3E}">
        <p14:creationId xmlns:p14="http://schemas.microsoft.com/office/powerpoint/2010/main" val="7929727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ivider image 2">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CCBA5AE3-006F-BD49-B651-0C964FE95E8A}"/>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6B291027-4824-D64E-98DD-D51466B685F3}"/>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4551987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ivider image 3">
    <p:bg>
      <p:bgPr>
        <a:solidFill>
          <a:schemeClr val="accent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rcRect/>
          <a:stretch/>
        </p:blipFill>
        <p:spPr>
          <a:xfrm>
            <a:off x="287339" y="4803775"/>
            <a:ext cx="726953"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C8A7B213-F682-8C46-89BB-3DC075594399}"/>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F978937C-B57E-7D49-8073-879091884B1C}"/>
              </a:ext>
            </a:extLst>
          </p:cNvPr>
          <p:cNvSpPr>
            <a:spLocks noGrp="1"/>
          </p:cNvSpPr>
          <p:nvPr>
            <p:ph type="body" idx="1"/>
          </p:nvPr>
        </p:nvSpPr>
        <p:spPr>
          <a:xfrm>
            <a:off x="287338" y="2937293"/>
            <a:ext cx="3973886" cy="27699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8637894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ivider image 4">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Tree>
    <p:extLst>
      <p:ext uri="{BB962C8B-B14F-4D97-AF65-F5344CB8AC3E}">
        <p14:creationId xmlns:p14="http://schemas.microsoft.com/office/powerpoint/2010/main" val="1252302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DE3579E-A86C-2B42-8026-775A95163FA8}"/>
              </a:ext>
            </a:extLst>
          </p:cNvPr>
          <p:cNvSpPr/>
          <p:nvPr userDrawn="1"/>
        </p:nvSpPr>
        <p:spPr>
          <a:xfrm>
            <a:off x="295180" y="555625"/>
            <a:ext cx="4958138" cy="40163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CDBEB950-34E2-0B44-A5B0-21A103349D83}"/>
              </a:ext>
            </a:extLst>
          </p:cNvPr>
          <p:cNvSpPr>
            <a:spLocks noGrp="1"/>
          </p:cNvSpPr>
          <p:nvPr>
            <p:ph type="ctrTitle" hasCustomPrompt="1"/>
          </p:nvPr>
        </p:nvSpPr>
        <p:spPr>
          <a:xfrm>
            <a:off x="645459" y="1014292"/>
            <a:ext cx="4240306" cy="1917167"/>
          </a:xfrm>
        </p:spPr>
        <p:txBody>
          <a:bodyPr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5A9D3911-7083-D447-B581-FFC98845EDA1}"/>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8C2B44E1-A188-EC44-835F-A1699117DB09}"/>
              </a:ext>
            </a:extLst>
          </p:cNvPr>
          <p:cNvSpPr>
            <a:spLocks noGrp="1"/>
          </p:cNvSpPr>
          <p:nvPr>
            <p:ph type="subTitle" idx="1" hasCustomPrompt="1"/>
          </p:nvPr>
        </p:nvSpPr>
        <p:spPr>
          <a:xfrm>
            <a:off x="645459" y="3030071"/>
            <a:ext cx="3926541" cy="788894"/>
          </a:xfrm>
        </p:spPr>
        <p:txBody>
          <a:bodyPr wrap="square">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0987128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ivider image 5">
    <p:bg>
      <p:bgPr>
        <a:solidFill>
          <a:schemeClr val="accent4"/>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34E714B4-27CB-B944-8B3E-FC3FFD3DE961}"/>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DAD8859D-837A-9A4E-811E-0BAD27094891}"/>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9404087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ivider image 6">
    <p:bg>
      <p:bgPr>
        <a:solidFill>
          <a:schemeClr val="accent5"/>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94581C8A-6766-5F4B-9453-EF912542AD9B}"/>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E8B6930A-5DB0-2643-94A2-162A264D3D14}"/>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5953592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ivider image 7">
    <p:bg>
      <p:bgPr>
        <a:solidFill>
          <a:schemeClr val="accent6"/>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36D0C987-4F5C-4A4F-B0D3-EB68F0D99275}"/>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27E889E2-B9CE-CD41-8B07-52E0696E65B3}"/>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4085162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28 June 2022</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0132220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1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28 June 2022</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1591317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2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28 June 2022</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5640237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3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28 June 2022</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5532118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4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28 June 2022</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8402110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5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28 June 2022</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8424063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6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28 June 2022</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521134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EF661B-9E03-F742-B525-44535FC6C5E1}"/>
              </a:ext>
            </a:extLst>
          </p:cNvPr>
          <p:cNvSpPr/>
          <p:nvPr userDrawn="1"/>
        </p:nvSpPr>
        <p:spPr>
          <a:xfrm>
            <a:off x="295180" y="555625"/>
            <a:ext cx="4958138" cy="40163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970D40CC-642D-5147-9BFC-B0B1AC2F66C5}"/>
              </a:ext>
            </a:extLst>
          </p:cNvPr>
          <p:cNvSpPr>
            <a:spLocks noGrp="1"/>
          </p:cNvSpPr>
          <p:nvPr>
            <p:ph type="ctrTitle" hasCustomPrompt="1"/>
          </p:nvPr>
        </p:nvSpPr>
        <p:spPr>
          <a:xfrm>
            <a:off x="645459" y="1014292"/>
            <a:ext cx="4240306" cy="1917167"/>
          </a:xfrm>
        </p:spPr>
        <p:txBody>
          <a:bodyPr lIns="0"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86AF148F-EA21-634B-B678-7786BC9414FF}"/>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C1480B16-9310-5440-883C-FCB0C6ED0247}"/>
              </a:ext>
            </a:extLst>
          </p:cNvPr>
          <p:cNvSpPr>
            <a:spLocks noGrp="1"/>
          </p:cNvSpPr>
          <p:nvPr>
            <p:ph type="subTitle" idx="1" hasCustomPrompt="1"/>
          </p:nvPr>
        </p:nvSpPr>
        <p:spPr>
          <a:xfrm>
            <a:off x="645458" y="3030070"/>
            <a:ext cx="4240306" cy="806823"/>
          </a:xfrm>
        </p:spPr>
        <p:txBody>
          <a:bodyPr>
            <a:noAutofit/>
          </a:bodyPr>
          <a:lstStyle>
            <a:lvl1pPr marL="0" indent="0" algn="l">
              <a:lnSpc>
                <a:spcPct val="100000"/>
              </a:lnSpc>
              <a:spcAft>
                <a:spcPts val="0"/>
              </a:spcAft>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8402442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8" y="1635125"/>
            <a:ext cx="3868340" cy="410883"/>
          </a:xfrm>
        </p:spPr>
        <p:txBody>
          <a:bodyPr anchor="b">
            <a:noAutofit/>
          </a:bodyPr>
          <a:lstStyle>
            <a:lvl1pPr marL="0" indent="0">
              <a:buNone/>
              <a:defRPr sz="21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9" y="2110581"/>
            <a:ext cx="3868340" cy="2137848"/>
          </a:xfrm>
        </p:spPr>
        <p:txBody>
          <a:bodyPr/>
          <a:lstStyle>
            <a:lvl1pPr>
              <a:buClr>
                <a:schemeClr val="accent1"/>
              </a:buClr>
              <a:defRPr sz="1800"/>
            </a:lvl1pPr>
            <a:lvl2pPr>
              <a:buClr>
                <a:schemeClr val="accent1"/>
              </a:buClr>
              <a:defRPr sz="1600"/>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1" y="1635125"/>
            <a:ext cx="3887391" cy="410883"/>
          </a:xfrm>
        </p:spPr>
        <p:txBody>
          <a:bodyPr anchor="b">
            <a:noAutofit/>
          </a:bodyPr>
          <a:lstStyle>
            <a:lvl1pPr marL="0" indent="0">
              <a:buNone/>
              <a:defRPr sz="21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1" y="2110579"/>
            <a:ext cx="3944541" cy="2137849"/>
          </a:xfrm>
        </p:spPr>
        <p:txBody>
          <a:bodyPr/>
          <a:lstStyle>
            <a:lvl1pPr>
              <a:buClr>
                <a:schemeClr val="accent1"/>
              </a:buClr>
              <a:defRPr sz="1800"/>
            </a:lvl1pPr>
            <a:lvl2pPr>
              <a:buClr>
                <a:schemeClr val="accent1"/>
              </a:buClr>
              <a:defRPr sz="1600"/>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28 June 2022</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42005877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3"/>
              </a:buClr>
              <a:defRPr sz="1800"/>
            </a:lvl1pPr>
            <a:lvl2pPr>
              <a:buClr>
                <a:schemeClr val="accent3"/>
              </a:buClr>
              <a:defRPr sz="1600"/>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3"/>
              </a:buClr>
              <a:defRPr sz="1800"/>
            </a:lvl1pPr>
            <a:lvl2pPr>
              <a:buClr>
                <a:schemeClr val="accent3"/>
              </a:buClr>
              <a:defRPr sz="1600"/>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28 June 2022</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3137856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4"/>
              </a:buClr>
              <a:defRPr sz="1800"/>
            </a:lvl1pPr>
            <a:lvl2pPr>
              <a:buClr>
                <a:schemeClr val="accent4"/>
              </a:buClr>
              <a:defRPr sz="1600"/>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4"/>
              </a:buClr>
              <a:defRPr sz="1800"/>
            </a:lvl1pPr>
            <a:lvl2pPr>
              <a:buClr>
                <a:schemeClr val="accent4"/>
              </a:buClr>
              <a:defRPr sz="1600"/>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28 June 2022</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29913550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5"/>
              </a:buClr>
              <a:defRPr sz="1800"/>
            </a:lvl1pPr>
            <a:lvl2pPr>
              <a:buClr>
                <a:schemeClr val="accent5"/>
              </a:buClr>
              <a:defRPr sz="1600"/>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5"/>
              </a:buClr>
              <a:defRPr sz="1800"/>
            </a:lvl1pPr>
            <a:lvl2pPr>
              <a:buClr>
                <a:schemeClr val="accent5"/>
              </a:buClr>
              <a:defRPr sz="1600"/>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28 June 2022</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24991500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6"/>
              </a:buClr>
              <a:defRPr sz="1800"/>
            </a:lvl1pPr>
            <a:lvl2pPr>
              <a:buClr>
                <a:schemeClr val="accent6"/>
              </a:buClr>
              <a:defRPr sz="1600"/>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6"/>
              </a:buClr>
              <a:defRPr sz="1800"/>
            </a:lvl1pPr>
            <a:lvl2pPr>
              <a:buClr>
                <a:schemeClr val="accent6"/>
              </a:buClr>
              <a:defRPr sz="1600"/>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28 June 2022</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32384175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2"/>
              </a:buClr>
              <a:defRPr sz="1800"/>
            </a:lvl1pPr>
            <a:lvl2pPr>
              <a:buClr>
                <a:schemeClr val="accent2"/>
              </a:buClr>
              <a:defRPr sz="1600"/>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2"/>
              </a:buClr>
              <a:defRPr sz="1800"/>
            </a:lvl1pPr>
            <a:lvl2pPr>
              <a:buClr>
                <a:schemeClr val="accent2"/>
              </a:buClr>
              <a:defRPr sz="1600"/>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28 June 2022</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18342827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tx1"/>
              </a:buClr>
              <a:defRPr sz="1800"/>
            </a:lvl1pPr>
            <a:lvl2pPr>
              <a:buClr>
                <a:schemeClr val="tx1"/>
              </a:buClr>
              <a:defRPr sz="1600"/>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tx1"/>
              </a:buClr>
              <a:defRPr sz="1800"/>
            </a:lvl1pPr>
            <a:lvl2pPr>
              <a:buClr>
                <a:schemeClr val="tx1"/>
              </a:buClr>
              <a:defRPr sz="1600"/>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28 June 2022</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30808922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28 June 2022</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1639424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28 June 2022</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2160275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28 June 2022</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670000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82CE5821-2F1E-4D45-AA2F-C66CD7B55E0D}"/>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AF88F49C-C772-A844-8B3E-489B8779FDBF}"/>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5878760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28 June 2022</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6907075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28 June 2022</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4830041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28 June 2022</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5778806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28 June 2022</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6885632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B1E9BE-222B-FB46-8292-D1E012B4D94C}"/>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2DBB7D74-320F-9743-AB43-470FDD0767A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4683FF6C-EF4D-4B43-BFBC-B1F97145A6C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28 June 2022</a:t>
            </a:fld>
            <a:endParaRPr lang="en-US"/>
          </a:p>
        </p:txBody>
      </p:sp>
      <p:sp>
        <p:nvSpPr>
          <p:cNvPr id="12" name="Slide Number Placeholder 5">
            <a:extLst>
              <a:ext uri="{FF2B5EF4-FFF2-40B4-BE49-F238E27FC236}">
                <a16:creationId xmlns:a16="http://schemas.microsoft.com/office/drawing/2014/main" id="{805B6C67-8B35-8848-BD1B-C32BF6489C87}"/>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CA4059AE-8F05-5040-8E7C-51CFA249D9F7}"/>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8001497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85D838-5580-B346-A5C8-F3F610B00281}"/>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69DD2D11-E1B2-5B47-9CEF-AC219BED6359}"/>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B178753B-B85C-A943-AA55-73E222334D9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28 June 2022</a:t>
            </a:fld>
            <a:endParaRPr lang="en-US"/>
          </a:p>
        </p:txBody>
      </p:sp>
      <p:sp>
        <p:nvSpPr>
          <p:cNvPr id="12" name="Slide Number Placeholder 5">
            <a:extLst>
              <a:ext uri="{FF2B5EF4-FFF2-40B4-BE49-F238E27FC236}">
                <a16:creationId xmlns:a16="http://schemas.microsoft.com/office/drawing/2014/main" id="{A0C71B9E-F331-0D44-A985-20D528D18A7F}"/>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6CE5E41F-4B76-A546-A047-8C150366C412}"/>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2642106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BB6C72-80DB-6947-A268-72C014729A3E}"/>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59B790EC-8C5B-D343-A62E-4D3C8191175D}"/>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EBEDA432-64C8-DE4C-ACA0-1C8F1BE663F4}"/>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28 June 2022</a:t>
            </a:fld>
            <a:endParaRPr lang="en-US"/>
          </a:p>
        </p:txBody>
      </p:sp>
      <p:sp>
        <p:nvSpPr>
          <p:cNvPr id="12" name="Slide Number Placeholder 5">
            <a:extLst>
              <a:ext uri="{FF2B5EF4-FFF2-40B4-BE49-F238E27FC236}">
                <a16:creationId xmlns:a16="http://schemas.microsoft.com/office/drawing/2014/main" id="{00F9FE36-268D-4746-B932-033FC7DB134A}"/>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174779F4-2C51-0B47-920D-A13091721EC3}"/>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7781063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39B35B-9CB2-A940-AB8D-492F9F38D48A}"/>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6577C829-9A29-B541-88A0-E0A3241E2494}"/>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6FFDA17A-4D85-2B45-A847-4908C659401E}"/>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28 June 2022</a:t>
            </a:fld>
            <a:endParaRPr lang="en-US"/>
          </a:p>
        </p:txBody>
      </p:sp>
      <p:sp>
        <p:nvSpPr>
          <p:cNvPr id="12" name="Slide Number Placeholder 5">
            <a:extLst>
              <a:ext uri="{FF2B5EF4-FFF2-40B4-BE49-F238E27FC236}">
                <a16:creationId xmlns:a16="http://schemas.microsoft.com/office/drawing/2014/main" id="{DDAE4CE8-E988-8743-B07A-75A86D10F4FE}"/>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BA44E55B-9546-8343-A41F-0EA8DF15F830}"/>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6522930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5">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ECA29A-370C-4747-8EA1-6BCDF42055F1}"/>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E031A498-E422-4046-93F7-CC32877DA159}"/>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C393D178-A36A-C840-845A-B7AA72CB30C5}"/>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28 June 2022</a:t>
            </a:fld>
            <a:endParaRPr lang="en-US"/>
          </a:p>
        </p:txBody>
      </p:sp>
      <p:sp>
        <p:nvSpPr>
          <p:cNvPr id="12" name="Slide Number Placeholder 5">
            <a:extLst>
              <a:ext uri="{FF2B5EF4-FFF2-40B4-BE49-F238E27FC236}">
                <a16:creationId xmlns:a16="http://schemas.microsoft.com/office/drawing/2014/main" id="{0F2248CB-B5C2-2E4B-AC5A-0C8A1B66F5D4}"/>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B1F6A1D6-F6DA-2F43-BE4E-AD26AF786F3B}"/>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2357421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6">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1C0AACF5-FD30-B543-B35B-F0EAD87D9C67}"/>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4D685024-CF4B-374F-A16C-36D6705856C3}"/>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28 June 2022</a:t>
            </a:fld>
            <a:endParaRPr lang="en-US"/>
          </a:p>
        </p:txBody>
      </p:sp>
      <p:sp>
        <p:nvSpPr>
          <p:cNvPr id="12" name="Slide Number Placeholder 5">
            <a:extLst>
              <a:ext uri="{FF2B5EF4-FFF2-40B4-BE49-F238E27FC236}">
                <a16:creationId xmlns:a16="http://schemas.microsoft.com/office/drawing/2014/main" id="{2E7F940B-8D3B-1B49-9202-A183D4B92370}"/>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615CE11C-BF75-ED44-8C24-8691C2EC2EBE}"/>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76826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5BAC9EE1-2FB0-964C-91B0-1330085D3DA7}"/>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19598370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7">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28 June 2022</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42413306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limlin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28 June 2022</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9159204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limline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28 June 2022</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34426047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limline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28 June 2022</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4452901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limline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28 June 2022</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8890876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limline 5">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28 June 2022</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9212301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limline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28 June 2022</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22058857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9144000" cy="4803775"/>
          </a:xfrm>
          <a:noFill/>
        </p:spPr>
        <p:txBody>
          <a:bodyPr/>
          <a:lstStyle/>
          <a:p>
            <a:r>
              <a:rPr lang="en-US"/>
              <a:t>Click the icon to add a full bleed image</a:t>
            </a:r>
          </a:p>
        </p:txBody>
      </p:sp>
      <p:sp>
        <p:nvSpPr>
          <p:cNvPr id="15" name="Date Placeholder 3">
            <a:extLst>
              <a:ext uri="{FF2B5EF4-FFF2-40B4-BE49-F238E27FC236}">
                <a16:creationId xmlns:a16="http://schemas.microsoft.com/office/drawing/2014/main" id="{9DBF8A99-D25D-9948-A148-A6DE02FF5473}"/>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28 June 2022</a:t>
            </a:fld>
            <a:endParaRPr lang="en-US"/>
          </a:p>
        </p:txBody>
      </p:sp>
      <p:sp>
        <p:nvSpPr>
          <p:cNvPr id="16" name="Slide Number Placeholder 5">
            <a:extLst>
              <a:ext uri="{FF2B5EF4-FFF2-40B4-BE49-F238E27FC236}">
                <a16:creationId xmlns:a16="http://schemas.microsoft.com/office/drawing/2014/main" id="{1C88FFC1-6C9C-C641-964B-951FD5AC5964}"/>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7" name="Footer Placeholder 4">
            <a:extLst>
              <a:ext uri="{FF2B5EF4-FFF2-40B4-BE49-F238E27FC236}">
                <a16:creationId xmlns:a16="http://schemas.microsoft.com/office/drawing/2014/main" id="{F272FA12-A438-3A4D-A51B-8F64BFA33CCF}"/>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18" name="Picture 17">
            <a:extLst>
              <a:ext uri="{FF2B5EF4-FFF2-40B4-BE49-F238E27FC236}">
                <a16:creationId xmlns:a16="http://schemas.microsoft.com/office/drawing/2014/main" id="{A9BE4CAA-A334-2843-A7F2-ADB08D9C7D36}"/>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3697541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half page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28 June 2022</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88092194-4A6E-7349-A356-9893901B808F}"/>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1864907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half page 2">
    <p:bg>
      <p:bgPr>
        <a:solidFill>
          <a:schemeClr val="accent6"/>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28 June 2022</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99E3A46-6309-284C-9E98-7CFC28A8FBDA}"/>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839487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8F066634-7CFD-9946-81C5-5F8DF80831A0}"/>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2"/>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11780974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half page 3">
    <p:bg>
      <p:bgPr>
        <a:solidFill>
          <a:schemeClr val="accent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28 June 2022</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9F4EE78-9EC6-5A42-A27A-643CCD136D02}"/>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4148043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half page 4">
    <p:bg>
      <p:bgPr>
        <a:solidFill>
          <a:schemeClr val="accent3"/>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28 June 2022</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980889F2-963A-464A-953E-02B93DB3F238}"/>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5748570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half page 5">
    <p:bg>
      <p:bgPr>
        <a:solidFill>
          <a:schemeClr val="accent4"/>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28 June 2022</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ED7AA5D8-97CC-C84E-B7CB-EEEBF1C1282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5637583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half page 6">
    <p:bg>
      <p:bgPr>
        <a:solidFill>
          <a:schemeClr val="accent5"/>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28 June 2022</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CE28463-A3D4-7844-8604-F8CE8407B2B4}"/>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8956225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half page 7">
    <p:bg>
      <p:bgPr>
        <a:solidFill>
          <a:schemeClr val="accent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28 June 2022</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49E6ED99-6D7C-C647-A092-E37B33386CDB}"/>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9225513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half page 8">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lvl1pPr>
              <a:defRPr>
                <a:solidFill>
                  <a:schemeClr val="bg1"/>
                </a:solidFill>
              </a:defRPr>
            </a:lvl1p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pPr/>
              <a:t>28 June 2022</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buClr>
                <a:schemeClr val="accent1"/>
              </a:buCl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buClr>
                <a:schemeClr val="accent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1897A14-5094-5841-92A6-0015940B5F0B}"/>
              </a:ext>
            </a:extLst>
          </p:cNvPr>
          <p:cNvPicPr>
            <a:picLocks noChangeAspect="1"/>
          </p:cNvPicPr>
          <p:nvPr userDrawn="1"/>
        </p:nvPicPr>
        <p:blipFill>
          <a:blip r:embed="rId2"/>
          <a:srcRect/>
          <a:stretch/>
        </p:blipFill>
        <p:spPr>
          <a:xfrm>
            <a:off x="8114340" y="331489"/>
            <a:ext cx="742322" cy="223875"/>
          </a:xfrm>
          <a:prstGeom prst="rect">
            <a:avLst/>
          </a:prstGeom>
        </p:spPr>
      </p:pic>
    </p:spTree>
    <p:extLst>
      <p:ext uri="{BB962C8B-B14F-4D97-AF65-F5344CB8AC3E}">
        <p14:creationId xmlns:p14="http://schemas.microsoft.com/office/powerpoint/2010/main" val="16968014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rgbClr val="3BC0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44A54624-B99B-AC4F-A116-46AE1742D7F1}" type="datetime4">
              <a:rPr lang="en-GB" smtClean="0"/>
              <a:t>28 June 2022</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73CFA225-0A54-AB45-8F44-85103F0372E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8073139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3D41685-637F-A541-9AC9-5F46001ECA27}" type="datetime4">
              <a:rPr lang="en-GB" smtClean="0"/>
              <a:t>28 June 2022</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8FB05A0-9605-754F-9136-4311D6E2537D}"/>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2255096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821A12B7-EBC2-C64B-BA30-5EC28CE63A86}"/>
              </a:ext>
            </a:extLst>
          </p:cNvPr>
          <p:cNvSpPr>
            <a:spLocks noGrp="1"/>
          </p:cNvSpPr>
          <p:nvPr>
            <p:ph type="dt" sz="half" idx="10"/>
          </p:nvPr>
        </p:nvSpPr>
        <p:spPr/>
        <p:txBody>
          <a:bodyPr/>
          <a:lstStyle>
            <a:lvl1pPr>
              <a:defRPr>
                <a:solidFill>
                  <a:schemeClr val="tx1"/>
                </a:solidFill>
              </a:defRPr>
            </a:lvl1pPr>
          </a:lstStyle>
          <a:p>
            <a:fld id="{64CF22F4-70E1-3247-8A10-6817A6DE4064}" type="datetime4">
              <a:rPr lang="en-GB" smtClean="0"/>
              <a:t>28 June 2022</a:t>
            </a:fld>
            <a:endParaRPr lang="en-US"/>
          </a:p>
        </p:txBody>
      </p:sp>
      <p:sp>
        <p:nvSpPr>
          <p:cNvPr id="6" name="Footer Placeholder 5">
            <a:extLst>
              <a:ext uri="{FF2B5EF4-FFF2-40B4-BE49-F238E27FC236}">
                <a16:creationId xmlns:a16="http://schemas.microsoft.com/office/drawing/2014/main" id="{BDED0BC9-6DEF-B04F-90B0-B4C92A566CFF}"/>
              </a:ext>
            </a:extLst>
          </p:cNvPr>
          <p:cNvSpPr>
            <a:spLocks noGrp="1"/>
          </p:cNvSpPr>
          <p:nvPr>
            <p:ph type="ftr" sz="quarter" idx="11"/>
          </p:nvPr>
        </p:nvSpPr>
        <p:spPr/>
        <p:txBody>
          <a:bodyPr/>
          <a:lstStyle>
            <a:lvl1pPr>
              <a:defRPr>
                <a:solidFill>
                  <a:schemeClr val="tx1"/>
                </a:solidFill>
              </a:defRPr>
            </a:lvl1pPr>
          </a:lstStyle>
          <a:p>
            <a:r>
              <a:rPr lang="en-US"/>
              <a:t>Security marking: </a:t>
            </a:r>
            <a:r>
              <a:rPr lang="en-US" b="1"/>
              <a:t>PUBLIC/INTERNAL USE ONLY/CONFIDENTIAL</a:t>
            </a:r>
          </a:p>
        </p:txBody>
      </p:sp>
      <p:sp>
        <p:nvSpPr>
          <p:cNvPr id="7" name="Slide Number Placeholder 6">
            <a:extLst>
              <a:ext uri="{FF2B5EF4-FFF2-40B4-BE49-F238E27FC236}">
                <a16:creationId xmlns:a16="http://schemas.microsoft.com/office/drawing/2014/main" id="{0D315095-21DE-484F-BA48-3A0FD349F51A}"/>
              </a:ext>
            </a:extLst>
          </p:cNvPr>
          <p:cNvSpPr>
            <a:spLocks noGrp="1"/>
          </p:cNvSpPr>
          <p:nvPr>
            <p:ph type="sldNum" sz="quarter" idx="12"/>
          </p:nvPr>
        </p:nvSpPr>
        <p:spPr/>
        <p:txBody>
          <a:bodyPr/>
          <a:lstStyle>
            <a:lvl1pPr>
              <a:defRPr>
                <a:solidFill>
                  <a:schemeClr val="tx1"/>
                </a:solidFill>
              </a:defRPr>
            </a:lvl1pPr>
          </a:lstStyle>
          <a:p>
            <a:r>
              <a:rPr lang="en-US"/>
              <a:t>|   </a:t>
            </a:r>
            <a:fld id="{D7A593A7-184A-6D43-8A36-702213271FF9}" type="slidenum">
              <a:rPr lang="en-US" smtClean="0"/>
              <a:pPr/>
              <a:t>‹#›</a:t>
            </a:fld>
            <a:endParaRPr lang="en-US"/>
          </a:p>
        </p:txBody>
      </p:sp>
      <p:pic>
        <p:nvPicPr>
          <p:cNvPr id="10" name="Picture 9">
            <a:extLst>
              <a:ext uri="{FF2B5EF4-FFF2-40B4-BE49-F238E27FC236}">
                <a16:creationId xmlns:a16="http://schemas.microsoft.com/office/drawing/2014/main" id="{E880A967-DE58-6D40-A388-1FCF3D6A9AC1}"/>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5084994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4">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3A6D6FAE-D43A-044F-91A1-990520CC9738}" type="datetime4">
              <a:rPr lang="en-GB" smtClean="0"/>
              <a:t>28 June 2022</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F9D1B77C-60BD-ED41-9FF7-9A684459068E}"/>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528787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D436A2F7-9060-6E45-A646-4B9059CBD7FA}"/>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1"/>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63907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3453"/>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9F323AB-CA4F-FD4D-A9F9-7AB88D73544A}" type="datetime4">
              <a:rPr lang="en-GB" smtClean="0"/>
              <a:t>28 June 2022</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5614128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1_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3453"/>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9F323AB-CA4F-FD4D-A9F9-7AB88D73544A}" type="datetime4">
              <a:rPr lang="en-GB" smtClean="0"/>
              <a:t>28 June 2022</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493003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7D5C3183-FF65-4B41-9855-7EAC026C52C3}"/>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5"/>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52832964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3" name="Text Placeholder 2"/>
          <p:cNvSpPr>
            <a:spLocks noGrp="1"/>
          </p:cNvSpPr>
          <p:nvPr>
            <p:ph type="body" idx="1"/>
          </p:nvPr>
        </p:nvSpPr>
        <p:spPr>
          <a:xfrm>
            <a:off x="287337" y="1635125"/>
            <a:ext cx="8569325" cy="2487861"/>
          </a:xfrm>
          <a:prstGeom prst="rect">
            <a:avLst/>
          </a:prstGeom>
          <a:ln>
            <a:noFill/>
          </a:ln>
        </p:spPr>
        <p:txBody>
          <a:bodyPr vert="horz" lIns="0" tIns="0" rIns="0" bIns="0" rtlCol="0">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p:txBody>
      </p:sp>
      <p:sp>
        <p:nvSpPr>
          <p:cNvPr id="4" name="Date Placeholder 3"/>
          <p:cNvSpPr>
            <a:spLocks noGrp="1"/>
          </p:cNvSpPr>
          <p:nvPr>
            <p:ph type="dt" sz="half" idx="2"/>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3D7419EE-49C5-E447-8207-BBAD892BE406}" type="datetime4">
              <a:rPr lang="en-GB" smtClean="0"/>
              <a:pPr/>
              <a:t>28 June 2022</a:t>
            </a:fld>
            <a:endParaRPr lang="en-US"/>
          </a:p>
        </p:txBody>
      </p:sp>
      <p:sp>
        <p:nvSpPr>
          <p:cNvPr id="5" name="Footer Placeholder 4"/>
          <p:cNvSpPr>
            <a:spLocks noGrp="1"/>
          </p:cNvSpPr>
          <p:nvPr>
            <p:ph type="ftr" sz="quarter" idx="3"/>
          </p:nvPr>
        </p:nvSpPr>
        <p:spPr>
          <a:xfrm>
            <a:off x="287338" y="4803775"/>
            <a:ext cx="4114980"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6" name="Slide Number Placeholder 5"/>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Tree>
    <p:extLst>
      <p:ext uri="{BB962C8B-B14F-4D97-AF65-F5344CB8AC3E}">
        <p14:creationId xmlns:p14="http://schemas.microsoft.com/office/powerpoint/2010/main" val="3148737685"/>
      </p:ext>
    </p:extLst>
  </p:cSld>
  <p:clrMap bg1="lt1" tx1="dk1" bg2="lt2" tx2="dk2" accent1="accent1" accent2="accent2" accent3="accent3" accent4="accent4" accent5="accent5" accent6="accent6" hlink="hlink" folHlink="folHlink"/>
  <p:sldLayoutIdLst>
    <p:sldLayoutId id="2147483733" r:id="rId1"/>
    <p:sldLayoutId id="2147483742" r:id="rId2"/>
    <p:sldLayoutId id="2147483743" r:id="rId3"/>
    <p:sldLayoutId id="2147483744" r:id="rId4"/>
    <p:sldLayoutId id="2147483745" r:id="rId5"/>
    <p:sldLayoutId id="2147483746" r:id="rId6"/>
    <p:sldLayoutId id="2147483785" r:id="rId7"/>
    <p:sldLayoutId id="2147483814" r:id="rId8"/>
    <p:sldLayoutId id="2147483815" r:id="rId9"/>
    <p:sldLayoutId id="2147483816" r:id="rId10"/>
    <p:sldLayoutId id="2147483786" r:id="rId11"/>
    <p:sldLayoutId id="2147483734" r:id="rId12"/>
    <p:sldLayoutId id="2147483755" r:id="rId13"/>
    <p:sldLayoutId id="2147483756" r:id="rId14"/>
    <p:sldLayoutId id="2147483758" r:id="rId15"/>
    <p:sldLayoutId id="2147483759" r:id="rId16"/>
    <p:sldLayoutId id="2147483760" r:id="rId17"/>
    <p:sldLayoutId id="2147483784" r:id="rId18"/>
    <p:sldLayoutId id="2147483735" r:id="rId19"/>
    <p:sldLayoutId id="2147483747" r:id="rId20"/>
    <p:sldLayoutId id="2147483748" r:id="rId21"/>
    <p:sldLayoutId id="2147483749" r:id="rId22"/>
    <p:sldLayoutId id="2147483750" r:id="rId23"/>
    <p:sldLayoutId id="2147483751" r:id="rId24"/>
    <p:sldLayoutId id="2147483752" r:id="rId25"/>
    <p:sldLayoutId id="2147483817" r:id="rId26"/>
    <p:sldLayoutId id="2147483818" r:id="rId27"/>
    <p:sldLayoutId id="2147483819" r:id="rId28"/>
    <p:sldLayoutId id="2147483820" r:id="rId29"/>
    <p:sldLayoutId id="2147483821" r:id="rId30"/>
    <p:sldLayoutId id="2147483822" r:id="rId31"/>
    <p:sldLayoutId id="2147483823" r:id="rId32"/>
    <p:sldLayoutId id="2147483736" r:id="rId33"/>
    <p:sldLayoutId id="2147483787" r:id="rId34"/>
    <p:sldLayoutId id="2147483788" r:id="rId35"/>
    <p:sldLayoutId id="2147483789" r:id="rId36"/>
    <p:sldLayoutId id="2147483790" r:id="rId37"/>
    <p:sldLayoutId id="2147483791" r:id="rId38"/>
    <p:sldLayoutId id="2147483792" r:id="rId39"/>
    <p:sldLayoutId id="2147483737" r:id="rId40"/>
    <p:sldLayoutId id="2147483794" r:id="rId41"/>
    <p:sldLayoutId id="2147483795" r:id="rId42"/>
    <p:sldLayoutId id="2147483796" r:id="rId43"/>
    <p:sldLayoutId id="2147483797" r:id="rId44"/>
    <p:sldLayoutId id="2147483793" r:id="rId45"/>
    <p:sldLayoutId id="2147483798" r:id="rId46"/>
    <p:sldLayoutId id="2147483738" r:id="rId47"/>
    <p:sldLayoutId id="2147483799" r:id="rId48"/>
    <p:sldLayoutId id="2147483800" r:id="rId49"/>
    <p:sldLayoutId id="2147483801" r:id="rId50"/>
    <p:sldLayoutId id="2147483802" r:id="rId51"/>
    <p:sldLayoutId id="2147483803" r:id="rId52"/>
    <p:sldLayoutId id="2147483804" r:id="rId53"/>
    <p:sldLayoutId id="2147483739" r:id="rId54"/>
    <p:sldLayoutId id="2147483771" r:id="rId55"/>
    <p:sldLayoutId id="2147483772" r:id="rId56"/>
    <p:sldLayoutId id="2147483773" r:id="rId57"/>
    <p:sldLayoutId id="2147483774" r:id="rId58"/>
    <p:sldLayoutId id="2147483775" r:id="rId59"/>
    <p:sldLayoutId id="2147483776" r:id="rId60"/>
    <p:sldLayoutId id="2147483777" r:id="rId61"/>
    <p:sldLayoutId id="2147483778" r:id="rId62"/>
    <p:sldLayoutId id="2147483779" r:id="rId63"/>
    <p:sldLayoutId id="2147483780" r:id="rId64"/>
    <p:sldLayoutId id="2147483781" r:id="rId65"/>
    <p:sldLayoutId id="2147483782" r:id="rId66"/>
    <p:sldLayoutId id="2147483783" r:id="rId67"/>
    <p:sldLayoutId id="2147483806" r:id="rId68"/>
    <p:sldLayoutId id="2147483807" r:id="rId69"/>
    <p:sldLayoutId id="2147483808" r:id="rId70"/>
    <p:sldLayoutId id="2147483809" r:id="rId71"/>
    <p:sldLayoutId id="2147483810" r:id="rId72"/>
    <p:sldLayoutId id="2147483811" r:id="rId73"/>
    <p:sldLayoutId id="2147483812" r:id="rId74"/>
    <p:sldLayoutId id="2147483813" r:id="rId75"/>
    <p:sldLayoutId id="2147483741" r:id="rId76"/>
    <p:sldLayoutId id="2147483761" r:id="rId77"/>
    <p:sldLayoutId id="2147483762" r:id="rId78"/>
    <p:sldLayoutId id="2147483763" r:id="rId79"/>
    <p:sldLayoutId id="2147483764" r:id="rId80"/>
    <p:sldLayoutId id="2147483805" r:id="rId81"/>
  </p:sldLayoutIdLst>
  <p:hf hdr="0"/>
  <p:txStyles>
    <p:titleStyle>
      <a:lvl1pPr algn="l" defTabSz="685800" rtl="0" eaLnBrk="1" latinLnBrk="0" hangingPunct="1">
        <a:lnSpc>
          <a:spcPct val="90000"/>
        </a:lnSpc>
        <a:spcBef>
          <a:spcPct val="0"/>
        </a:spcBef>
        <a:buNone/>
        <a:defRPr sz="3600" b="1" kern="1200">
          <a:solidFill>
            <a:schemeClr val="tx1"/>
          </a:solidFill>
          <a:latin typeface="+mn-lt"/>
          <a:ea typeface="Roboto" panose="02000000000000000000" pitchFamily="2" charset="0"/>
          <a:cs typeface="Roboto" panose="02000000000000000000" pitchFamily="2" charset="0"/>
        </a:defRPr>
      </a:lvl1pPr>
    </p:titleStyle>
    <p:body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orient="horz" pos="214">
          <p15:clr>
            <a:srgbClr val="F26B43"/>
          </p15:clr>
        </p15:guide>
        <p15:guide id="5" orient="horz" pos="1030">
          <p15:clr>
            <a:srgbClr val="F26B43"/>
          </p15:clr>
        </p15:guide>
        <p15:guide id="7" pos="181">
          <p15:clr>
            <a:srgbClr val="F26B43"/>
          </p15:clr>
        </p15:guide>
        <p15:guide id="8" pos="5579">
          <p15:clr>
            <a:srgbClr val="F26B43"/>
          </p15:clr>
        </p15:guide>
        <p15:guide id="9" orient="horz" pos="302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76.xml"/><Relationship Id="rId1" Type="http://schemas.openxmlformats.org/officeDocument/2006/relationships/tags" Target="../tags/tag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80.xml"/><Relationship Id="rId1" Type="http://schemas.openxmlformats.org/officeDocument/2006/relationships/tags" Target="../tags/tag3.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78.xml"/><Relationship Id="rId1" Type="http://schemas.openxmlformats.org/officeDocument/2006/relationships/tags" Target="../tags/tag4.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2.png"/><Relationship Id="rId1" Type="http://schemas.openxmlformats.org/officeDocument/2006/relationships/slideLayout" Target="../slideLayouts/slideLayout78.xml"/></Relationships>
</file>

<file path=ppt/slides/_rels/slide16.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svg"/><Relationship Id="rId17" Type="http://schemas.openxmlformats.org/officeDocument/2006/relationships/image" Target="../media/image15.png"/><Relationship Id="rId2" Type="http://schemas.openxmlformats.org/officeDocument/2006/relationships/slideLayout" Target="../slideLayouts/slideLayout14.xml"/><Relationship Id="rId16" Type="http://schemas.openxmlformats.org/officeDocument/2006/relationships/image" Target="../media/image46.svg"/><Relationship Id="rId1" Type="http://schemas.openxmlformats.org/officeDocument/2006/relationships/tags" Target="../tags/tag5.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 Id="rId14" Type="http://schemas.openxmlformats.org/officeDocument/2006/relationships/image" Target="../media/image44.svg"/></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80.xml"/><Relationship Id="rId1" Type="http://schemas.openxmlformats.org/officeDocument/2006/relationships/tags" Target="../tags/tag6.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79.xml"/><Relationship Id="rId1" Type="http://schemas.openxmlformats.org/officeDocument/2006/relationships/tags" Target="../tags/tag7.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56.xml"/><Relationship Id="rId1" Type="http://schemas.openxmlformats.org/officeDocument/2006/relationships/tags" Target="../tags/tag8.xml"/><Relationship Id="rId6" Type="http://schemas.openxmlformats.org/officeDocument/2006/relationships/image" Target="../media/image15.png"/><Relationship Id="rId5" Type="http://schemas.openxmlformats.org/officeDocument/2006/relationships/image" Target="../media/image51.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eg"/><Relationship Id="rId1" Type="http://schemas.openxmlformats.org/officeDocument/2006/relationships/slideLayout" Target="../slideLayouts/slideLayout71.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75.xml"/><Relationship Id="rId1" Type="http://schemas.openxmlformats.org/officeDocument/2006/relationships/tags" Target="../tags/tag9.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Layout" Target="../slideLayouts/slideLayout76.xml"/><Relationship Id="rId1" Type="http://schemas.openxmlformats.org/officeDocument/2006/relationships/tags" Target="../tags/tag10.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79.xml"/><Relationship Id="rId1" Type="http://schemas.openxmlformats.org/officeDocument/2006/relationships/tags" Target="../tags/tag11.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5.jpeg"/><Relationship Id="rId7" Type="http://schemas.openxmlformats.org/officeDocument/2006/relationships/image" Target="../media/image56.png"/><Relationship Id="rId2" Type="http://schemas.openxmlformats.org/officeDocument/2006/relationships/slideLayout" Target="../slideLayouts/slideLayout75.xml"/><Relationship Id="rId1" Type="http://schemas.openxmlformats.org/officeDocument/2006/relationships/tags" Target="../tags/tag12.xml"/><Relationship Id="rId6" Type="http://schemas.openxmlformats.org/officeDocument/2006/relationships/hyperlink" Target="http://www.twitter.com/UCAS_online" TargetMode="External"/><Relationship Id="rId5" Type="http://schemas.openxmlformats.org/officeDocument/2006/relationships/hyperlink" Target="http://www.facebook.com/ucasonline" TargetMode="External"/><Relationship Id="rId4" Type="http://schemas.openxmlformats.org/officeDocument/2006/relationships/hyperlink" Target="mailto:OLIVER.LEWIS@NPTCGROUP.AC.UK" TargetMode="External"/><Relationship Id="rId9"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hyperlink" Target="https://www.ucas.com/undergraduate/what-and-where-study/ucas-hub-live" TargetMode="External"/><Relationship Id="rId2" Type="http://schemas.openxmlformats.org/officeDocument/2006/relationships/hyperlink" Target="https://www.ucas.com/chat-to-students" TargetMode="External"/><Relationship Id="rId1" Type="http://schemas.openxmlformats.org/officeDocument/2006/relationships/slideLayout" Target="../slideLayouts/slideLayout80.xml"/><Relationship Id="rId6" Type="http://schemas.openxmlformats.org/officeDocument/2006/relationships/image" Target="../media/image15.png"/><Relationship Id="rId5" Type="http://schemas.openxmlformats.org/officeDocument/2006/relationships/image" Target="../media/image21.png"/><Relationship Id="rId4" Type="http://schemas.openxmlformats.org/officeDocument/2006/relationships/hyperlink" Target="https://www.ucas.com/careers/careers-quiz"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nptcgroup.ac.uk/course-categories/higher-education/" TargetMode="External"/><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80.xml"/><Relationship Id="rId6" Type="http://schemas.openxmlformats.org/officeDocument/2006/relationships/image" Target="../media/image22.png"/><Relationship Id="rId5" Type="http://schemas.openxmlformats.org/officeDocument/2006/relationships/hyperlink" Target="mailto:HIGHER_EDUCATION_ENQUIRES@NPTCGROUP.AC.UK" TargetMode="External"/><Relationship Id="rId4" Type="http://schemas.openxmlformats.org/officeDocument/2006/relationships/hyperlink" Target="mailto:OLIVER.LEWIS@NPTCGROUP.AC.UK"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5.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hyperlink" Target="https://www.ucas.com/explore/search/events" TargetMode="External"/><Relationship Id="rId2" Type="http://schemas.openxmlformats.org/officeDocument/2006/relationships/hyperlink" Target="https://www.ucas.com/undergraduate/what-and-where-study/ucas-hub-live" TargetMode="External"/><Relationship Id="rId1" Type="http://schemas.openxmlformats.org/officeDocument/2006/relationships/slideLayout" Target="../slideLayouts/slideLayout37.xml"/><Relationship Id="rId6" Type="http://schemas.openxmlformats.org/officeDocument/2006/relationships/image" Target="../media/image15.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accommodation.ucas.com/" TargetMode="External"/><Relationship Id="rId1" Type="http://schemas.openxmlformats.org/officeDocument/2006/relationships/slideLayout" Target="../slideLayouts/slideLayout38.xml"/><Relationship Id="rId5" Type="http://schemas.openxmlformats.org/officeDocument/2006/relationships/image" Target="../media/image15.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627E1-E7B4-5A43-896E-685CC40D0E5C}"/>
              </a:ext>
            </a:extLst>
          </p:cNvPr>
          <p:cNvSpPr>
            <a:spLocks noGrp="1"/>
          </p:cNvSpPr>
          <p:nvPr>
            <p:ph type="ctrTitle"/>
          </p:nvPr>
        </p:nvSpPr>
        <p:spPr/>
        <p:txBody>
          <a:bodyPr>
            <a:normAutofit/>
          </a:bodyPr>
          <a:lstStyle/>
          <a:p>
            <a:r>
              <a:rPr lang="en-US" dirty="0"/>
              <a:t>Applying through </a:t>
            </a:r>
            <a:br>
              <a:rPr lang="en-US" dirty="0"/>
            </a:br>
            <a:r>
              <a:rPr lang="en-US" dirty="0"/>
              <a:t>UCAS</a:t>
            </a:r>
          </a:p>
        </p:txBody>
      </p:sp>
      <p:sp>
        <p:nvSpPr>
          <p:cNvPr id="5" name="Subtitle 4">
            <a:extLst>
              <a:ext uri="{FF2B5EF4-FFF2-40B4-BE49-F238E27FC236}">
                <a16:creationId xmlns:a16="http://schemas.microsoft.com/office/drawing/2014/main" id="{98ACCC5F-D207-4069-AED4-888EF5D33CC2}"/>
              </a:ext>
            </a:extLst>
          </p:cNvPr>
          <p:cNvSpPr>
            <a:spLocks noGrp="1"/>
          </p:cNvSpPr>
          <p:nvPr>
            <p:ph type="subTitle" idx="1"/>
          </p:nvPr>
        </p:nvSpPr>
        <p:spPr/>
        <p:txBody>
          <a:bodyPr/>
          <a:lstStyle/>
          <a:p>
            <a:r>
              <a:rPr lang="en-GB"/>
              <a:t>Last updated April 2022</a:t>
            </a:r>
          </a:p>
        </p:txBody>
      </p:sp>
      <p:pic>
        <p:nvPicPr>
          <p:cNvPr id="1026" name="Picture 2" descr="See the source image">
            <a:extLst>
              <a:ext uri="{FF2B5EF4-FFF2-40B4-BE49-F238E27FC236}">
                <a16:creationId xmlns:a16="http://schemas.microsoft.com/office/drawing/2014/main" id="{C82B1DE0-E3F4-D8F2-B124-10DA30CA5F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7638" y="3243853"/>
            <a:ext cx="2231953" cy="1072965"/>
          </a:xfrm>
          <a:prstGeom prst="roundRect">
            <a:avLst>
              <a:gd name="adj" fmla="val 8594"/>
            </a:avLst>
          </a:prstGeom>
          <a:solidFill>
            <a:srgbClr val="FFFFFF">
              <a:shade val="85000"/>
            </a:srgbClr>
          </a:solidFill>
          <a:ln>
            <a:no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61354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7B1A84A-3FF6-4425-9876-D066F4A933F5}"/>
              </a:ext>
            </a:extLst>
          </p:cNvPr>
          <p:cNvSpPr>
            <a:spLocks noGrp="1"/>
          </p:cNvSpPr>
          <p:nvPr>
            <p:ph idx="1"/>
          </p:nvPr>
        </p:nvSpPr>
        <p:spPr>
          <a:xfrm>
            <a:off x="287338" y="1211881"/>
            <a:ext cx="8228012" cy="3734356"/>
          </a:xfrm>
        </p:spPr>
        <p:txBody>
          <a:bodyPr/>
          <a:lstStyle/>
          <a:p>
            <a:r>
              <a:rPr lang="en-GB" sz="1800" dirty="0"/>
              <a:t>What does the course cover?</a:t>
            </a:r>
          </a:p>
          <a:p>
            <a:pPr lvl="0">
              <a:lnSpc>
                <a:spcPct val="100000"/>
              </a:lnSpc>
              <a:buClr>
                <a:srgbClr val="3BC0C7"/>
              </a:buClr>
            </a:pPr>
            <a:r>
              <a:rPr lang="en-GB" sz="1800" dirty="0"/>
              <a:t>Courses with the same title may be very different. </a:t>
            </a:r>
          </a:p>
          <a:p>
            <a:pPr lvl="0">
              <a:lnSpc>
                <a:spcPct val="100000"/>
              </a:lnSpc>
              <a:buClr>
                <a:srgbClr val="3BC0C7"/>
              </a:buClr>
            </a:pPr>
            <a:r>
              <a:rPr lang="en-US" sz="1800" dirty="0"/>
              <a:t>Look carefully at the core course content, and the range of optional studies/modules available. </a:t>
            </a:r>
          </a:p>
          <a:p>
            <a:pPr lvl="0">
              <a:lnSpc>
                <a:spcPct val="100000"/>
              </a:lnSpc>
              <a:buClr>
                <a:srgbClr val="3BC0C7"/>
              </a:buClr>
            </a:pPr>
            <a:r>
              <a:rPr lang="en-US" sz="1800" dirty="0"/>
              <a:t>Which modules are the most interesting and relevant to your career aspirations?</a:t>
            </a:r>
          </a:p>
          <a:p>
            <a:pPr lvl="0">
              <a:lnSpc>
                <a:spcPct val="100000"/>
              </a:lnSpc>
              <a:buClr>
                <a:srgbClr val="3BC0C7"/>
              </a:buClr>
            </a:pPr>
            <a:r>
              <a:rPr lang="en-US" sz="1800" dirty="0"/>
              <a:t>See if the course or university/college offers any internship, placement, or study abroad opportunities.</a:t>
            </a:r>
          </a:p>
          <a:p>
            <a:pPr lvl="0">
              <a:lnSpc>
                <a:spcPct val="100000"/>
              </a:lnSpc>
              <a:buClr>
                <a:srgbClr val="3BC0C7"/>
              </a:buClr>
            </a:pPr>
            <a:r>
              <a:rPr lang="en-US" sz="1800" dirty="0"/>
              <a:t>How is the course taught </a:t>
            </a:r>
            <a:r>
              <a:rPr lang="en-GB" sz="1800" dirty="0"/>
              <a:t>–</a:t>
            </a:r>
            <a:r>
              <a:rPr lang="en-US" sz="1800" dirty="0"/>
              <a:t> structured teaching, or more independent research? How many lectures are there, and how much group work will be done in seminars?</a:t>
            </a:r>
          </a:p>
          <a:p>
            <a:pPr lvl="0">
              <a:lnSpc>
                <a:spcPct val="100000"/>
              </a:lnSpc>
              <a:buClr>
                <a:srgbClr val="3BC0C7"/>
              </a:buClr>
            </a:pPr>
            <a:r>
              <a:rPr lang="en-US" sz="1800" dirty="0"/>
              <a:t>How is the course assessed?</a:t>
            </a:r>
          </a:p>
          <a:p>
            <a:pPr marL="0" indent="0">
              <a:buNone/>
            </a:pPr>
            <a:endParaRPr lang="en-GB" sz="1600" dirty="0"/>
          </a:p>
        </p:txBody>
      </p:sp>
      <p:sp>
        <p:nvSpPr>
          <p:cNvPr id="3" name="Title 2">
            <a:extLst>
              <a:ext uri="{FF2B5EF4-FFF2-40B4-BE49-F238E27FC236}">
                <a16:creationId xmlns:a16="http://schemas.microsoft.com/office/drawing/2014/main" id="{29FD51D6-BBD9-420F-86CC-B7F50717FF69}"/>
              </a:ext>
            </a:extLst>
          </p:cNvPr>
          <p:cNvSpPr>
            <a:spLocks noGrp="1"/>
          </p:cNvSpPr>
          <p:nvPr>
            <p:ph type="title"/>
          </p:nvPr>
        </p:nvSpPr>
        <p:spPr>
          <a:xfrm>
            <a:off x="287338" y="42383"/>
            <a:ext cx="7610869" cy="1019027"/>
          </a:xfrm>
        </p:spPr>
        <p:txBody>
          <a:bodyPr/>
          <a:lstStyle/>
          <a:p>
            <a:r>
              <a:rPr lang="en-GB"/>
              <a:t>Choosing the right course for you</a:t>
            </a:r>
          </a:p>
        </p:txBody>
      </p:sp>
      <p:sp>
        <p:nvSpPr>
          <p:cNvPr id="5" name="Slide Number Placeholder 4">
            <a:extLst>
              <a:ext uri="{FF2B5EF4-FFF2-40B4-BE49-F238E27FC236}">
                <a16:creationId xmlns:a16="http://schemas.microsoft.com/office/drawing/2014/main" id="{3BC91239-5314-48C2-96F6-43FC31AFD549}"/>
              </a:ext>
            </a:extLst>
          </p:cNvPr>
          <p:cNvSpPr>
            <a:spLocks noGrp="1"/>
          </p:cNvSpPr>
          <p:nvPr>
            <p:ph type="sldNum" sz="quarter" idx="4"/>
          </p:nvPr>
        </p:nvSpPr>
        <p:spPr/>
        <p:txBody>
          <a:bodyPr/>
          <a:lstStyle/>
          <a:p>
            <a:r>
              <a:rPr lang="en-US"/>
              <a:t>|   </a:t>
            </a:r>
            <a:fld id="{D7A593A7-184A-6D43-8A36-702213271FF9}" type="slidenum">
              <a:rPr lang="en-US" smtClean="0"/>
              <a:pPr/>
              <a:t>10</a:t>
            </a:fld>
            <a:endParaRPr lang="en-US"/>
          </a:p>
        </p:txBody>
      </p:sp>
      <p:pic>
        <p:nvPicPr>
          <p:cNvPr id="8" name="Picture 2" descr="See the source image">
            <a:extLst>
              <a:ext uri="{FF2B5EF4-FFF2-40B4-BE49-F238E27FC236}">
                <a16:creationId xmlns:a16="http://schemas.microsoft.com/office/drawing/2014/main" id="{7E84F744-64B0-A6AA-7406-83A8BBD030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8631" y="249568"/>
            <a:ext cx="832626" cy="417583"/>
          </a:xfrm>
          <a:prstGeom prst="roundRect">
            <a:avLst>
              <a:gd name="adj" fmla="val 8594"/>
            </a:avLst>
          </a:prstGeom>
          <a:solidFill>
            <a:srgbClr val="FFFFFF">
              <a:shade val="85000"/>
            </a:srgbClr>
          </a:solidFill>
          <a:ln>
            <a:no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96598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8E720-071E-4E24-ABCA-A4AFEBC25092}"/>
              </a:ext>
            </a:extLst>
          </p:cNvPr>
          <p:cNvSpPr txBox="1">
            <a:spLocks noGrp="1"/>
          </p:cNvSpPr>
          <p:nvPr>
            <p:ph type="title"/>
          </p:nvPr>
        </p:nvSpPr>
        <p:spPr>
          <a:xfrm>
            <a:off x="287341" y="57479"/>
            <a:ext cx="8228008" cy="1069793"/>
          </a:xfrm>
        </p:spPr>
        <p:txBody>
          <a:bodyPr>
            <a:normAutofit/>
          </a:bodyPr>
          <a:lstStyle/>
          <a:p>
            <a:pPr lvl="0"/>
            <a:r>
              <a:rPr lang="en-GB" sz="3200"/>
              <a:t>When to apply for 2023 entry</a:t>
            </a:r>
          </a:p>
        </p:txBody>
      </p:sp>
      <p:graphicFrame>
        <p:nvGraphicFramePr>
          <p:cNvPr id="8" name="Content Placeholder 2">
            <a:extLst>
              <a:ext uri="{FF2B5EF4-FFF2-40B4-BE49-F238E27FC236}">
                <a16:creationId xmlns:a16="http://schemas.microsoft.com/office/drawing/2014/main" id="{24105B92-4477-42F1-A0A3-D0C3D624582F}"/>
              </a:ext>
            </a:extLst>
          </p:cNvPr>
          <p:cNvGraphicFramePr>
            <a:graphicFrameLocks noGrp="1"/>
          </p:cNvGraphicFramePr>
          <p:nvPr>
            <p:ph idx="1"/>
            <p:extLst>
              <p:ext uri="{D42A27DB-BD31-4B8C-83A1-F6EECF244321}">
                <p14:modId xmlns:p14="http://schemas.microsoft.com/office/powerpoint/2010/main" val="600256803"/>
              </p:ext>
            </p:extLst>
          </p:nvPr>
        </p:nvGraphicFramePr>
        <p:xfrm>
          <a:off x="287341" y="1538953"/>
          <a:ext cx="8569317" cy="28531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5">
            <a:extLst>
              <a:ext uri="{FF2B5EF4-FFF2-40B4-BE49-F238E27FC236}">
                <a16:creationId xmlns:a16="http://schemas.microsoft.com/office/drawing/2014/main" id="{00EB0B4B-00F0-4182-822F-D5CE684194ED}"/>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FFFFFF"/>
                </a:solidFill>
                <a:uFillTx/>
                <a:latin typeface="Calibri"/>
              </a:rPr>
              <a:t>|   </a:t>
            </a:r>
            <a:fld id="{314032A3-A075-4877-BE4B-4988CFAE48FB}" type="slidenum">
              <a:rPr sz="900" kern="0" smtClean="0">
                <a:solidFill>
                  <a:srgbClr val="FFFFFF"/>
                </a:solidFill>
                <a:latin typeface="Calibri"/>
              </a:rPr>
              <a:t>11</a:t>
            </a:fld>
            <a:endParaRPr lang="en-US" sz="900" kern="0">
              <a:solidFill>
                <a:srgbClr val="FFFFFF"/>
              </a:solidFill>
              <a:latin typeface="Calibri"/>
            </a:endParaRPr>
          </a:p>
        </p:txBody>
      </p:sp>
      <p:pic>
        <p:nvPicPr>
          <p:cNvPr id="7" name="Picture 2" descr="See the source image">
            <a:extLst>
              <a:ext uri="{FF2B5EF4-FFF2-40B4-BE49-F238E27FC236}">
                <a16:creationId xmlns:a16="http://schemas.microsoft.com/office/drawing/2014/main" id="{71082A03-FD7F-7A8F-3310-0BAB4CD33FF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48631" y="249568"/>
            <a:ext cx="832626" cy="417583"/>
          </a:xfrm>
          <a:prstGeom prst="roundRect">
            <a:avLst>
              <a:gd name="adj" fmla="val 8594"/>
            </a:avLst>
          </a:prstGeom>
          <a:solidFill>
            <a:srgbClr val="FFFFFF">
              <a:shade val="85000"/>
            </a:srgbClr>
          </a:solidFill>
          <a:ln>
            <a:noFill/>
          </a:ln>
          <a:effectLst/>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D47C70A5-8D8C-45D2-8B69-E8C8FDB1F681}"/>
              </a:ext>
            </a:extLst>
          </p:cNvPr>
          <p:cNvSpPr>
            <a:spLocks noGrp="1"/>
          </p:cNvSpPr>
          <p:nvPr>
            <p:ph type="title"/>
          </p:nvPr>
        </p:nvSpPr>
        <p:spPr>
          <a:xfrm>
            <a:off x="287337" y="181498"/>
            <a:ext cx="3832176" cy="987425"/>
          </a:xfrm>
        </p:spPr>
        <p:txBody>
          <a:bodyPr/>
          <a:lstStyle/>
          <a:p>
            <a:r>
              <a:rPr lang="en-GB" sz="3600"/>
              <a:t>Key facts</a:t>
            </a:r>
            <a:endParaRPr lang="en-GB"/>
          </a:p>
        </p:txBody>
      </p:sp>
      <p:sp>
        <p:nvSpPr>
          <p:cNvPr id="3" name="Picture Placeholder 2">
            <a:extLst>
              <a:ext uri="{FF2B5EF4-FFF2-40B4-BE49-F238E27FC236}">
                <a16:creationId xmlns:a16="http://schemas.microsoft.com/office/drawing/2014/main" id="{FCD01CAF-BFF9-44DC-85C7-4FECD392C066}"/>
              </a:ext>
            </a:extLst>
          </p:cNvPr>
          <p:cNvSpPr>
            <a:spLocks noGrp="1"/>
          </p:cNvSpPr>
          <p:nvPr>
            <p:ph type="pic" idx="1"/>
          </p:nvPr>
        </p:nvSpPr>
        <p:spPr/>
      </p:sp>
      <p:sp>
        <p:nvSpPr>
          <p:cNvPr id="23" name="Content Placeholder 22">
            <a:extLst>
              <a:ext uri="{FF2B5EF4-FFF2-40B4-BE49-F238E27FC236}">
                <a16:creationId xmlns:a16="http://schemas.microsoft.com/office/drawing/2014/main" id="{4AD60AC7-C7FE-4D01-AACB-2BDE17187952}"/>
              </a:ext>
            </a:extLst>
          </p:cNvPr>
          <p:cNvSpPr>
            <a:spLocks noGrp="1"/>
          </p:cNvSpPr>
          <p:nvPr>
            <p:ph type="body" sz="half" idx="2"/>
          </p:nvPr>
        </p:nvSpPr>
        <p:spPr>
          <a:xfrm>
            <a:off x="287337" y="1321866"/>
            <a:ext cx="4158539" cy="2858691"/>
          </a:xfrm>
        </p:spPr>
        <p:txBody>
          <a:bodyPr>
            <a:noAutofit/>
          </a:bodyPr>
          <a:lstStyle/>
          <a:p>
            <a:pPr marL="342900" indent="-342900">
              <a:lnSpc>
                <a:spcPct val="120000"/>
              </a:lnSpc>
              <a:buClr>
                <a:srgbClr val="34C0C7"/>
              </a:buClr>
              <a:buFont typeface="Wingdings" panose="05000000000000000000" pitchFamily="2" charset="2"/>
              <a:buChar char="§"/>
            </a:pPr>
            <a:r>
              <a:rPr lang="en-GB" sz="1400" dirty="0"/>
              <a:t>To start an application you need a </a:t>
            </a:r>
            <a:r>
              <a:rPr lang="en-GB" sz="1400" b="1" dirty="0">
                <a:solidFill>
                  <a:srgbClr val="FF6451"/>
                </a:solidFill>
              </a:rPr>
              <a:t>UCAS Hub account</a:t>
            </a:r>
            <a:r>
              <a:rPr lang="en-GB" sz="1400" dirty="0"/>
              <a:t>. </a:t>
            </a:r>
          </a:p>
          <a:p>
            <a:pPr marL="342900" indent="-342900">
              <a:lnSpc>
                <a:spcPct val="120000"/>
              </a:lnSpc>
              <a:buClr>
                <a:srgbClr val="34C0C7"/>
              </a:buClr>
              <a:buFont typeface="Wingdings" panose="05000000000000000000" pitchFamily="2" charset="2"/>
              <a:buChar char="§"/>
            </a:pPr>
            <a:r>
              <a:rPr lang="en-GB" sz="1400" dirty="0"/>
              <a:t>Register for a UCAS Hub account at any time.</a:t>
            </a:r>
          </a:p>
          <a:p>
            <a:pPr marL="342900" indent="-342900">
              <a:lnSpc>
                <a:spcPct val="100000"/>
              </a:lnSpc>
              <a:spcBef>
                <a:spcPts val="600"/>
              </a:spcBef>
              <a:buClr>
                <a:srgbClr val="34C0C7"/>
              </a:buClr>
              <a:buFont typeface="Wingdings" panose="05000000000000000000" pitchFamily="2" charset="2"/>
              <a:buChar char="§"/>
            </a:pPr>
            <a:r>
              <a:rPr lang="en-GB" sz="1400"/>
              <a:t>From </a:t>
            </a:r>
            <a:r>
              <a:rPr lang="en-GB" sz="1400" b="1">
                <a:solidFill>
                  <a:srgbClr val="FF6451"/>
                </a:solidFill>
              </a:rPr>
              <a:t>17 </a:t>
            </a:r>
            <a:r>
              <a:rPr lang="en-GB" sz="1400" b="1" dirty="0">
                <a:solidFill>
                  <a:srgbClr val="FF6451"/>
                </a:solidFill>
              </a:rPr>
              <a:t>May 2022 </a:t>
            </a:r>
            <a:r>
              <a:rPr lang="en-GB" sz="1400" dirty="0"/>
              <a:t>you’ll be able to ‘</a:t>
            </a:r>
            <a:r>
              <a:rPr lang="en-GB" sz="1400" b="1" dirty="0"/>
              <a:t>Start</a:t>
            </a:r>
            <a:r>
              <a:rPr lang="en-GB" sz="1400" dirty="0"/>
              <a:t>’ your application in your UCAS Hub.</a:t>
            </a:r>
          </a:p>
          <a:p>
            <a:pPr marL="342900" indent="-342900">
              <a:lnSpc>
                <a:spcPct val="100000"/>
              </a:lnSpc>
              <a:spcBef>
                <a:spcPts val="600"/>
              </a:spcBef>
              <a:buClr>
                <a:srgbClr val="34C0C7"/>
              </a:buClr>
              <a:buFont typeface="Wingdings" panose="05000000000000000000" pitchFamily="2" charset="2"/>
              <a:buChar char="§"/>
            </a:pPr>
            <a:r>
              <a:rPr lang="en-GB" sz="1400" dirty="0"/>
              <a:t>You have up to </a:t>
            </a:r>
            <a:r>
              <a:rPr lang="en-GB" sz="1400" b="1" dirty="0">
                <a:solidFill>
                  <a:srgbClr val="FF6451"/>
                </a:solidFill>
              </a:rPr>
              <a:t>five</a:t>
            </a:r>
            <a:r>
              <a:rPr lang="en-GB" sz="1400" dirty="0">
                <a:solidFill>
                  <a:srgbClr val="FF6451"/>
                </a:solidFill>
              </a:rPr>
              <a:t> </a:t>
            </a:r>
            <a:r>
              <a:rPr lang="en-GB" sz="1400" b="1" dirty="0">
                <a:solidFill>
                  <a:srgbClr val="FF6451"/>
                </a:solidFill>
              </a:rPr>
              <a:t>choices</a:t>
            </a:r>
            <a:r>
              <a:rPr lang="en-GB" sz="1400" dirty="0"/>
              <a:t>, unless applying to study medicine, veterinary, medicine/science, dentistry – then it’s </a:t>
            </a:r>
            <a:r>
              <a:rPr lang="en-GB" sz="1400" b="1" dirty="0">
                <a:solidFill>
                  <a:srgbClr val="FF6451"/>
                </a:solidFill>
              </a:rPr>
              <a:t>four choices.</a:t>
            </a:r>
          </a:p>
          <a:p>
            <a:pPr marL="342900" indent="-342900">
              <a:lnSpc>
                <a:spcPct val="100000"/>
              </a:lnSpc>
              <a:spcBef>
                <a:spcPts val="600"/>
              </a:spcBef>
              <a:buClr>
                <a:srgbClr val="34C0C7"/>
              </a:buClr>
              <a:buFont typeface="Wingdings" panose="05000000000000000000" pitchFamily="2" charset="2"/>
              <a:buChar char="§"/>
            </a:pPr>
            <a:r>
              <a:rPr lang="en-GB" sz="1400" dirty="0"/>
              <a:t>Y</a:t>
            </a:r>
            <a:r>
              <a:rPr lang="en-GB" sz="1400" dirty="0">
                <a:solidFill>
                  <a:schemeClr val="tx1"/>
                </a:solidFill>
              </a:rPr>
              <a:t>ou</a:t>
            </a:r>
            <a:r>
              <a:rPr lang="en-GB" sz="1400" dirty="0">
                <a:solidFill>
                  <a:srgbClr val="FF6451"/>
                </a:solidFill>
              </a:rPr>
              <a:t> </a:t>
            </a:r>
            <a:r>
              <a:rPr lang="en-GB" sz="1400" b="1" dirty="0">
                <a:solidFill>
                  <a:srgbClr val="FF6451"/>
                </a:solidFill>
                <a:cs typeface="Calibri Light" panose="020F0302020204030204" pitchFamily="34" charset="0"/>
              </a:rPr>
              <a:t>can’t</a:t>
            </a:r>
            <a:r>
              <a:rPr lang="en-GB" sz="1400" dirty="0">
                <a:solidFill>
                  <a:srgbClr val="FF6451"/>
                </a:solidFill>
                <a:cs typeface="Calibri Light" panose="020F0302020204030204" pitchFamily="34" charset="0"/>
              </a:rPr>
              <a:t> apply to </a:t>
            </a:r>
            <a:r>
              <a:rPr lang="en-GB" sz="1400" b="1" dirty="0">
                <a:solidFill>
                  <a:srgbClr val="FF6451"/>
                </a:solidFill>
                <a:cs typeface="Calibri" panose="020F0502020204030204" pitchFamily="34" charset="0"/>
              </a:rPr>
              <a:t>BOTH</a:t>
            </a:r>
            <a:r>
              <a:rPr lang="en-GB" sz="1400" dirty="0">
                <a:solidFill>
                  <a:srgbClr val="FF6451"/>
                </a:solidFill>
              </a:rPr>
              <a:t> </a:t>
            </a:r>
            <a:r>
              <a:rPr lang="en-GB" sz="1400" dirty="0"/>
              <a:t>Oxford and Cambridge.</a:t>
            </a:r>
          </a:p>
          <a:p>
            <a:pPr marL="342900" indent="-342900">
              <a:lnSpc>
                <a:spcPct val="100000"/>
              </a:lnSpc>
              <a:spcBef>
                <a:spcPts val="600"/>
              </a:spcBef>
              <a:buClr>
                <a:srgbClr val="34C0C7"/>
              </a:buClr>
              <a:buFont typeface="Wingdings" panose="05000000000000000000" pitchFamily="2" charset="2"/>
              <a:buChar char="§"/>
            </a:pPr>
            <a:r>
              <a:rPr lang="en-GB" sz="1400" dirty="0"/>
              <a:t>Applying </a:t>
            </a:r>
            <a:r>
              <a:rPr lang="en-GB" sz="1400" b="1" dirty="0">
                <a:solidFill>
                  <a:srgbClr val="FF6451"/>
                </a:solidFill>
              </a:rPr>
              <a:t>costs</a:t>
            </a:r>
            <a:r>
              <a:rPr lang="en-GB" sz="1400" dirty="0"/>
              <a:t> £22.50 for 1 choice, or £27 for multiple choices. </a:t>
            </a:r>
          </a:p>
          <a:p>
            <a:pPr marL="342900" indent="-342900">
              <a:lnSpc>
                <a:spcPct val="100000"/>
              </a:lnSpc>
              <a:spcBef>
                <a:spcPts val="600"/>
              </a:spcBef>
              <a:buClr>
                <a:srgbClr val="34C0C7"/>
              </a:buClr>
              <a:buFont typeface="Wingdings" panose="05000000000000000000" pitchFamily="2" charset="2"/>
              <a:buChar char="§"/>
            </a:pPr>
            <a:r>
              <a:rPr lang="en-GB" sz="1400" dirty="0"/>
              <a:t>Apply by the </a:t>
            </a:r>
            <a:r>
              <a:rPr lang="en-GB" sz="1400" b="1" dirty="0">
                <a:solidFill>
                  <a:srgbClr val="FF6451"/>
                </a:solidFill>
              </a:rPr>
              <a:t>equal consideration date. </a:t>
            </a:r>
          </a:p>
          <a:p>
            <a:pPr marL="342900" indent="-342900">
              <a:lnSpc>
                <a:spcPct val="120000"/>
              </a:lnSpc>
              <a:buClr>
                <a:srgbClr val="34C0C7"/>
              </a:buClr>
              <a:buFont typeface="Wingdings" panose="05000000000000000000" pitchFamily="2" charset="2"/>
              <a:buChar char="§"/>
            </a:pPr>
            <a:r>
              <a:rPr lang="en-GB" sz="1400" dirty="0"/>
              <a:t>Universities and colleges </a:t>
            </a:r>
            <a:r>
              <a:rPr lang="en-GB" sz="1400" b="1" dirty="0">
                <a:solidFill>
                  <a:srgbClr val="FF6451"/>
                </a:solidFill>
              </a:rPr>
              <a:t>can’t see </a:t>
            </a:r>
            <a:r>
              <a:rPr lang="en-GB" sz="1400" dirty="0"/>
              <a:t>your other choices when you apply.</a:t>
            </a:r>
          </a:p>
          <a:p>
            <a:pPr>
              <a:lnSpc>
                <a:spcPct val="120000"/>
              </a:lnSpc>
              <a:buFont typeface="Arial" panose="020B0604020202020204" pitchFamily="34" charset="0"/>
              <a:buChar char="•"/>
            </a:pPr>
            <a:endParaRPr lang="en-GB" sz="1400" dirty="0"/>
          </a:p>
          <a:p>
            <a:pPr marL="0" indent="0">
              <a:lnSpc>
                <a:spcPct val="120000"/>
              </a:lnSpc>
              <a:buNone/>
            </a:pPr>
            <a:endParaRPr lang="en-GB" sz="1400" b="1" dirty="0"/>
          </a:p>
          <a:p>
            <a:endParaRPr lang="en-GB" sz="1400" dirty="0"/>
          </a:p>
        </p:txBody>
      </p:sp>
      <p:pic>
        <p:nvPicPr>
          <p:cNvPr id="6" name="Picture 4">
            <a:extLst>
              <a:ext uri="{FF2B5EF4-FFF2-40B4-BE49-F238E27FC236}">
                <a16:creationId xmlns:a16="http://schemas.microsoft.com/office/drawing/2014/main" id="{0D1107EC-8D93-45F1-99D6-A7A1EB7B50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2397" y="1132207"/>
            <a:ext cx="2408602" cy="3238010"/>
          </a:xfrm>
          <a:prstGeom prst="roundRect">
            <a:avLst>
              <a:gd name="adj" fmla="val 10449"/>
            </a:avLst>
          </a:prstGeom>
          <a:noFill/>
          <a:extLst>
            <a:ext uri="{909E8E84-426E-40DD-AFC4-6F175D3DCCD1}">
              <a14:hiddenFill xmlns:a14="http://schemas.microsoft.com/office/drawing/2010/main">
                <a:solidFill>
                  <a:srgbClr val="FFFFFF"/>
                </a:solidFill>
              </a14:hiddenFill>
            </a:ext>
          </a:extLst>
        </p:spPr>
      </p:pic>
      <p:pic>
        <p:nvPicPr>
          <p:cNvPr id="7" name="Picture 2" descr="See the source image">
            <a:extLst>
              <a:ext uri="{FF2B5EF4-FFF2-40B4-BE49-F238E27FC236}">
                <a16:creationId xmlns:a16="http://schemas.microsoft.com/office/drawing/2014/main" id="{5488C06B-B360-4BB5-0C37-0177F6CDF7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8631" y="249568"/>
            <a:ext cx="832626" cy="417583"/>
          </a:xfrm>
          <a:prstGeom prst="roundRect">
            <a:avLst>
              <a:gd name="adj" fmla="val 8594"/>
            </a:avLst>
          </a:prstGeom>
          <a:solidFill>
            <a:srgbClr val="FFFFFF">
              <a:shade val="85000"/>
            </a:srgbClr>
          </a:solidFill>
          <a:ln>
            <a:noFill/>
          </a:ln>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668516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E0FD95-8CC1-4D21-B105-98E5031AD7EC}"/>
              </a:ext>
            </a:extLst>
          </p:cNvPr>
          <p:cNvSpPr>
            <a:spLocks noGrp="1"/>
          </p:cNvSpPr>
          <p:nvPr>
            <p:ph type="title"/>
          </p:nvPr>
        </p:nvSpPr>
        <p:spPr>
          <a:xfrm>
            <a:off x="287341" y="335887"/>
            <a:ext cx="3832177" cy="987423"/>
          </a:xfrm>
        </p:spPr>
        <p:txBody>
          <a:bodyPr/>
          <a:lstStyle/>
          <a:p>
            <a:r>
              <a:rPr lang="en-GB"/>
              <a:t>Linking to a school</a:t>
            </a:r>
          </a:p>
        </p:txBody>
      </p:sp>
      <p:pic>
        <p:nvPicPr>
          <p:cNvPr id="11" name="Picture Placeholder 10" descr="Graphical user interface, text, application&#10;&#10;Description automatically generated">
            <a:extLst>
              <a:ext uri="{FF2B5EF4-FFF2-40B4-BE49-F238E27FC236}">
                <a16:creationId xmlns:a16="http://schemas.microsoft.com/office/drawing/2014/main" id="{5B8FBCD9-808A-4E7D-83FC-A15F13D007CA}"/>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5563" t="10184" r="5563" b="13233"/>
          <a:stretch/>
        </p:blipFill>
        <p:spPr>
          <a:xfrm>
            <a:off x="4755866" y="1499195"/>
            <a:ext cx="3901751" cy="2427361"/>
          </a:xfrm>
          <a:prstGeom prst="roundRect">
            <a:avLst/>
          </a:prstGeom>
        </p:spPr>
      </p:pic>
      <p:sp>
        <p:nvSpPr>
          <p:cNvPr id="7" name="Text Placeholder 6">
            <a:extLst>
              <a:ext uri="{FF2B5EF4-FFF2-40B4-BE49-F238E27FC236}">
                <a16:creationId xmlns:a16="http://schemas.microsoft.com/office/drawing/2014/main" id="{B4B299FA-7B27-4BE0-A9B0-06C5DB6EE223}"/>
              </a:ext>
            </a:extLst>
          </p:cNvPr>
          <p:cNvSpPr>
            <a:spLocks noGrp="1"/>
          </p:cNvSpPr>
          <p:nvPr>
            <p:ph type="body" idx="2"/>
          </p:nvPr>
        </p:nvSpPr>
        <p:spPr>
          <a:xfrm>
            <a:off x="287341" y="1543049"/>
            <a:ext cx="3832177" cy="3137807"/>
          </a:xfrm>
        </p:spPr>
        <p:txBody>
          <a:bodyPr>
            <a:normAutofit/>
          </a:bodyPr>
          <a:lstStyle/>
          <a:p>
            <a:pPr marL="285750" indent="-285750">
              <a:lnSpc>
                <a:spcPct val="100000"/>
              </a:lnSpc>
              <a:buFont typeface="Arial" panose="020B0604020202020204" pitchFamily="34" charset="0"/>
              <a:buChar char="•"/>
            </a:pPr>
            <a:r>
              <a:rPr lang="en-GB" sz="1400" b="0" i="0">
                <a:solidFill>
                  <a:srgbClr val="333333"/>
                </a:solidFill>
                <a:effectLst/>
                <a:latin typeface="+mj-lt"/>
              </a:rPr>
              <a:t>If you’re applying with the help of a school, college or centre you should enter their ‘</a:t>
            </a:r>
            <a:r>
              <a:rPr lang="en-GB" sz="1400" b="1" i="0">
                <a:solidFill>
                  <a:schemeClr val="accent1"/>
                </a:solidFill>
                <a:effectLst/>
                <a:latin typeface="+mj-lt"/>
              </a:rPr>
              <a:t>buzzword</a:t>
            </a:r>
            <a:r>
              <a:rPr lang="en-GB" sz="1400" b="0" i="0">
                <a:solidFill>
                  <a:srgbClr val="333333"/>
                </a:solidFill>
                <a:effectLst/>
                <a:latin typeface="+mj-lt"/>
              </a:rPr>
              <a:t>’ to link your application to them.</a:t>
            </a:r>
            <a:endParaRPr lang="en-GB" sz="1400" b="0" i="0">
              <a:solidFill>
                <a:srgbClr val="333333"/>
              </a:solidFill>
              <a:effectLst/>
              <a:latin typeface="+mj-lt"/>
              <a:cs typeface="Calibri Light"/>
            </a:endParaRPr>
          </a:p>
          <a:p>
            <a:pPr marL="285750" indent="-285750">
              <a:lnSpc>
                <a:spcPct val="100000"/>
              </a:lnSpc>
              <a:buFont typeface="Arial" panose="020B0604020202020204" pitchFamily="34" charset="0"/>
              <a:buChar char="•"/>
            </a:pPr>
            <a:r>
              <a:rPr lang="en-GB" sz="1400">
                <a:solidFill>
                  <a:srgbClr val="333333"/>
                </a:solidFill>
                <a:latin typeface="+mj-lt"/>
              </a:rPr>
              <a:t>The buzzword is a unique code set by your school, college or centre. </a:t>
            </a:r>
          </a:p>
          <a:p>
            <a:pPr marL="285750" indent="-285750">
              <a:lnSpc>
                <a:spcPct val="100000"/>
              </a:lnSpc>
              <a:buFont typeface="Arial" panose="020B0604020202020204" pitchFamily="34" charset="0"/>
              <a:buChar char="•"/>
            </a:pPr>
            <a:r>
              <a:rPr lang="en-GB" sz="1400">
                <a:solidFill>
                  <a:srgbClr val="333333"/>
                </a:solidFill>
                <a:latin typeface="+mj-lt"/>
              </a:rPr>
              <a:t>By linking your application you’re giving your school, college or centre permission to view and track your application. </a:t>
            </a:r>
          </a:p>
          <a:p>
            <a:pPr marL="285750" indent="-285750">
              <a:lnSpc>
                <a:spcPct val="100000"/>
              </a:lnSpc>
              <a:buFont typeface="Arial" panose="020B0604020202020204" pitchFamily="34" charset="0"/>
              <a:buChar char="•"/>
            </a:pPr>
            <a:r>
              <a:rPr lang="en-GB" sz="1400">
                <a:solidFill>
                  <a:srgbClr val="333333"/>
                </a:solidFill>
                <a:latin typeface="+mj-lt"/>
              </a:rPr>
              <a:t>It also means they’ll provide you with a reference, and send your application to UCAS on your behalf. </a:t>
            </a:r>
          </a:p>
        </p:txBody>
      </p:sp>
      <p:pic>
        <p:nvPicPr>
          <p:cNvPr id="6" name="Picture 2" descr="See the source image">
            <a:extLst>
              <a:ext uri="{FF2B5EF4-FFF2-40B4-BE49-F238E27FC236}">
                <a16:creationId xmlns:a16="http://schemas.microsoft.com/office/drawing/2014/main" id="{717C99CC-C4FE-9BFA-2FF6-04E341D65A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8631" y="249568"/>
            <a:ext cx="832626" cy="417583"/>
          </a:xfrm>
          <a:prstGeom prst="roundRect">
            <a:avLst>
              <a:gd name="adj" fmla="val 8594"/>
            </a:avLst>
          </a:prstGeom>
          <a:solidFill>
            <a:srgbClr val="FFFFFF">
              <a:shade val="85000"/>
            </a:srgbClr>
          </a:solidFill>
          <a:ln>
            <a:noFill/>
          </a:ln>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393216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8D88DF24-E0C0-490E-86B5-EED7DCC1860E}"/>
              </a:ext>
            </a:extLst>
          </p:cNvPr>
          <p:cNvSpPr txBox="1">
            <a:spLocks noGrp="1"/>
          </p:cNvSpPr>
          <p:nvPr>
            <p:ph type="title"/>
          </p:nvPr>
        </p:nvSpPr>
        <p:spPr>
          <a:xfrm>
            <a:off x="287338" y="220481"/>
            <a:ext cx="4696629" cy="987423"/>
          </a:xfrm>
        </p:spPr>
        <p:txBody>
          <a:bodyPr/>
          <a:lstStyle/>
          <a:p>
            <a:pPr lvl="0"/>
            <a:r>
              <a:rPr lang="en-US" sz="3600">
                <a:solidFill>
                  <a:srgbClr val="1E2834"/>
                </a:solidFill>
              </a:rPr>
              <a:t>Application</a:t>
            </a:r>
            <a:endParaRPr lang="en-GB">
              <a:solidFill>
                <a:srgbClr val="1E2834"/>
              </a:solidFill>
            </a:endParaRPr>
          </a:p>
        </p:txBody>
      </p:sp>
      <p:sp>
        <p:nvSpPr>
          <p:cNvPr id="4" name="Text Placeholder 8">
            <a:extLst>
              <a:ext uri="{FF2B5EF4-FFF2-40B4-BE49-F238E27FC236}">
                <a16:creationId xmlns:a16="http://schemas.microsoft.com/office/drawing/2014/main" id="{619386CE-A5DF-452B-A6C7-D61E79B0587C}"/>
              </a:ext>
            </a:extLst>
          </p:cNvPr>
          <p:cNvSpPr txBox="1">
            <a:spLocks noGrp="1"/>
          </p:cNvSpPr>
          <p:nvPr>
            <p:ph type="body" idx="2"/>
          </p:nvPr>
        </p:nvSpPr>
        <p:spPr>
          <a:xfrm>
            <a:off x="287338" y="1350787"/>
            <a:ext cx="4284659" cy="3628891"/>
          </a:xfrm>
        </p:spPr>
        <p:txBody>
          <a:bodyPr>
            <a:noAutofit/>
          </a:bodyPr>
          <a:lstStyle/>
          <a:p>
            <a:pPr lvl="0">
              <a:spcBef>
                <a:spcPts val="300"/>
              </a:spcBef>
              <a:spcAft>
                <a:spcPts val="300"/>
              </a:spcAft>
              <a:buClr>
                <a:srgbClr val="FBC651"/>
              </a:buClr>
              <a:tabLst>
                <a:tab pos="1701798" algn="l"/>
                <a:tab pos="2954334" algn="l"/>
              </a:tabLst>
            </a:pPr>
            <a:r>
              <a:rPr lang="en-GB" sz="1600" b="1" dirty="0">
                <a:ea typeface="MS PGothic"/>
                <a:cs typeface="Calibri"/>
              </a:rPr>
              <a:t>Profile:</a:t>
            </a:r>
          </a:p>
          <a:p>
            <a:pPr marL="285750" lvl="0" indent="-285750">
              <a:spcBef>
                <a:spcPts val="300"/>
              </a:spcBef>
              <a:spcAft>
                <a:spcPts val="300"/>
              </a:spcAft>
              <a:buClr>
                <a:srgbClr val="FBC651"/>
              </a:buClr>
              <a:buFont typeface="Wingdings" panose="05000000000000000000" pitchFamily="2" charset="2"/>
              <a:buChar char="§"/>
              <a:tabLst>
                <a:tab pos="1701798" algn="l"/>
                <a:tab pos="2954334" algn="l"/>
              </a:tabLst>
            </a:pPr>
            <a:r>
              <a:rPr lang="en-GB" sz="1600" dirty="0">
                <a:ea typeface="MS PGothic"/>
                <a:cs typeface="Calibri"/>
              </a:rPr>
              <a:t>Personal details</a:t>
            </a:r>
          </a:p>
          <a:p>
            <a:pPr marL="285750" lvl="0" indent="-285750">
              <a:spcBef>
                <a:spcPts val="300"/>
              </a:spcBef>
              <a:spcAft>
                <a:spcPts val="300"/>
              </a:spcAft>
              <a:buClr>
                <a:srgbClr val="FBC651"/>
              </a:buClr>
              <a:buFont typeface="Wingdings" panose="05000000000000000000" pitchFamily="2" charset="2"/>
              <a:buChar char="§"/>
              <a:tabLst>
                <a:tab pos="1701798" algn="l"/>
                <a:tab pos="2954334" algn="l"/>
              </a:tabLst>
            </a:pPr>
            <a:r>
              <a:rPr lang="en-GB" sz="1600" dirty="0">
                <a:ea typeface="MS PGothic"/>
                <a:cs typeface="Calibri"/>
              </a:rPr>
              <a:t>Contact and residency details</a:t>
            </a:r>
          </a:p>
          <a:p>
            <a:pPr marL="285750" indent="-285750">
              <a:spcBef>
                <a:spcPts val="300"/>
              </a:spcBef>
              <a:spcAft>
                <a:spcPts val="300"/>
              </a:spcAft>
              <a:buClr>
                <a:srgbClr val="FBC651"/>
              </a:buClr>
              <a:buFont typeface="Wingdings" panose="05000000000000000000" pitchFamily="2" charset="2"/>
              <a:buChar char="§"/>
              <a:tabLst>
                <a:tab pos="1701798" algn="l"/>
                <a:tab pos="2954334" algn="l"/>
              </a:tabLst>
            </a:pPr>
            <a:r>
              <a:rPr lang="en-GB" sz="1600" dirty="0">
                <a:ea typeface="MS PGothic"/>
                <a:cs typeface="Calibri"/>
              </a:rPr>
              <a:t>Nationality details </a:t>
            </a:r>
          </a:p>
          <a:p>
            <a:pPr marL="285750" indent="-285750">
              <a:spcBef>
                <a:spcPts val="300"/>
              </a:spcBef>
              <a:spcAft>
                <a:spcPts val="300"/>
              </a:spcAft>
              <a:buClr>
                <a:srgbClr val="FBC651"/>
              </a:buClr>
              <a:buFont typeface="Wingdings" panose="05000000000000000000" pitchFamily="2" charset="2"/>
              <a:buChar char="§"/>
              <a:tabLst>
                <a:tab pos="1701798" algn="l"/>
                <a:tab pos="2954334" algn="l"/>
              </a:tabLst>
            </a:pPr>
            <a:r>
              <a:rPr lang="en-GB" sz="1600" dirty="0">
                <a:ea typeface="MS PGothic"/>
                <a:cs typeface="Calibri"/>
              </a:rPr>
              <a:t>Supporting information</a:t>
            </a:r>
          </a:p>
          <a:p>
            <a:pPr marL="285750" indent="-285750">
              <a:spcBef>
                <a:spcPts val="300"/>
              </a:spcBef>
              <a:spcAft>
                <a:spcPts val="300"/>
              </a:spcAft>
              <a:buClr>
                <a:srgbClr val="FBC651"/>
              </a:buClr>
              <a:buFont typeface="Wingdings" panose="05000000000000000000" pitchFamily="2" charset="2"/>
              <a:buChar char="§"/>
              <a:tabLst>
                <a:tab pos="1701798" algn="l"/>
                <a:tab pos="2954334" algn="l"/>
              </a:tabLst>
            </a:pPr>
            <a:r>
              <a:rPr lang="en-GB" sz="1600" dirty="0">
                <a:ea typeface="MS PGothic"/>
                <a:cs typeface="Calibri"/>
              </a:rPr>
              <a:t>English language skills </a:t>
            </a:r>
          </a:p>
          <a:p>
            <a:pPr marL="285750" indent="-285750">
              <a:spcBef>
                <a:spcPts val="300"/>
              </a:spcBef>
              <a:spcAft>
                <a:spcPts val="300"/>
              </a:spcAft>
              <a:buClr>
                <a:srgbClr val="FBC651"/>
              </a:buClr>
              <a:buFont typeface="Wingdings" panose="05000000000000000000" pitchFamily="2" charset="2"/>
              <a:buChar char="§"/>
              <a:tabLst>
                <a:tab pos="1701798" algn="l"/>
                <a:tab pos="2954334" algn="l"/>
              </a:tabLst>
            </a:pPr>
            <a:r>
              <a:rPr lang="en-GB" sz="1600" dirty="0">
                <a:ea typeface="MS PGothic"/>
                <a:cs typeface="Calibri"/>
              </a:rPr>
              <a:t>Finance and funding </a:t>
            </a:r>
          </a:p>
          <a:p>
            <a:pPr marL="285750" indent="-285750">
              <a:spcBef>
                <a:spcPts val="300"/>
              </a:spcBef>
              <a:spcAft>
                <a:spcPts val="300"/>
              </a:spcAft>
              <a:buClr>
                <a:srgbClr val="FBC651"/>
              </a:buClr>
              <a:buFont typeface="Wingdings" panose="05000000000000000000" pitchFamily="2" charset="2"/>
              <a:buChar char="§"/>
              <a:tabLst>
                <a:tab pos="1701798" algn="l"/>
                <a:tab pos="2954334" algn="l"/>
              </a:tabLst>
            </a:pPr>
            <a:r>
              <a:rPr lang="en-GB" sz="1600" dirty="0">
                <a:ea typeface="MS PGothic"/>
                <a:cs typeface="Calibri"/>
              </a:rPr>
              <a:t>Diversity and inclusion*</a:t>
            </a:r>
          </a:p>
          <a:p>
            <a:pPr marL="285750" indent="-285750">
              <a:spcBef>
                <a:spcPts val="300"/>
              </a:spcBef>
              <a:spcAft>
                <a:spcPts val="300"/>
              </a:spcAft>
              <a:buClr>
                <a:srgbClr val="FBC651"/>
              </a:buClr>
              <a:buFont typeface="Wingdings" panose="05000000000000000000" pitchFamily="2" charset="2"/>
              <a:buChar char="§"/>
              <a:tabLst>
                <a:tab pos="1701798" algn="l"/>
                <a:tab pos="2954334" algn="l"/>
              </a:tabLst>
            </a:pPr>
            <a:r>
              <a:rPr lang="en-GB" sz="1600" dirty="0">
                <a:ea typeface="MS PGothic"/>
                <a:cs typeface="Calibri"/>
              </a:rPr>
              <a:t>More about you </a:t>
            </a:r>
          </a:p>
          <a:p>
            <a:pPr>
              <a:spcBef>
                <a:spcPts val="300"/>
              </a:spcBef>
              <a:spcAft>
                <a:spcPts val="300"/>
              </a:spcAft>
              <a:buClr>
                <a:srgbClr val="FBC651"/>
              </a:buClr>
              <a:tabLst>
                <a:tab pos="1701798" algn="l"/>
                <a:tab pos="2954334" algn="l"/>
              </a:tabLst>
            </a:pPr>
            <a:endParaRPr lang="en-GB" sz="800" dirty="0">
              <a:ea typeface="MS PGothic"/>
              <a:cs typeface="Calibri"/>
            </a:endParaRPr>
          </a:p>
          <a:p>
            <a:pPr>
              <a:spcBef>
                <a:spcPts val="300"/>
              </a:spcBef>
              <a:spcAft>
                <a:spcPts val="300"/>
              </a:spcAft>
              <a:buClr>
                <a:srgbClr val="FBC651"/>
              </a:buClr>
              <a:tabLst>
                <a:tab pos="1701798" algn="l"/>
                <a:tab pos="2954334" algn="l"/>
              </a:tabLst>
            </a:pPr>
            <a:r>
              <a:rPr lang="en-GB" dirty="0">
                <a:ea typeface="MS PGothic"/>
                <a:cs typeface="Calibri"/>
              </a:rPr>
              <a:t>* (for students with a UK home address)</a:t>
            </a:r>
          </a:p>
          <a:p>
            <a:pPr lvl="0">
              <a:spcBef>
                <a:spcPts val="300"/>
              </a:spcBef>
              <a:spcAft>
                <a:spcPts val="300"/>
              </a:spcAft>
              <a:buClr>
                <a:srgbClr val="FBC651"/>
              </a:buClr>
              <a:tabLst>
                <a:tab pos="1701798" algn="l"/>
                <a:tab pos="2954334" algn="l"/>
              </a:tabLst>
            </a:pPr>
            <a:endParaRPr lang="en-GB" dirty="0">
              <a:ea typeface="MS PGothic"/>
              <a:cs typeface="Calibri"/>
            </a:endParaRPr>
          </a:p>
        </p:txBody>
      </p:sp>
      <p:sp>
        <p:nvSpPr>
          <p:cNvPr id="7" name="Slide Number Placeholder 5">
            <a:extLst>
              <a:ext uri="{FF2B5EF4-FFF2-40B4-BE49-F238E27FC236}">
                <a16:creationId xmlns:a16="http://schemas.microsoft.com/office/drawing/2014/main" id="{2BE88757-F765-4201-9A9D-8A1C5889A4DA}"/>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   </a:t>
            </a:r>
            <a:fld id="{364A6DCE-8385-4531-9C1B-7936BCD72F77}" type="slidenum">
              <a:rPr sz="900" smtClean="0">
                <a:solidFill>
                  <a:srgbClr val="1F2834"/>
                </a:solidFill>
                <a:latin typeface="Calibri"/>
              </a:rPr>
              <a:t>14</a:t>
            </a:fld>
            <a:endParaRPr lang="en-US" sz="900">
              <a:solidFill>
                <a:srgbClr val="1F2834"/>
              </a:solidFill>
              <a:latin typeface="Calibri"/>
            </a:endParaRPr>
          </a:p>
        </p:txBody>
      </p:sp>
      <p:pic>
        <p:nvPicPr>
          <p:cNvPr id="10" name="Picture 9" descr="Graphical user interface, text, application, chat or text message&#10;&#10;Description automatically generated">
            <a:extLst>
              <a:ext uri="{FF2B5EF4-FFF2-40B4-BE49-F238E27FC236}">
                <a16:creationId xmlns:a16="http://schemas.microsoft.com/office/drawing/2014/main" id="{B695B827-866E-4447-8EE7-FA5115386F93}"/>
              </a:ext>
            </a:extLst>
          </p:cNvPr>
          <p:cNvPicPr>
            <a:picLocks noChangeAspect="1"/>
          </p:cNvPicPr>
          <p:nvPr/>
        </p:nvPicPr>
        <p:blipFill rotWithShape="1">
          <a:blip r:embed="rId3">
            <a:extLst>
              <a:ext uri="{28A0092B-C50C-407E-A947-70E740481C1C}">
                <a14:useLocalDpi xmlns:a14="http://schemas.microsoft.com/office/drawing/2010/main" val="0"/>
              </a:ext>
            </a:extLst>
          </a:blip>
          <a:srcRect r="24074"/>
          <a:stretch/>
        </p:blipFill>
        <p:spPr>
          <a:xfrm>
            <a:off x="4760688" y="1463930"/>
            <a:ext cx="4003232" cy="2675191"/>
          </a:xfrm>
          <a:prstGeom prst="roundRect">
            <a:avLst>
              <a:gd name="adj" fmla="val 7827"/>
            </a:avLst>
          </a:prstGeom>
        </p:spPr>
      </p:pic>
      <p:pic>
        <p:nvPicPr>
          <p:cNvPr id="8" name="Picture 2" descr="See the source image">
            <a:extLst>
              <a:ext uri="{FF2B5EF4-FFF2-40B4-BE49-F238E27FC236}">
                <a16:creationId xmlns:a16="http://schemas.microsoft.com/office/drawing/2014/main" id="{AF50D762-24A0-2D27-8F72-F2920FEE37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8631" y="249568"/>
            <a:ext cx="832626" cy="417583"/>
          </a:xfrm>
          <a:prstGeom prst="roundRect">
            <a:avLst>
              <a:gd name="adj" fmla="val 8594"/>
            </a:avLst>
          </a:prstGeom>
          <a:solidFill>
            <a:srgbClr val="FFFFFF">
              <a:shade val="85000"/>
            </a:srgbClr>
          </a:solidFill>
          <a:ln>
            <a:noFill/>
          </a:ln>
          <a:effectLst/>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9481-F3F0-4FB5-A9E5-6F79B0ED0ED2}"/>
              </a:ext>
            </a:extLst>
          </p:cNvPr>
          <p:cNvSpPr>
            <a:spLocks noGrp="1"/>
          </p:cNvSpPr>
          <p:nvPr>
            <p:ph type="title"/>
          </p:nvPr>
        </p:nvSpPr>
        <p:spPr>
          <a:xfrm>
            <a:off x="287338" y="113024"/>
            <a:ext cx="3832176" cy="987425"/>
          </a:xfrm>
        </p:spPr>
        <p:txBody>
          <a:bodyPr/>
          <a:lstStyle/>
          <a:p>
            <a:r>
              <a:rPr lang="en-GB"/>
              <a:t>Application </a:t>
            </a:r>
          </a:p>
        </p:txBody>
      </p:sp>
      <p:sp>
        <p:nvSpPr>
          <p:cNvPr id="3" name="Picture Placeholder 2">
            <a:extLst>
              <a:ext uri="{FF2B5EF4-FFF2-40B4-BE49-F238E27FC236}">
                <a16:creationId xmlns:a16="http://schemas.microsoft.com/office/drawing/2014/main" id="{EDF8ECC5-769F-4108-A399-CF8EADB34796}"/>
              </a:ext>
            </a:extLst>
          </p:cNvPr>
          <p:cNvSpPr>
            <a:spLocks noGrp="1"/>
          </p:cNvSpPr>
          <p:nvPr>
            <p:ph type="pic" idx="1"/>
          </p:nvPr>
        </p:nvSpPr>
        <p:spPr/>
      </p:sp>
      <p:sp>
        <p:nvSpPr>
          <p:cNvPr id="7" name="Slide Number Placeholder 6">
            <a:extLst>
              <a:ext uri="{FF2B5EF4-FFF2-40B4-BE49-F238E27FC236}">
                <a16:creationId xmlns:a16="http://schemas.microsoft.com/office/drawing/2014/main" id="{403635F3-E803-4935-9B04-3D866E9B4B43}"/>
              </a:ext>
            </a:extLst>
          </p:cNvPr>
          <p:cNvSpPr>
            <a:spLocks noGrp="1"/>
          </p:cNvSpPr>
          <p:nvPr>
            <p:ph type="sldNum" sz="quarter" idx="12"/>
          </p:nvPr>
        </p:nvSpPr>
        <p:spPr/>
        <p:txBody>
          <a:bodyPr/>
          <a:lstStyle/>
          <a:p>
            <a:r>
              <a:rPr lang="en-US"/>
              <a:t>|   </a:t>
            </a:r>
            <a:fld id="{D7A593A7-184A-6D43-8A36-702213271FF9}" type="slidenum">
              <a:rPr lang="en-US" smtClean="0"/>
              <a:pPr/>
              <a:t>15</a:t>
            </a:fld>
            <a:endParaRPr lang="en-US"/>
          </a:p>
        </p:txBody>
      </p:sp>
      <p:sp>
        <p:nvSpPr>
          <p:cNvPr id="8" name="Text Placeholder 8">
            <a:extLst>
              <a:ext uri="{FF2B5EF4-FFF2-40B4-BE49-F238E27FC236}">
                <a16:creationId xmlns:a16="http://schemas.microsoft.com/office/drawing/2014/main" id="{D9F14CA4-DD42-4A9A-9792-C2B7D9FCC1F5}"/>
              </a:ext>
            </a:extLst>
          </p:cNvPr>
          <p:cNvSpPr txBox="1">
            <a:spLocks/>
          </p:cNvSpPr>
          <p:nvPr/>
        </p:nvSpPr>
        <p:spPr>
          <a:xfrm>
            <a:off x="340941" y="1401226"/>
            <a:ext cx="4284659" cy="3628891"/>
          </a:xfrm>
          <a:prstGeom prst="rect">
            <a:avLst/>
          </a:prstGeom>
          <a:ln>
            <a:noFill/>
          </a:ln>
        </p:spPr>
        <p:txBody>
          <a:bodyPr vert="horz" lIns="0" tIns="0" rIns="0" bIns="0" rtlCol="0">
            <a:noAutofit/>
          </a:bodyPr>
          <a:lstStyle>
            <a:lvl1pPr marL="0" indent="0" algn="l" defTabSz="685800" rtl="0" eaLnBrk="1" latinLnBrk="0" hangingPunct="1">
              <a:lnSpc>
                <a:spcPct val="100000"/>
              </a:lnSpc>
              <a:spcBef>
                <a:spcPts val="750"/>
              </a:spcBef>
              <a:buClr>
                <a:schemeClr val="tx1"/>
              </a:buClr>
              <a:buFont typeface="Wingdings" pitchFamily="2" charset="2"/>
              <a:buNone/>
              <a:defRPr sz="1200" b="0" i="0" kern="1200">
                <a:solidFill>
                  <a:schemeClr val="tx1"/>
                </a:solidFill>
                <a:latin typeface="+mj-lt"/>
                <a:ea typeface="Roboto Light" panose="02000000000000000000" pitchFamily="2" charset="0"/>
                <a:cs typeface="Roboto Light" panose="02000000000000000000" pitchFamily="2" charset="0"/>
              </a:defRPr>
            </a:lvl1pPr>
            <a:lvl2pPr marL="342900" indent="0" algn="l" defTabSz="685800" rtl="0" eaLnBrk="1" latinLnBrk="0" hangingPunct="1">
              <a:lnSpc>
                <a:spcPct val="100000"/>
              </a:lnSpc>
              <a:spcBef>
                <a:spcPts val="375"/>
              </a:spcBef>
              <a:buClr>
                <a:schemeClr val="tx1"/>
              </a:buClr>
              <a:buFont typeface="Wingdings" pitchFamily="2" charset="2"/>
              <a:buNone/>
              <a:defRPr sz="1050" b="0" i="0" kern="1200">
                <a:solidFill>
                  <a:schemeClr val="tx1"/>
                </a:solidFill>
                <a:latin typeface="+mj-lt"/>
                <a:ea typeface="Roboto Light" panose="02000000000000000000" pitchFamily="2" charset="0"/>
                <a:cs typeface="Roboto Light" panose="02000000000000000000" pitchFamily="2" charset="0"/>
              </a:defRPr>
            </a:lvl2pPr>
            <a:lvl3pPr marL="685800" indent="0" algn="l" defTabSz="685800" rtl="0" eaLnBrk="1" latinLnBrk="0" hangingPunct="1">
              <a:lnSpc>
                <a:spcPct val="100000"/>
              </a:lnSpc>
              <a:spcBef>
                <a:spcPts val="375"/>
              </a:spcBef>
              <a:buClr>
                <a:schemeClr val="tx1"/>
              </a:buClr>
              <a:buFont typeface="Wingdings" pitchFamily="2" charset="2"/>
              <a:buNone/>
              <a:defRPr sz="900" b="0" i="0" kern="1200">
                <a:solidFill>
                  <a:schemeClr val="tx1"/>
                </a:solidFill>
                <a:latin typeface="+mj-lt"/>
                <a:ea typeface="Roboto Light" panose="02000000000000000000" pitchFamily="2" charset="0"/>
                <a:cs typeface="Roboto Light" panose="02000000000000000000" pitchFamily="2" charset="0"/>
              </a:defRPr>
            </a:lvl3pPr>
            <a:lvl4pPr marL="1028700" indent="0" algn="l" defTabSz="685800" rtl="0" eaLnBrk="1" latinLnBrk="0" hangingPunct="1">
              <a:lnSpc>
                <a:spcPct val="100000"/>
              </a:lnSpc>
              <a:spcBef>
                <a:spcPts val="375"/>
              </a:spcBef>
              <a:buClr>
                <a:schemeClr val="tx1"/>
              </a:buClr>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4pPr>
            <a:lvl5pPr marL="1371600" indent="0" algn="l" defTabSz="685800" rtl="0" eaLnBrk="1" latinLnBrk="0" hangingPunct="1">
              <a:lnSpc>
                <a:spcPct val="100000"/>
              </a:lnSpc>
              <a:spcBef>
                <a:spcPts val="375"/>
              </a:spcBef>
              <a:buClr>
                <a:schemeClr val="tx1"/>
              </a:buClr>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5pPr>
            <a:lvl6pPr marL="17145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6pPr>
            <a:lvl7pPr marL="20574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7pPr>
            <a:lvl8pPr marL="24003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8pPr>
            <a:lvl9pPr marL="27432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9pPr>
          </a:lstStyle>
          <a:p>
            <a:pPr>
              <a:spcBef>
                <a:spcPts val="300"/>
              </a:spcBef>
              <a:spcAft>
                <a:spcPts val="300"/>
              </a:spcAft>
              <a:buClr>
                <a:srgbClr val="FBC651"/>
              </a:buClr>
              <a:tabLst>
                <a:tab pos="1701798" algn="l"/>
                <a:tab pos="2954334" algn="l"/>
              </a:tabLst>
            </a:pPr>
            <a:r>
              <a:rPr lang="en-GB" sz="1400" b="1" dirty="0">
                <a:ea typeface="MS PGothic"/>
                <a:cs typeface="Calibri"/>
              </a:rPr>
              <a:t>Experiences:</a:t>
            </a:r>
          </a:p>
          <a:p>
            <a:pPr marL="285750" indent="-285750">
              <a:spcBef>
                <a:spcPts val="300"/>
              </a:spcBef>
              <a:spcAft>
                <a:spcPts val="300"/>
              </a:spcAft>
              <a:buClr>
                <a:srgbClr val="FBC651"/>
              </a:buClr>
              <a:buFont typeface="Arial" pitchFamily="34"/>
              <a:buChar char="•"/>
              <a:tabLst>
                <a:tab pos="1701798" algn="l"/>
                <a:tab pos="2954334" algn="l"/>
              </a:tabLst>
            </a:pPr>
            <a:r>
              <a:rPr lang="en-GB" sz="1400" dirty="0">
                <a:ea typeface="MS PGothic"/>
                <a:cs typeface="Calibri"/>
              </a:rPr>
              <a:t>Education </a:t>
            </a:r>
          </a:p>
          <a:p>
            <a:pPr marL="285750" indent="-285750">
              <a:spcBef>
                <a:spcPts val="300"/>
              </a:spcBef>
              <a:spcAft>
                <a:spcPts val="300"/>
              </a:spcAft>
              <a:buClr>
                <a:srgbClr val="FBC651"/>
              </a:buClr>
              <a:buFont typeface="Arial" pitchFamily="34"/>
              <a:buChar char="•"/>
              <a:tabLst>
                <a:tab pos="1701798" algn="l"/>
                <a:tab pos="2954334" algn="l"/>
              </a:tabLst>
            </a:pPr>
            <a:r>
              <a:rPr lang="en-GB" sz="1400" dirty="0">
                <a:ea typeface="MS PGothic"/>
                <a:cs typeface="Calibri"/>
              </a:rPr>
              <a:t>Employment </a:t>
            </a:r>
          </a:p>
          <a:p>
            <a:pPr marL="285750" indent="-285750">
              <a:spcBef>
                <a:spcPts val="300"/>
              </a:spcBef>
              <a:spcAft>
                <a:spcPts val="300"/>
              </a:spcAft>
              <a:buClr>
                <a:srgbClr val="FBC651"/>
              </a:buClr>
              <a:buFont typeface="Arial" pitchFamily="34"/>
              <a:buChar char="•"/>
              <a:tabLst>
                <a:tab pos="1701798" algn="l"/>
                <a:tab pos="2954334" algn="l"/>
              </a:tabLst>
            </a:pPr>
            <a:r>
              <a:rPr lang="en-GB" sz="1400" dirty="0">
                <a:ea typeface="MS PGothic"/>
                <a:cs typeface="Calibri"/>
              </a:rPr>
              <a:t>Extra activities* </a:t>
            </a:r>
          </a:p>
          <a:p>
            <a:pPr>
              <a:spcBef>
                <a:spcPts val="300"/>
              </a:spcBef>
              <a:spcAft>
                <a:spcPts val="300"/>
              </a:spcAft>
              <a:buClr>
                <a:srgbClr val="FBC651"/>
              </a:buClr>
              <a:tabLst>
                <a:tab pos="1701798" algn="l"/>
                <a:tab pos="2954334" algn="l"/>
              </a:tabLst>
            </a:pPr>
            <a:endParaRPr lang="en-GB" sz="1400" dirty="0">
              <a:ea typeface="MS PGothic"/>
              <a:cs typeface="Calibri"/>
            </a:endParaRPr>
          </a:p>
          <a:p>
            <a:pPr>
              <a:spcBef>
                <a:spcPts val="300"/>
              </a:spcBef>
              <a:spcAft>
                <a:spcPts val="300"/>
              </a:spcAft>
              <a:buClr>
                <a:srgbClr val="FBC651"/>
              </a:buClr>
              <a:tabLst>
                <a:tab pos="1701798" algn="l"/>
                <a:tab pos="2954334" algn="l"/>
              </a:tabLst>
            </a:pPr>
            <a:endParaRPr lang="en-GB" sz="1400" dirty="0">
              <a:ea typeface="MS PGothic"/>
              <a:cs typeface="Calibri"/>
            </a:endParaRPr>
          </a:p>
          <a:p>
            <a:pPr marL="285750" indent="-285750">
              <a:spcBef>
                <a:spcPts val="300"/>
              </a:spcBef>
              <a:spcAft>
                <a:spcPts val="300"/>
              </a:spcAft>
              <a:buClr>
                <a:srgbClr val="FBC651"/>
              </a:buClr>
              <a:buFont typeface="Arial" pitchFamily="34"/>
              <a:buChar char="•"/>
              <a:tabLst>
                <a:tab pos="1701798" algn="l"/>
                <a:tab pos="2954334" algn="l"/>
              </a:tabLst>
            </a:pPr>
            <a:r>
              <a:rPr lang="en-GB" sz="1400" dirty="0">
                <a:ea typeface="MS PGothic"/>
                <a:cs typeface="Calibri"/>
              </a:rPr>
              <a:t>Personal statement </a:t>
            </a:r>
          </a:p>
          <a:p>
            <a:pPr marL="285750" indent="-285750">
              <a:spcBef>
                <a:spcPts val="300"/>
              </a:spcBef>
              <a:spcAft>
                <a:spcPts val="300"/>
              </a:spcAft>
              <a:buClr>
                <a:srgbClr val="FBC651"/>
              </a:buClr>
              <a:buFont typeface="Arial" pitchFamily="34"/>
              <a:buChar char="•"/>
              <a:tabLst>
                <a:tab pos="1701798" algn="l"/>
                <a:tab pos="2954334" algn="l"/>
              </a:tabLst>
            </a:pPr>
            <a:r>
              <a:rPr lang="en-GB" sz="1400" dirty="0">
                <a:ea typeface="MS PGothic"/>
                <a:cs typeface="Calibri"/>
              </a:rPr>
              <a:t>Reference**</a:t>
            </a:r>
          </a:p>
          <a:p>
            <a:pPr marL="285750" indent="-285750">
              <a:spcBef>
                <a:spcPts val="300"/>
              </a:spcBef>
              <a:spcAft>
                <a:spcPts val="300"/>
              </a:spcAft>
              <a:buClr>
                <a:srgbClr val="FBC651"/>
              </a:buClr>
              <a:buFont typeface="Arial" pitchFamily="34"/>
              <a:buChar char="•"/>
              <a:tabLst>
                <a:tab pos="1701798" algn="l"/>
                <a:tab pos="2954334" algn="l"/>
              </a:tabLst>
            </a:pPr>
            <a:r>
              <a:rPr lang="en-GB" sz="1400" dirty="0">
                <a:ea typeface="MS PGothic"/>
                <a:cs typeface="Calibri"/>
              </a:rPr>
              <a:t>Add choices – up to five </a:t>
            </a:r>
          </a:p>
          <a:p>
            <a:pPr>
              <a:spcBef>
                <a:spcPts val="300"/>
              </a:spcBef>
              <a:spcAft>
                <a:spcPts val="300"/>
              </a:spcAft>
              <a:buClr>
                <a:srgbClr val="FBC651"/>
              </a:buClr>
              <a:tabLst>
                <a:tab pos="1701798" algn="l"/>
                <a:tab pos="2954334" algn="l"/>
              </a:tabLst>
            </a:pPr>
            <a:endParaRPr lang="en-GB" dirty="0">
              <a:ea typeface="MS PGothic"/>
              <a:cs typeface="Calibri"/>
            </a:endParaRPr>
          </a:p>
        </p:txBody>
      </p:sp>
      <p:sp>
        <p:nvSpPr>
          <p:cNvPr id="12" name="TextBox 11">
            <a:extLst>
              <a:ext uri="{FF2B5EF4-FFF2-40B4-BE49-F238E27FC236}">
                <a16:creationId xmlns:a16="http://schemas.microsoft.com/office/drawing/2014/main" id="{860E58ED-5E14-4FF8-BE0E-FCC3F2DE84F9}"/>
              </a:ext>
            </a:extLst>
          </p:cNvPr>
          <p:cNvSpPr txBox="1"/>
          <p:nvPr/>
        </p:nvSpPr>
        <p:spPr>
          <a:xfrm>
            <a:off x="197270" y="4254169"/>
            <a:ext cx="4572000" cy="538609"/>
          </a:xfrm>
          <a:prstGeom prst="rect">
            <a:avLst/>
          </a:prstGeom>
          <a:noFill/>
        </p:spPr>
        <p:txBody>
          <a:bodyPr wrap="square">
            <a:spAutoFit/>
          </a:bodyPr>
          <a:lstStyle/>
          <a:p>
            <a:pPr>
              <a:spcBef>
                <a:spcPts val="300"/>
              </a:spcBef>
              <a:spcAft>
                <a:spcPts val="300"/>
              </a:spcAft>
              <a:buClr>
                <a:srgbClr val="FBC651"/>
              </a:buClr>
              <a:tabLst>
                <a:tab pos="1701798" algn="l"/>
                <a:tab pos="2954334" algn="l"/>
              </a:tabLst>
            </a:pPr>
            <a:r>
              <a:rPr lang="en-GB" sz="1200" dirty="0">
                <a:latin typeface="+mj-lt"/>
                <a:ea typeface="MS PGothic"/>
                <a:cs typeface="Calibri"/>
              </a:rPr>
              <a:t>*(for students with a UK home address)</a:t>
            </a:r>
          </a:p>
          <a:p>
            <a:pPr>
              <a:spcBef>
                <a:spcPts val="300"/>
              </a:spcBef>
              <a:spcAft>
                <a:spcPts val="300"/>
              </a:spcAft>
              <a:buClr>
                <a:srgbClr val="FBC651"/>
              </a:buClr>
              <a:tabLst>
                <a:tab pos="1701798" algn="l"/>
                <a:tab pos="2954334" algn="l"/>
              </a:tabLst>
            </a:pPr>
            <a:r>
              <a:rPr lang="en-GB" sz="1200" dirty="0">
                <a:latin typeface="+mj-lt"/>
                <a:ea typeface="MS PGothic"/>
                <a:cs typeface="Calibri"/>
              </a:rPr>
              <a:t>**(not visible for students linked to their school/college)</a:t>
            </a:r>
          </a:p>
        </p:txBody>
      </p:sp>
      <p:pic>
        <p:nvPicPr>
          <p:cNvPr id="15" name="Picture 14">
            <a:extLst>
              <a:ext uri="{FF2B5EF4-FFF2-40B4-BE49-F238E27FC236}">
                <a16:creationId xmlns:a16="http://schemas.microsoft.com/office/drawing/2014/main" id="{D6F60BF6-2FF0-4155-877F-07B625E3E88C}"/>
              </a:ext>
            </a:extLst>
          </p:cNvPr>
          <p:cNvPicPr>
            <a:picLocks noChangeAspect="1"/>
          </p:cNvPicPr>
          <p:nvPr/>
        </p:nvPicPr>
        <p:blipFill rotWithShape="1">
          <a:blip r:embed="rId2"/>
          <a:srcRect t="1943" r="17649" b="4431"/>
          <a:stretch/>
        </p:blipFill>
        <p:spPr>
          <a:xfrm>
            <a:off x="4792919" y="1635125"/>
            <a:ext cx="3827818" cy="2297272"/>
          </a:xfrm>
          <a:prstGeom prst="roundRect">
            <a:avLst>
              <a:gd name="adj" fmla="val 12988"/>
            </a:avLst>
          </a:prstGeom>
        </p:spPr>
      </p:pic>
      <p:pic>
        <p:nvPicPr>
          <p:cNvPr id="10" name="Picture 2" descr="See the source image">
            <a:extLst>
              <a:ext uri="{FF2B5EF4-FFF2-40B4-BE49-F238E27FC236}">
                <a16:creationId xmlns:a16="http://schemas.microsoft.com/office/drawing/2014/main" id="{7ACC707B-DA57-CC66-6A2C-D345603234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8631" y="249568"/>
            <a:ext cx="832626" cy="417583"/>
          </a:xfrm>
          <a:prstGeom prst="roundRect">
            <a:avLst>
              <a:gd name="adj" fmla="val 8594"/>
            </a:avLst>
          </a:prstGeom>
          <a:solidFill>
            <a:srgbClr val="FFFFFF">
              <a:shade val="85000"/>
            </a:srgbClr>
          </a:solidFill>
          <a:ln>
            <a:no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87599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2C4D6-9DED-4E21-984E-12E8BE16869F}"/>
              </a:ext>
            </a:extLst>
          </p:cNvPr>
          <p:cNvSpPr txBox="1">
            <a:spLocks noGrp="1"/>
          </p:cNvSpPr>
          <p:nvPr>
            <p:ph type="title"/>
          </p:nvPr>
        </p:nvSpPr>
        <p:spPr>
          <a:xfrm>
            <a:off x="353543" y="-23838"/>
            <a:ext cx="8228008" cy="1069793"/>
          </a:xfrm>
        </p:spPr>
        <p:txBody>
          <a:bodyPr/>
          <a:lstStyle/>
          <a:p>
            <a:pPr lvl="0"/>
            <a:r>
              <a:rPr lang="en-US" sz="3200"/>
              <a:t>The personal statement </a:t>
            </a:r>
            <a:endParaRPr lang="en-GB"/>
          </a:p>
        </p:txBody>
      </p:sp>
      <p:sp>
        <p:nvSpPr>
          <p:cNvPr id="5" name="Slide Number Placeholder 6">
            <a:extLst>
              <a:ext uri="{FF2B5EF4-FFF2-40B4-BE49-F238E27FC236}">
                <a16:creationId xmlns:a16="http://schemas.microsoft.com/office/drawing/2014/main" id="{2FB35396-1D2E-4AE1-9C77-999E8D8D7BAC}"/>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kern="0">
                <a:solidFill>
                  <a:srgbClr val="1F2834"/>
                </a:solidFill>
                <a:latin typeface="Calibri"/>
              </a:rPr>
              <a:t>|   </a:t>
            </a:r>
            <a:fld id="{C37586F3-408F-4BA8-9427-2F64F4598123}" type="slidenum">
              <a:rPr sz="900" kern="0" smtClean="0">
                <a:solidFill>
                  <a:srgbClr val="1F2834"/>
                </a:solidFill>
                <a:latin typeface="Calibri"/>
              </a:rPr>
              <a:t>16</a:t>
            </a:fld>
            <a:endParaRPr lang="en-US" sz="900" kern="0">
              <a:solidFill>
                <a:srgbClr val="1F2834"/>
              </a:solidFill>
              <a:latin typeface="Calibri"/>
            </a:endParaRPr>
          </a:p>
        </p:txBody>
      </p:sp>
      <p:grpSp>
        <p:nvGrpSpPr>
          <p:cNvPr id="6" name="TextBox 2">
            <a:extLst>
              <a:ext uri="{FF2B5EF4-FFF2-40B4-BE49-F238E27FC236}">
                <a16:creationId xmlns:a16="http://schemas.microsoft.com/office/drawing/2014/main" id="{FFA1420F-2FEF-4166-9922-6C9DE0E3E0DA}"/>
              </a:ext>
            </a:extLst>
          </p:cNvPr>
          <p:cNvGrpSpPr/>
          <p:nvPr/>
        </p:nvGrpSpPr>
        <p:grpSpPr>
          <a:xfrm>
            <a:off x="448979" y="1060658"/>
            <a:ext cx="5248117" cy="3263969"/>
            <a:chOff x="448979" y="1060658"/>
            <a:chExt cx="5248117" cy="3263969"/>
          </a:xfrm>
        </p:grpSpPr>
        <p:sp>
          <p:nvSpPr>
            <p:cNvPr id="7" name="Freeform: Shape 6">
              <a:extLst>
                <a:ext uri="{FF2B5EF4-FFF2-40B4-BE49-F238E27FC236}">
                  <a16:creationId xmlns:a16="http://schemas.microsoft.com/office/drawing/2014/main" id="{2E58D896-9ADC-42F5-AFC6-3B6D691AC83D}"/>
                </a:ext>
              </a:extLst>
            </p:cNvPr>
            <p:cNvSpPr/>
            <p:nvPr/>
          </p:nvSpPr>
          <p:spPr>
            <a:xfrm>
              <a:off x="448979" y="1060658"/>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8" name="Rectangle 7" descr="Gavel">
              <a:extLst>
                <a:ext uri="{FF2B5EF4-FFF2-40B4-BE49-F238E27FC236}">
                  <a16:creationId xmlns:a16="http://schemas.microsoft.com/office/drawing/2014/main" id="{92CB85AD-401D-4888-B305-68753C8D58AF}"/>
                </a:ext>
              </a:extLst>
            </p:cNvPr>
            <p:cNvSpPr/>
            <p:nvPr/>
          </p:nvSpPr>
          <p:spPr>
            <a:xfrm>
              <a:off x="565172" y="1147087"/>
              <a:ext cx="211262" cy="211262"/>
            </a:xfrm>
            <a:prstGeom prst="rect">
              <a:avLst/>
            </a:prstGeom>
            <a:blipFill>
              <a:blip r:embed="rId3">
                <a:alphaModFix/>
                <a:extLst>
                  <a:ext uri="{96DAC541-7B7A-43D3-8B79-37D633B846F1}">
                    <asvg:svgBlip xmlns:asvg="http://schemas.microsoft.com/office/drawing/2016/SVG/main" r:embed="rId4"/>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9" name="Freeform: Shape 8">
              <a:extLst>
                <a:ext uri="{FF2B5EF4-FFF2-40B4-BE49-F238E27FC236}">
                  <a16:creationId xmlns:a16="http://schemas.microsoft.com/office/drawing/2014/main" id="{5DEED767-CB7E-47B6-96BF-1D70864B9F67}"/>
                </a:ext>
              </a:extLst>
            </p:cNvPr>
            <p:cNvSpPr/>
            <p:nvPr/>
          </p:nvSpPr>
          <p:spPr>
            <a:xfrm>
              <a:off x="892628" y="1060658"/>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Calibri Light"/>
                  <a:ea typeface="ＭＳ Ｐゴシック"/>
                </a:rPr>
                <a:t>The only section you have full control over</a:t>
              </a:r>
              <a:endParaRPr lang="en-US" sz="1400" b="0" i="0" u="none" strike="noStrike" kern="1200" cap="none" spc="0" baseline="0">
                <a:solidFill>
                  <a:srgbClr val="1F2834"/>
                </a:solidFill>
                <a:uFillTx/>
                <a:latin typeface="Calibri Light"/>
              </a:endParaRPr>
            </a:p>
          </p:txBody>
        </p:sp>
        <p:sp>
          <p:nvSpPr>
            <p:cNvPr id="10" name="Freeform: Shape 9">
              <a:extLst>
                <a:ext uri="{FF2B5EF4-FFF2-40B4-BE49-F238E27FC236}">
                  <a16:creationId xmlns:a16="http://schemas.microsoft.com/office/drawing/2014/main" id="{25959123-DA3C-4575-A8BF-788C57ADA34D}"/>
                </a:ext>
              </a:extLst>
            </p:cNvPr>
            <p:cNvSpPr/>
            <p:nvPr/>
          </p:nvSpPr>
          <p:spPr>
            <a:xfrm>
              <a:off x="448979" y="1540800"/>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1" name="Rectangle 10" descr="Cheers">
              <a:extLst>
                <a:ext uri="{FF2B5EF4-FFF2-40B4-BE49-F238E27FC236}">
                  <a16:creationId xmlns:a16="http://schemas.microsoft.com/office/drawing/2014/main" id="{FA70F037-8C46-44CC-8567-324FA3C5BFEF}"/>
                </a:ext>
              </a:extLst>
            </p:cNvPr>
            <p:cNvSpPr/>
            <p:nvPr/>
          </p:nvSpPr>
          <p:spPr>
            <a:xfrm>
              <a:off x="565172" y="1627229"/>
              <a:ext cx="211262" cy="211262"/>
            </a:xfrm>
            <a:prstGeom prst="rect">
              <a:avLst/>
            </a:prstGeom>
            <a:blipFill>
              <a:blip r:embed="rId5">
                <a:alphaModFix/>
                <a:extLst>
                  <a:ext uri="{96DAC541-7B7A-43D3-8B79-37D633B846F1}">
                    <asvg:svgBlip xmlns:asvg="http://schemas.microsoft.com/office/drawing/2016/SVG/main" r:embed="rId6"/>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2" name="Freeform: Shape 11">
              <a:extLst>
                <a:ext uri="{FF2B5EF4-FFF2-40B4-BE49-F238E27FC236}">
                  <a16:creationId xmlns:a16="http://schemas.microsoft.com/office/drawing/2014/main" id="{82A91C8D-7503-4C45-A01C-54AAF08603B9}"/>
                </a:ext>
              </a:extLst>
            </p:cNvPr>
            <p:cNvSpPr/>
            <p:nvPr/>
          </p:nvSpPr>
          <p:spPr>
            <a:xfrm>
              <a:off x="613032" y="1534454"/>
              <a:ext cx="5084064" cy="384112"/>
            </a:xfrm>
            <a:custGeom>
              <a:avLst/>
              <a:gdLst>
                <a:gd name="f0" fmla="val 10800000"/>
                <a:gd name="f1" fmla="val 5400000"/>
                <a:gd name="f2" fmla="val 180"/>
                <a:gd name="f3" fmla="val w"/>
                <a:gd name="f4" fmla="val h"/>
                <a:gd name="f5" fmla="val 0"/>
                <a:gd name="f6" fmla="val 5084065"/>
                <a:gd name="f7" fmla="val 384114"/>
                <a:gd name="f8" fmla="+- 0 0 -90"/>
                <a:gd name="f9" fmla="*/ f3 1 5084065"/>
                <a:gd name="f10" fmla="*/ f4 1 384114"/>
                <a:gd name="f11" fmla="+- f7 0 f5"/>
                <a:gd name="f12" fmla="+- f6 0 f5"/>
                <a:gd name="f13" fmla="*/ f8 f0 1"/>
                <a:gd name="f14" fmla="*/ f12 1 5084065"/>
                <a:gd name="f15" fmla="*/ f11 1 384114"/>
                <a:gd name="f16" fmla="*/ 0 f12 1"/>
                <a:gd name="f17" fmla="*/ 0 f11 1"/>
                <a:gd name="f18" fmla="*/ 5084065 f12 1"/>
                <a:gd name="f19" fmla="*/ 384114 f11 1"/>
                <a:gd name="f20" fmla="*/ f13 1 f2"/>
                <a:gd name="f21" fmla="*/ f16 1 5084065"/>
                <a:gd name="f22" fmla="*/ f17 1 384114"/>
                <a:gd name="f23" fmla="*/ f18 1 5084065"/>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5084065"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Calibri Light"/>
                  <a:ea typeface="ＭＳ Ｐゴシック"/>
                </a:rPr>
                <a:t>       Your only chance to market yourself as an individual</a:t>
              </a:r>
              <a:endParaRPr lang="en-US" sz="1400" b="0" i="0" u="none" strike="noStrike" kern="1200" cap="none" spc="0" baseline="0">
                <a:solidFill>
                  <a:srgbClr val="1F2834"/>
                </a:solidFill>
                <a:uFillTx/>
                <a:latin typeface="Calibri Light"/>
              </a:endParaRPr>
            </a:p>
          </p:txBody>
        </p:sp>
        <p:sp>
          <p:nvSpPr>
            <p:cNvPr id="13" name="Freeform: Shape 12">
              <a:extLst>
                <a:ext uri="{FF2B5EF4-FFF2-40B4-BE49-F238E27FC236}">
                  <a16:creationId xmlns:a16="http://schemas.microsoft.com/office/drawing/2014/main" id="{32CD36A4-9CC2-4FA0-8666-84D4E41DC4B5}"/>
                </a:ext>
              </a:extLst>
            </p:cNvPr>
            <p:cNvSpPr/>
            <p:nvPr/>
          </p:nvSpPr>
          <p:spPr>
            <a:xfrm>
              <a:off x="448979" y="2020942"/>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4" name="Rectangle 13" descr="Joker Hat">
              <a:extLst>
                <a:ext uri="{FF2B5EF4-FFF2-40B4-BE49-F238E27FC236}">
                  <a16:creationId xmlns:a16="http://schemas.microsoft.com/office/drawing/2014/main" id="{42D528F5-1896-4636-AD76-325275297ABE}"/>
                </a:ext>
              </a:extLst>
            </p:cNvPr>
            <p:cNvSpPr/>
            <p:nvPr/>
          </p:nvSpPr>
          <p:spPr>
            <a:xfrm>
              <a:off x="565172" y="2107371"/>
              <a:ext cx="211262" cy="211262"/>
            </a:xfrm>
            <a:prstGeom prst="rect">
              <a:avLst/>
            </a:prstGeom>
            <a:blipFill>
              <a:blip r:embed="rId7">
                <a:alphaModFix/>
                <a:extLst>
                  <a:ext uri="{96DAC541-7B7A-43D3-8B79-37D633B846F1}">
                    <asvg:svgBlip xmlns:asvg="http://schemas.microsoft.com/office/drawing/2016/SVG/main" r:embed="rId8"/>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5" name="Freeform: Shape 14">
              <a:extLst>
                <a:ext uri="{FF2B5EF4-FFF2-40B4-BE49-F238E27FC236}">
                  <a16:creationId xmlns:a16="http://schemas.microsoft.com/office/drawing/2014/main" id="{E0F10F76-2D1A-41FD-A995-86D4827AD934}"/>
                </a:ext>
              </a:extLst>
            </p:cNvPr>
            <p:cNvSpPr/>
            <p:nvPr/>
          </p:nvSpPr>
          <p:spPr>
            <a:xfrm>
              <a:off x="892628" y="1982912"/>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Calibri Light"/>
                  <a:ea typeface="ＭＳ Ｐゴシック"/>
                </a:rPr>
                <a:t>The same for all of your choices</a:t>
              </a:r>
              <a:endParaRPr lang="en-GB" sz="1400" b="0" i="0" u="none" strike="noStrike" kern="1200" cap="none" spc="0" baseline="0">
                <a:solidFill>
                  <a:srgbClr val="1F2834"/>
                </a:solidFill>
                <a:uFillTx/>
                <a:latin typeface="Calibri Light"/>
              </a:endParaRPr>
            </a:p>
          </p:txBody>
        </p:sp>
        <p:sp>
          <p:nvSpPr>
            <p:cNvPr id="16" name="Freeform: Shape 15">
              <a:extLst>
                <a:ext uri="{FF2B5EF4-FFF2-40B4-BE49-F238E27FC236}">
                  <a16:creationId xmlns:a16="http://schemas.microsoft.com/office/drawing/2014/main" id="{B470ECE3-A7E2-4052-867B-68E30A8BDA0B}"/>
                </a:ext>
              </a:extLst>
            </p:cNvPr>
            <p:cNvSpPr/>
            <p:nvPr/>
          </p:nvSpPr>
          <p:spPr>
            <a:xfrm>
              <a:off x="448979" y="2501085"/>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7" name="Rectangle 16" descr="Thumbs Up Sign">
              <a:extLst>
                <a:ext uri="{FF2B5EF4-FFF2-40B4-BE49-F238E27FC236}">
                  <a16:creationId xmlns:a16="http://schemas.microsoft.com/office/drawing/2014/main" id="{C83266B1-5BC2-4820-8542-E893E7F3447C}"/>
                </a:ext>
              </a:extLst>
            </p:cNvPr>
            <p:cNvSpPr/>
            <p:nvPr/>
          </p:nvSpPr>
          <p:spPr>
            <a:xfrm>
              <a:off x="565172" y="2587514"/>
              <a:ext cx="211262" cy="211262"/>
            </a:xfrm>
            <a:prstGeom prst="rect">
              <a:avLst/>
            </a:prstGeom>
            <a:blipFill>
              <a:blip r:embed="rId9">
                <a:alphaModFix/>
                <a:extLst>
                  <a:ext uri="{96DAC541-7B7A-43D3-8B79-37D633B846F1}">
                    <asvg:svgBlip xmlns:asvg="http://schemas.microsoft.com/office/drawing/2016/SVG/main" r:embed="rId10"/>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8" name="Freeform: Shape 17">
              <a:extLst>
                <a:ext uri="{FF2B5EF4-FFF2-40B4-BE49-F238E27FC236}">
                  <a16:creationId xmlns:a16="http://schemas.microsoft.com/office/drawing/2014/main" id="{5C5E297B-7EF9-4315-BA3F-EBCE3B720F11}"/>
                </a:ext>
              </a:extLst>
            </p:cNvPr>
            <p:cNvSpPr/>
            <p:nvPr/>
          </p:nvSpPr>
          <p:spPr>
            <a:xfrm>
              <a:off x="892628" y="2444044"/>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Calibri Light"/>
                  <a:ea typeface="ＭＳ Ｐゴシック"/>
                </a:rPr>
                <a:t>A maximum of 4,000 characters, or 47 lines</a:t>
              </a:r>
              <a:endParaRPr lang="en-US" sz="1400" b="0" i="0" u="none" strike="noStrike" kern="1200" cap="none" spc="0" baseline="0">
                <a:solidFill>
                  <a:srgbClr val="1F2834"/>
                </a:solidFill>
                <a:uFillTx/>
                <a:latin typeface="Calibri Light"/>
              </a:endParaRPr>
            </a:p>
          </p:txBody>
        </p:sp>
        <p:sp>
          <p:nvSpPr>
            <p:cNvPr id="19" name="Freeform: Shape 18">
              <a:extLst>
                <a:ext uri="{FF2B5EF4-FFF2-40B4-BE49-F238E27FC236}">
                  <a16:creationId xmlns:a16="http://schemas.microsoft.com/office/drawing/2014/main" id="{2DC0F1C9-C4F8-44C4-9FDB-5D3986105323}"/>
                </a:ext>
              </a:extLst>
            </p:cNvPr>
            <p:cNvSpPr/>
            <p:nvPr/>
          </p:nvSpPr>
          <p:spPr>
            <a:xfrm>
              <a:off x="448979" y="2981227"/>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0" name="Rectangle 19" descr="Group">
              <a:extLst>
                <a:ext uri="{FF2B5EF4-FFF2-40B4-BE49-F238E27FC236}">
                  <a16:creationId xmlns:a16="http://schemas.microsoft.com/office/drawing/2014/main" id="{0BA5FB44-2987-4BE8-AE6D-4085E4F54206}"/>
                </a:ext>
              </a:extLst>
            </p:cNvPr>
            <p:cNvSpPr/>
            <p:nvPr/>
          </p:nvSpPr>
          <p:spPr>
            <a:xfrm>
              <a:off x="565172" y="3067656"/>
              <a:ext cx="211262" cy="211262"/>
            </a:xfrm>
            <a:prstGeom prst="rect">
              <a:avLst/>
            </a:prstGeom>
            <a:blipFill>
              <a:blip r:embed="rId11">
                <a:alphaModFix/>
                <a:extLst>
                  <a:ext uri="{96DAC541-7B7A-43D3-8B79-37D633B846F1}">
                    <asvg:svgBlip xmlns:asvg="http://schemas.microsoft.com/office/drawing/2016/SVG/main" r:embed="rId12"/>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1" name="Freeform: Shape 20">
              <a:extLst>
                <a:ext uri="{FF2B5EF4-FFF2-40B4-BE49-F238E27FC236}">
                  <a16:creationId xmlns:a16="http://schemas.microsoft.com/office/drawing/2014/main" id="{F82824F1-BD7B-4675-9844-2DC495002C6C}"/>
                </a:ext>
              </a:extLst>
            </p:cNvPr>
            <p:cNvSpPr/>
            <p:nvPr/>
          </p:nvSpPr>
          <p:spPr>
            <a:xfrm>
              <a:off x="892628" y="2924187"/>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Calibri Light"/>
                  <a:ea typeface="ＭＳ Ｐゴシック"/>
                </a:rPr>
                <a:t>A minimum of 1,000 characters</a:t>
              </a:r>
              <a:endParaRPr lang="en-GB" sz="1400" b="0" i="0" u="none" strike="noStrike" kern="1200" cap="none" spc="0" baseline="0">
                <a:solidFill>
                  <a:srgbClr val="1F2834"/>
                </a:solidFill>
                <a:uFillTx/>
                <a:latin typeface="Calibri Light"/>
              </a:endParaRPr>
            </a:p>
          </p:txBody>
        </p:sp>
        <p:sp>
          <p:nvSpPr>
            <p:cNvPr id="22" name="Freeform: Shape 21">
              <a:extLst>
                <a:ext uri="{FF2B5EF4-FFF2-40B4-BE49-F238E27FC236}">
                  <a16:creationId xmlns:a16="http://schemas.microsoft.com/office/drawing/2014/main" id="{88C72D49-ED11-48B8-996E-0D294DA5F95E}"/>
                </a:ext>
              </a:extLst>
            </p:cNvPr>
            <p:cNvSpPr/>
            <p:nvPr/>
          </p:nvSpPr>
          <p:spPr>
            <a:xfrm>
              <a:off x="448979" y="3461369"/>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4" name="Freeform: Shape 23">
              <a:extLst>
                <a:ext uri="{FF2B5EF4-FFF2-40B4-BE49-F238E27FC236}">
                  <a16:creationId xmlns:a16="http://schemas.microsoft.com/office/drawing/2014/main" id="{412C5DCA-66E6-4D3B-87C7-DBAFF760CBED}"/>
                </a:ext>
              </a:extLst>
            </p:cNvPr>
            <p:cNvSpPr/>
            <p:nvPr/>
          </p:nvSpPr>
          <p:spPr>
            <a:xfrm>
              <a:off x="859773" y="3455133"/>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Calibri Light"/>
                  <a:ea typeface="ＭＳ Ｐゴシック"/>
                </a:rPr>
                <a:t>There isn’t a spelling or grammar check</a:t>
              </a:r>
              <a:endParaRPr lang="en-GB" sz="1400" b="0" i="0" u="none" strike="noStrike" kern="1200" cap="none" spc="0" baseline="0">
                <a:solidFill>
                  <a:srgbClr val="1F2834"/>
                </a:solidFill>
                <a:uFillTx/>
                <a:latin typeface="Calibri Light"/>
              </a:endParaRPr>
            </a:p>
          </p:txBody>
        </p:sp>
        <p:sp>
          <p:nvSpPr>
            <p:cNvPr id="25" name="Freeform: Shape 24">
              <a:extLst>
                <a:ext uri="{FF2B5EF4-FFF2-40B4-BE49-F238E27FC236}">
                  <a16:creationId xmlns:a16="http://schemas.microsoft.com/office/drawing/2014/main" id="{AD340325-CD36-440B-94FF-FE0A26B804DD}"/>
                </a:ext>
              </a:extLst>
            </p:cNvPr>
            <p:cNvSpPr/>
            <p:nvPr/>
          </p:nvSpPr>
          <p:spPr>
            <a:xfrm>
              <a:off x="448979" y="3914180"/>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6" name="Rectangle 25" descr="Irritant">
              <a:extLst>
                <a:ext uri="{FF2B5EF4-FFF2-40B4-BE49-F238E27FC236}">
                  <a16:creationId xmlns:a16="http://schemas.microsoft.com/office/drawing/2014/main" id="{360C0F13-7F43-4B5E-A589-D005D56F2527}"/>
                </a:ext>
              </a:extLst>
            </p:cNvPr>
            <p:cNvSpPr/>
            <p:nvPr/>
          </p:nvSpPr>
          <p:spPr>
            <a:xfrm>
              <a:off x="565172" y="4027941"/>
              <a:ext cx="211262" cy="211262"/>
            </a:xfrm>
            <a:prstGeom prst="rect">
              <a:avLst/>
            </a:prstGeom>
            <a:blipFill>
              <a:blip r:embed="rId13">
                <a:alphaModFix/>
                <a:extLst>
                  <a:ext uri="{96DAC541-7B7A-43D3-8B79-37D633B846F1}">
                    <asvg:svgBlip xmlns:asvg="http://schemas.microsoft.com/office/drawing/2016/SVG/main" r:embed="rId14"/>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7" name="Freeform: Shape 26">
              <a:extLst>
                <a:ext uri="{FF2B5EF4-FFF2-40B4-BE49-F238E27FC236}">
                  <a16:creationId xmlns:a16="http://schemas.microsoft.com/office/drawing/2014/main" id="{32E220CF-E88A-40A8-80FB-231A5845F6C7}"/>
                </a:ext>
              </a:extLst>
            </p:cNvPr>
            <p:cNvSpPr/>
            <p:nvPr/>
          </p:nvSpPr>
          <p:spPr>
            <a:xfrm>
              <a:off x="892628" y="3940515"/>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Calibri Light"/>
                </a:rPr>
                <a:t>No formatting allowed</a:t>
              </a:r>
            </a:p>
          </p:txBody>
        </p:sp>
      </p:grpSp>
      <p:sp>
        <p:nvSpPr>
          <p:cNvPr id="29" name="Rectangle 6">
            <a:extLst>
              <a:ext uri="{FF2B5EF4-FFF2-40B4-BE49-F238E27FC236}">
                <a16:creationId xmlns:a16="http://schemas.microsoft.com/office/drawing/2014/main" id="{40A0F4C8-43FE-43CE-8658-B6ACA09DA180}"/>
              </a:ext>
            </a:extLst>
          </p:cNvPr>
          <p:cNvSpPr>
            <a:spLocks noChangeArrowheads="1"/>
          </p:cNvSpPr>
          <p:nvPr/>
        </p:nvSpPr>
        <p:spPr bwMode="auto">
          <a:xfrm>
            <a:off x="5813290" y="1792804"/>
            <a:ext cx="3043368" cy="1077218"/>
          </a:xfrm>
          <a:prstGeom prst="rect">
            <a:avLst/>
          </a:prstGeom>
          <a:noFill/>
          <a:ln w="9525">
            <a:solidFill>
              <a:srgbClr val="474B57"/>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n-GB" altLang="en-US" sz="1600">
                <a:latin typeface="+mj-lt"/>
                <a:ea typeface="+mn-ea"/>
              </a:rPr>
              <a:t>UCAS’ similarity detection service: </a:t>
            </a:r>
          </a:p>
          <a:p>
            <a:pPr algn="ctr" eaLnBrk="1" hangingPunct="1"/>
            <a:r>
              <a:rPr lang="en-US" altLang="en-US" sz="1600">
                <a:latin typeface="+mj-lt"/>
                <a:ea typeface="+mn-ea"/>
              </a:rPr>
              <a:t>every personal statement is run through software to check for plagiarism</a:t>
            </a:r>
            <a:r>
              <a:rPr lang="en-US" altLang="en-US" sz="1600">
                <a:solidFill>
                  <a:srgbClr val="595959"/>
                </a:solidFill>
                <a:latin typeface="+mj-lt"/>
              </a:rPr>
              <a:t>. </a:t>
            </a:r>
          </a:p>
        </p:txBody>
      </p:sp>
      <p:pic>
        <p:nvPicPr>
          <p:cNvPr id="30" name="Graphic 29" descr="Close with solid fill">
            <a:extLst>
              <a:ext uri="{FF2B5EF4-FFF2-40B4-BE49-F238E27FC236}">
                <a16:creationId xmlns:a16="http://schemas.microsoft.com/office/drawing/2014/main" id="{DFD9D23E-6B61-45C7-B11C-6A9F0200BE9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41474" y="3543453"/>
            <a:ext cx="272453" cy="272453"/>
          </a:xfrm>
          <a:prstGeom prst="rect">
            <a:avLst/>
          </a:prstGeom>
        </p:spPr>
      </p:pic>
      <p:pic>
        <p:nvPicPr>
          <p:cNvPr id="31" name="Picture 2" descr="See the source image">
            <a:extLst>
              <a:ext uri="{FF2B5EF4-FFF2-40B4-BE49-F238E27FC236}">
                <a16:creationId xmlns:a16="http://schemas.microsoft.com/office/drawing/2014/main" id="{9A5597D1-4907-B599-F3B4-4EC873C431B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148631" y="249568"/>
            <a:ext cx="832626" cy="417583"/>
          </a:xfrm>
          <a:prstGeom prst="roundRect">
            <a:avLst>
              <a:gd name="adj" fmla="val 8594"/>
            </a:avLst>
          </a:prstGeom>
          <a:solidFill>
            <a:srgbClr val="FFFFFF">
              <a:shade val="85000"/>
            </a:srgbClr>
          </a:solidFill>
          <a:ln>
            <a:noFill/>
          </a:ln>
          <a:effectLst/>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6103B65A-8E5B-4B53-AEEB-554BC30DA09F}"/>
              </a:ext>
            </a:extLst>
          </p:cNvPr>
          <p:cNvSpPr txBox="1">
            <a:spLocks noGrp="1"/>
          </p:cNvSpPr>
          <p:nvPr>
            <p:ph type="title"/>
          </p:nvPr>
        </p:nvSpPr>
        <p:spPr>
          <a:xfrm>
            <a:off x="287341" y="181500"/>
            <a:ext cx="3832177" cy="987423"/>
          </a:xfrm>
        </p:spPr>
        <p:txBody>
          <a:bodyPr>
            <a:normAutofit/>
          </a:bodyPr>
          <a:lstStyle/>
          <a:p>
            <a:pPr lvl="0"/>
            <a:r>
              <a:rPr lang="en-GB" sz="3600"/>
              <a:t>Start early</a:t>
            </a:r>
          </a:p>
        </p:txBody>
      </p:sp>
      <p:sp>
        <p:nvSpPr>
          <p:cNvPr id="4" name="Text Placeholder 8">
            <a:extLst>
              <a:ext uri="{FF2B5EF4-FFF2-40B4-BE49-F238E27FC236}">
                <a16:creationId xmlns:a16="http://schemas.microsoft.com/office/drawing/2014/main" id="{8817B06E-6639-45F6-A784-693176C0934A}"/>
              </a:ext>
            </a:extLst>
          </p:cNvPr>
          <p:cNvSpPr txBox="1">
            <a:spLocks noGrp="1"/>
          </p:cNvSpPr>
          <p:nvPr>
            <p:ph type="body" idx="2"/>
          </p:nvPr>
        </p:nvSpPr>
        <p:spPr>
          <a:xfrm>
            <a:off x="286561" y="1348867"/>
            <a:ext cx="4025090" cy="3034164"/>
          </a:xfrm>
        </p:spPr>
        <p:txBody>
          <a:bodyPr/>
          <a:lstStyle/>
          <a:p>
            <a:pPr lvl="0" defTabSz="914400">
              <a:spcBef>
                <a:spcPts val="300"/>
              </a:spcBef>
              <a:spcAft>
                <a:spcPts val="300"/>
              </a:spcAft>
            </a:pPr>
            <a:r>
              <a:rPr lang="en-US" sz="1800"/>
              <a:t>Include:</a:t>
            </a:r>
          </a:p>
          <a:p>
            <a:pPr marL="400050" lvl="1" indent="-285750" defTabSz="914400">
              <a:spcBef>
                <a:spcPts val="600"/>
              </a:spcBef>
              <a:spcAft>
                <a:spcPts val="600"/>
              </a:spcAft>
              <a:buClr>
                <a:srgbClr val="836CD8"/>
              </a:buClr>
              <a:buFont typeface="Wingdings" panose="05000000000000000000" pitchFamily="2" charset="2"/>
              <a:buChar char="§"/>
            </a:pPr>
            <a:r>
              <a:rPr lang="en-US" sz="1600"/>
              <a:t>academic achievements, past and present</a:t>
            </a:r>
          </a:p>
          <a:p>
            <a:pPr marL="400050" lvl="1" indent="-285750" defTabSz="914400">
              <a:spcBef>
                <a:spcPts val="600"/>
              </a:spcBef>
              <a:spcAft>
                <a:spcPts val="600"/>
              </a:spcAft>
              <a:buClr>
                <a:srgbClr val="836CD8"/>
              </a:buClr>
              <a:buFont typeface="Wingdings" panose="05000000000000000000" pitchFamily="2" charset="2"/>
              <a:buChar char="§"/>
            </a:pPr>
            <a:r>
              <a:rPr lang="en-US" sz="1600"/>
              <a:t>why you’re interested in the subject area</a:t>
            </a:r>
          </a:p>
          <a:p>
            <a:pPr marL="400050" lvl="1" indent="-285750" defTabSz="914400">
              <a:spcBef>
                <a:spcPts val="600"/>
              </a:spcBef>
              <a:spcAft>
                <a:spcPts val="600"/>
              </a:spcAft>
              <a:buClr>
                <a:srgbClr val="836CD8"/>
              </a:buClr>
              <a:buFont typeface="Wingdings" panose="05000000000000000000" pitchFamily="2" charset="2"/>
              <a:buChar char="§"/>
            </a:pPr>
            <a:r>
              <a:rPr lang="en-US" sz="1600"/>
              <a:t>your knowledge of the subject area </a:t>
            </a:r>
          </a:p>
          <a:p>
            <a:pPr marL="400050" lvl="1" indent="-285750" defTabSz="914400">
              <a:spcBef>
                <a:spcPts val="600"/>
              </a:spcBef>
              <a:spcAft>
                <a:spcPts val="600"/>
              </a:spcAft>
              <a:buClr>
                <a:srgbClr val="836CD8"/>
              </a:buClr>
              <a:buFont typeface="Wingdings" panose="05000000000000000000" pitchFamily="2" charset="2"/>
              <a:buChar char="§"/>
            </a:pPr>
            <a:r>
              <a:rPr lang="en-US" sz="1600"/>
              <a:t>your enthusiasm to go beyond the syllabus </a:t>
            </a:r>
          </a:p>
          <a:p>
            <a:pPr marL="400050" lvl="1" indent="-285750" defTabSz="914400">
              <a:spcBef>
                <a:spcPts val="600"/>
              </a:spcBef>
              <a:spcAft>
                <a:spcPts val="600"/>
              </a:spcAft>
              <a:buClr>
                <a:srgbClr val="836CD8"/>
              </a:buClr>
              <a:buFont typeface="Wingdings" panose="05000000000000000000" pitchFamily="2" charset="2"/>
              <a:buChar char="§"/>
            </a:pPr>
            <a:r>
              <a:rPr lang="en-US" sz="1600"/>
              <a:t>what you enjoy about studying</a:t>
            </a:r>
          </a:p>
          <a:p>
            <a:pPr marL="400050" lvl="1" indent="-285750" defTabSz="914400">
              <a:spcBef>
                <a:spcPts val="600"/>
              </a:spcBef>
              <a:spcAft>
                <a:spcPts val="600"/>
              </a:spcAft>
              <a:buClr>
                <a:srgbClr val="836CD8"/>
              </a:buClr>
              <a:buFont typeface="Wingdings" panose="05000000000000000000" pitchFamily="2" charset="2"/>
              <a:buChar char="§"/>
            </a:pPr>
            <a:r>
              <a:rPr lang="en-US" sz="1600"/>
              <a:t>details of your independent study skills</a:t>
            </a:r>
          </a:p>
          <a:p>
            <a:pPr lvl="0"/>
            <a:endParaRPr lang="en-GB" sz="1400"/>
          </a:p>
        </p:txBody>
      </p:sp>
      <p:sp>
        <p:nvSpPr>
          <p:cNvPr id="7" name="Slide Number Placeholder 5">
            <a:extLst>
              <a:ext uri="{FF2B5EF4-FFF2-40B4-BE49-F238E27FC236}">
                <a16:creationId xmlns:a16="http://schemas.microsoft.com/office/drawing/2014/main" id="{7168E85E-7133-485C-9F42-64BA6CC7B66A}"/>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   </a:t>
            </a:r>
            <a:fld id="{950889AF-0C30-4C72-BDE7-B763CCCE3840}" type="slidenum">
              <a:rPr sz="900" kern="0" smtClean="0">
                <a:solidFill>
                  <a:srgbClr val="1F2834"/>
                </a:solidFill>
                <a:latin typeface="Calibri"/>
              </a:rPr>
              <a:t>17</a:t>
            </a:fld>
            <a:endParaRPr lang="en-US" sz="900" kern="0">
              <a:solidFill>
                <a:srgbClr val="1F2834"/>
              </a:solidFill>
              <a:latin typeface="Calibri"/>
            </a:endParaRPr>
          </a:p>
        </p:txBody>
      </p:sp>
      <p:pic>
        <p:nvPicPr>
          <p:cNvPr id="10" name="Picture Placeholder 8" descr="A group of people sitting at a table&#10;&#10;Description automatically generated">
            <a:extLst>
              <a:ext uri="{FF2B5EF4-FFF2-40B4-BE49-F238E27FC236}">
                <a16:creationId xmlns:a16="http://schemas.microsoft.com/office/drawing/2014/main" id="{C17CA001-4319-4F4B-9BF8-3D4F5B8EB700}"/>
              </a:ext>
            </a:extLst>
          </p:cNvPr>
          <p:cNvPicPr>
            <a:picLocks noGrp="1" noChangeAspect="1"/>
          </p:cNvPicPr>
          <p:nvPr>
            <p:ph type="pic" idx="1"/>
          </p:nvPr>
        </p:nvPicPr>
        <p:blipFill>
          <a:blip r:embed="rId3"/>
          <a:srcRect l="8986" r="8986"/>
          <a:stretch>
            <a:fillRect/>
          </a:stretch>
        </p:blipFill>
        <p:spPr>
          <a:xfrm>
            <a:off x="4832350" y="1168400"/>
            <a:ext cx="3763963" cy="3059113"/>
          </a:xfrm>
        </p:spPr>
      </p:pic>
      <p:pic>
        <p:nvPicPr>
          <p:cNvPr id="8" name="Picture 2" descr="See the source image">
            <a:extLst>
              <a:ext uri="{FF2B5EF4-FFF2-40B4-BE49-F238E27FC236}">
                <a16:creationId xmlns:a16="http://schemas.microsoft.com/office/drawing/2014/main" id="{73DDB6D3-6A58-AB36-79A6-EFE0D9A1C5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8631" y="249568"/>
            <a:ext cx="832626" cy="417583"/>
          </a:xfrm>
          <a:prstGeom prst="roundRect">
            <a:avLst>
              <a:gd name="adj" fmla="val 8594"/>
            </a:avLst>
          </a:prstGeom>
          <a:solidFill>
            <a:srgbClr val="FFFFFF">
              <a:shade val="85000"/>
            </a:srgbClr>
          </a:solidFill>
          <a:ln>
            <a:noFill/>
          </a:ln>
          <a:effectLst/>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BE5B1B2D-3A9A-4058-A6AC-6B6AF226C330}"/>
              </a:ext>
            </a:extLst>
          </p:cNvPr>
          <p:cNvSpPr txBox="1">
            <a:spLocks noGrp="1"/>
          </p:cNvSpPr>
          <p:nvPr>
            <p:ph type="title"/>
          </p:nvPr>
        </p:nvSpPr>
        <p:spPr>
          <a:xfrm>
            <a:off x="287338" y="52612"/>
            <a:ext cx="3832177" cy="987423"/>
          </a:xfrm>
        </p:spPr>
        <p:txBody>
          <a:bodyPr>
            <a:normAutofit/>
          </a:bodyPr>
          <a:lstStyle/>
          <a:p>
            <a:pPr lvl="0"/>
            <a:r>
              <a:rPr lang="en-GB" sz="3600"/>
              <a:t>Consider…</a:t>
            </a:r>
          </a:p>
        </p:txBody>
      </p:sp>
      <p:sp>
        <p:nvSpPr>
          <p:cNvPr id="4" name="Text Placeholder 8">
            <a:extLst>
              <a:ext uri="{FF2B5EF4-FFF2-40B4-BE49-F238E27FC236}">
                <a16:creationId xmlns:a16="http://schemas.microsoft.com/office/drawing/2014/main" id="{649B7935-6E7E-40D2-AB1D-BAD429C837A5}"/>
              </a:ext>
            </a:extLst>
          </p:cNvPr>
          <p:cNvSpPr txBox="1">
            <a:spLocks noGrp="1"/>
          </p:cNvSpPr>
          <p:nvPr>
            <p:ph type="body" idx="2"/>
          </p:nvPr>
        </p:nvSpPr>
        <p:spPr>
          <a:xfrm>
            <a:off x="287338" y="1359867"/>
            <a:ext cx="4134887" cy="3360557"/>
          </a:xfrm>
        </p:spPr>
        <p:txBody>
          <a:bodyPr>
            <a:noAutofit/>
          </a:bodyPr>
          <a:lstStyle/>
          <a:p>
            <a:pPr marL="0" lvl="1" indent="0" defTabSz="914400">
              <a:spcBef>
                <a:spcPts val="600"/>
              </a:spcBef>
              <a:spcAft>
                <a:spcPts val="600"/>
              </a:spcAft>
              <a:buNone/>
            </a:pPr>
            <a:r>
              <a:rPr lang="en-US" sz="1500"/>
              <a:t>Universities and colleges will consider:</a:t>
            </a:r>
          </a:p>
          <a:p>
            <a:pPr marL="323853" lvl="1" indent="-285750" defTabSz="914400">
              <a:spcBef>
                <a:spcPts val="600"/>
              </a:spcBef>
              <a:spcAft>
                <a:spcPts val="600"/>
              </a:spcAft>
              <a:buClr>
                <a:srgbClr val="FB705B"/>
              </a:buClr>
              <a:buFont typeface="Wingdings" panose="05000000000000000000" pitchFamily="2" charset="2"/>
              <a:buChar char="§"/>
            </a:pPr>
            <a:r>
              <a:rPr lang="en-US" sz="1500"/>
              <a:t>Have you chosen the course for the right reasons?</a:t>
            </a:r>
          </a:p>
          <a:p>
            <a:pPr marL="323853" lvl="1" indent="-285750" defTabSz="914400">
              <a:spcBef>
                <a:spcPts val="600"/>
              </a:spcBef>
              <a:spcAft>
                <a:spcPts val="600"/>
              </a:spcAft>
              <a:buClr>
                <a:srgbClr val="FB705B"/>
              </a:buClr>
              <a:buFont typeface="Wingdings" panose="05000000000000000000" pitchFamily="2" charset="2"/>
              <a:buChar char="§"/>
            </a:pPr>
            <a:r>
              <a:rPr lang="en-US" sz="1500"/>
              <a:t>Can you achieve in a new learning environment?</a:t>
            </a:r>
          </a:p>
          <a:p>
            <a:pPr marL="323853" lvl="1" indent="-285750" defTabSz="914400">
              <a:spcBef>
                <a:spcPts val="600"/>
              </a:spcBef>
              <a:spcAft>
                <a:spcPts val="600"/>
              </a:spcAft>
              <a:buClr>
                <a:srgbClr val="FB705B"/>
              </a:buClr>
              <a:buFont typeface="Wingdings" panose="05000000000000000000" pitchFamily="2" charset="2"/>
              <a:buChar char="§"/>
            </a:pPr>
            <a:r>
              <a:rPr lang="en-US" sz="1500"/>
              <a:t>Do you have a range of interests and aptitudes?</a:t>
            </a:r>
          </a:p>
          <a:p>
            <a:pPr marL="323853" lvl="1" indent="-285750" defTabSz="914400">
              <a:spcBef>
                <a:spcPts val="600"/>
              </a:spcBef>
              <a:spcAft>
                <a:spcPts val="600"/>
              </a:spcAft>
              <a:buClr>
                <a:srgbClr val="FB705B"/>
              </a:buClr>
              <a:buFont typeface="Wingdings" panose="05000000000000000000" pitchFamily="2" charset="2"/>
              <a:buChar char="§"/>
            </a:pPr>
            <a:r>
              <a:rPr lang="en-US" sz="1500"/>
              <a:t>Do you have a depth of interest in the subject?</a:t>
            </a:r>
          </a:p>
          <a:p>
            <a:pPr marL="323853" lvl="1" indent="-285750" defTabSz="914400">
              <a:spcBef>
                <a:spcPts val="600"/>
              </a:spcBef>
              <a:spcAft>
                <a:spcPts val="600"/>
              </a:spcAft>
              <a:buClr>
                <a:srgbClr val="FB705B"/>
              </a:buClr>
              <a:buFont typeface="Wingdings" panose="05000000000000000000" pitchFamily="2" charset="2"/>
              <a:buChar char="§"/>
            </a:pPr>
            <a:r>
              <a:rPr lang="en-US" sz="1500"/>
              <a:t>Have you studied independently?</a:t>
            </a:r>
          </a:p>
          <a:p>
            <a:pPr marL="323853" lvl="1" indent="-285750" defTabSz="914400">
              <a:spcBef>
                <a:spcPts val="600"/>
              </a:spcBef>
              <a:spcAft>
                <a:spcPts val="600"/>
              </a:spcAft>
              <a:buClr>
                <a:srgbClr val="FB705B"/>
              </a:buClr>
              <a:buFont typeface="Wingdings" panose="05000000000000000000" pitchFamily="2" charset="2"/>
              <a:buChar char="§"/>
            </a:pPr>
            <a:r>
              <a:rPr lang="en-US" sz="1500"/>
              <a:t>Do you appear motivated and committed?</a:t>
            </a:r>
          </a:p>
          <a:p>
            <a:pPr marL="323853" lvl="1" indent="-285750" defTabSz="914400">
              <a:spcBef>
                <a:spcPts val="600"/>
              </a:spcBef>
              <a:spcAft>
                <a:spcPts val="600"/>
              </a:spcAft>
              <a:buClr>
                <a:srgbClr val="FB705B"/>
              </a:buClr>
              <a:buFont typeface="Wingdings" panose="05000000000000000000" pitchFamily="2" charset="2"/>
              <a:buChar char="§"/>
            </a:pPr>
            <a:r>
              <a:rPr lang="en-US" sz="1500"/>
              <a:t>Do you have good numeracy and literacy skills?</a:t>
            </a:r>
          </a:p>
        </p:txBody>
      </p:sp>
      <p:sp>
        <p:nvSpPr>
          <p:cNvPr id="7" name="Slide Number Placeholder 5">
            <a:extLst>
              <a:ext uri="{FF2B5EF4-FFF2-40B4-BE49-F238E27FC236}">
                <a16:creationId xmlns:a16="http://schemas.microsoft.com/office/drawing/2014/main" id="{A9D5C5D2-7109-4D4F-8011-41EC6AA2C3D6}"/>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rmAutofit fontScale="62500" lnSpcReduction="20000"/>
          </a:bodyPr>
          <a:lstStyle/>
          <a:p>
            <a:pPr marL="0" marR="0" lvl="0" indent="0" algn="l" defTabSz="457200" rtl="0" fontAlgn="auto" hangingPunct="1">
              <a:lnSpc>
                <a:spcPct val="90000"/>
              </a:lnSpc>
              <a:spcBef>
                <a:spcPts val="0"/>
              </a:spcBef>
              <a:spcAft>
                <a:spcPts val="60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   </a:t>
            </a:r>
            <a:fld id="{CF2CA588-60CD-400F-8B7C-86A7EDDCF07E}" type="slidenum">
              <a:rPr/>
              <a:t>18</a:t>
            </a:fld>
            <a:endParaRPr lang="en-US" sz="900" b="0" i="0" u="none" strike="noStrike" kern="1200" cap="none" spc="0" baseline="0">
              <a:solidFill>
                <a:srgbClr val="1F2834"/>
              </a:solidFill>
              <a:uFillTx/>
              <a:latin typeface="Calibri"/>
            </a:endParaRPr>
          </a:p>
        </p:txBody>
      </p:sp>
      <p:pic>
        <p:nvPicPr>
          <p:cNvPr id="1026" name="Picture 2">
            <a:extLst>
              <a:ext uri="{FF2B5EF4-FFF2-40B4-BE49-F238E27FC236}">
                <a16:creationId xmlns:a16="http://schemas.microsoft.com/office/drawing/2014/main" id="{9B9540F4-E1D2-4867-9CF6-E3847271E62A}"/>
              </a:ext>
            </a:extLst>
          </p:cNvPr>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l="6783" r="678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See the source image">
            <a:extLst>
              <a:ext uri="{FF2B5EF4-FFF2-40B4-BE49-F238E27FC236}">
                <a16:creationId xmlns:a16="http://schemas.microsoft.com/office/drawing/2014/main" id="{67450A3A-CC20-6DCC-9591-A19AF81569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8631" y="249568"/>
            <a:ext cx="832626" cy="417583"/>
          </a:xfrm>
          <a:prstGeom prst="roundRect">
            <a:avLst>
              <a:gd name="adj" fmla="val 8594"/>
            </a:avLst>
          </a:prstGeom>
          <a:solidFill>
            <a:srgbClr val="FFFFFF">
              <a:shade val="85000"/>
            </a:srgbClr>
          </a:solidFill>
          <a:ln>
            <a:noFill/>
          </a:ln>
          <a:effectLst/>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FBFB7-3C31-478A-9D78-D74613F50879}"/>
              </a:ext>
            </a:extLst>
          </p:cNvPr>
          <p:cNvSpPr>
            <a:spLocks noGrp="1"/>
          </p:cNvSpPr>
          <p:nvPr>
            <p:ph type="title" idx="4294967295"/>
          </p:nvPr>
        </p:nvSpPr>
        <p:spPr>
          <a:xfrm>
            <a:off x="455560" y="142687"/>
            <a:ext cx="8228013" cy="1068387"/>
          </a:xfrm>
        </p:spPr>
        <p:txBody>
          <a:bodyPr>
            <a:normAutofit/>
          </a:bodyPr>
          <a:lstStyle/>
          <a:p>
            <a:r>
              <a:rPr lang="en-GB"/>
              <a:t>Decisions</a:t>
            </a:r>
          </a:p>
        </p:txBody>
      </p:sp>
      <p:sp>
        <p:nvSpPr>
          <p:cNvPr id="21" name="TextBox 20">
            <a:extLst>
              <a:ext uri="{FF2B5EF4-FFF2-40B4-BE49-F238E27FC236}">
                <a16:creationId xmlns:a16="http://schemas.microsoft.com/office/drawing/2014/main" id="{1BE39405-4F52-41CC-9E43-D96DD6BAFA68}"/>
              </a:ext>
            </a:extLst>
          </p:cNvPr>
          <p:cNvSpPr txBox="1"/>
          <p:nvPr/>
        </p:nvSpPr>
        <p:spPr>
          <a:xfrm>
            <a:off x="1200858" y="2076252"/>
            <a:ext cx="205983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personal statement </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FS Albert Pro"/>
            </a:endParaRPr>
          </a:p>
        </p:txBody>
      </p:sp>
      <p:grpSp>
        <p:nvGrpSpPr>
          <p:cNvPr id="22" name="Group 21">
            <a:extLst>
              <a:ext uri="{FF2B5EF4-FFF2-40B4-BE49-F238E27FC236}">
                <a16:creationId xmlns:a16="http://schemas.microsoft.com/office/drawing/2014/main" id="{DC62D83F-7BAE-42AF-A688-70F454D570F7}"/>
              </a:ext>
            </a:extLst>
          </p:cNvPr>
          <p:cNvGrpSpPr/>
          <p:nvPr/>
        </p:nvGrpSpPr>
        <p:grpSpPr>
          <a:xfrm>
            <a:off x="600350" y="2010690"/>
            <a:ext cx="500456" cy="500456"/>
            <a:chOff x="2351913" y="2214831"/>
            <a:chExt cx="500456" cy="500456"/>
          </a:xfrm>
          <a:solidFill>
            <a:srgbClr val="5DB88D"/>
          </a:solidFill>
        </p:grpSpPr>
        <p:sp>
          <p:nvSpPr>
            <p:cNvPr id="23" name="Oval 22">
              <a:extLst>
                <a:ext uri="{FF2B5EF4-FFF2-40B4-BE49-F238E27FC236}">
                  <a16:creationId xmlns:a16="http://schemas.microsoft.com/office/drawing/2014/main" id="{0FA92F5A-75BE-451C-BAA6-4B51E7B77788}"/>
                </a:ext>
              </a:extLst>
            </p:cNvPr>
            <p:cNvSpPr/>
            <p:nvPr/>
          </p:nvSpPr>
          <p:spPr>
            <a:xfrm>
              <a:off x="2351913" y="2214831"/>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4" name="Picture 23">
              <a:extLst>
                <a:ext uri="{FF2B5EF4-FFF2-40B4-BE49-F238E27FC236}">
                  <a16:creationId xmlns:a16="http://schemas.microsoft.com/office/drawing/2014/main" id="{6922777B-CBBA-4BAA-9149-85D0B6556E3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55123" y="2326207"/>
              <a:ext cx="294036" cy="294036"/>
            </a:xfrm>
            <a:prstGeom prst="rect">
              <a:avLst/>
            </a:prstGeom>
            <a:grpFill/>
          </p:spPr>
        </p:pic>
      </p:grpSp>
      <p:sp>
        <p:nvSpPr>
          <p:cNvPr id="25" name="TextBox 24">
            <a:extLst>
              <a:ext uri="{FF2B5EF4-FFF2-40B4-BE49-F238E27FC236}">
                <a16:creationId xmlns:a16="http://schemas.microsoft.com/office/drawing/2014/main" id="{93FC40E9-0B5B-450E-A77F-69F6F80BD841}"/>
              </a:ext>
            </a:extLst>
          </p:cNvPr>
          <p:cNvSpPr txBox="1"/>
          <p:nvPr/>
        </p:nvSpPr>
        <p:spPr>
          <a:xfrm>
            <a:off x="1200858" y="2879089"/>
            <a:ext cx="19566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qualifications</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FS Albert Pro"/>
            </a:endParaRPr>
          </a:p>
        </p:txBody>
      </p:sp>
      <p:grpSp>
        <p:nvGrpSpPr>
          <p:cNvPr id="26" name="Group 25">
            <a:extLst>
              <a:ext uri="{FF2B5EF4-FFF2-40B4-BE49-F238E27FC236}">
                <a16:creationId xmlns:a16="http://schemas.microsoft.com/office/drawing/2014/main" id="{D38D4F06-5973-49D3-AEBF-F73D75628A79}"/>
              </a:ext>
            </a:extLst>
          </p:cNvPr>
          <p:cNvGrpSpPr/>
          <p:nvPr/>
        </p:nvGrpSpPr>
        <p:grpSpPr>
          <a:xfrm>
            <a:off x="600350" y="2806781"/>
            <a:ext cx="500456" cy="500456"/>
            <a:chOff x="2351913" y="3010922"/>
            <a:chExt cx="500456" cy="500456"/>
          </a:xfrm>
          <a:solidFill>
            <a:srgbClr val="5DB88D"/>
          </a:solidFill>
        </p:grpSpPr>
        <p:sp>
          <p:nvSpPr>
            <p:cNvPr id="27" name="Oval 26">
              <a:extLst>
                <a:ext uri="{FF2B5EF4-FFF2-40B4-BE49-F238E27FC236}">
                  <a16:creationId xmlns:a16="http://schemas.microsoft.com/office/drawing/2014/main" id="{97E1999B-66F5-4DCB-866C-A1031C708368}"/>
                </a:ext>
              </a:extLst>
            </p:cNvPr>
            <p:cNvSpPr/>
            <p:nvPr/>
          </p:nvSpPr>
          <p:spPr>
            <a:xfrm>
              <a:off x="2351913" y="3010922"/>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477B0957-8A87-4819-BF9F-00D40C699AB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55123" y="3122298"/>
              <a:ext cx="294036" cy="294036"/>
            </a:xfrm>
            <a:prstGeom prst="rect">
              <a:avLst/>
            </a:prstGeom>
            <a:grpFill/>
          </p:spPr>
        </p:pic>
      </p:grpSp>
      <p:sp>
        <p:nvSpPr>
          <p:cNvPr id="29" name="TextBox 28">
            <a:extLst>
              <a:ext uri="{FF2B5EF4-FFF2-40B4-BE49-F238E27FC236}">
                <a16:creationId xmlns:a16="http://schemas.microsoft.com/office/drawing/2014/main" id="{0A103307-BC1C-4DED-9332-9BE3DE06220E}"/>
              </a:ext>
            </a:extLst>
          </p:cNvPr>
          <p:cNvSpPr txBox="1"/>
          <p:nvPr/>
        </p:nvSpPr>
        <p:spPr>
          <a:xfrm>
            <a:off x="1200858" y="3665602"/>
            <a:ext cx="270187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reference </a:t>
            </a:r>
          </a:p>
        </p:txBody>
      </p:sp>
      <p:grpSp>
        <p:nvGrpSpPr>
          <p:cNvPr id="30" name="Group 29">
            <a:extLst>
              <a:ext uri="{FF2B5EF4-FFF2-40B4-BE49-F238E27FC236}">
                <a16:creationId xmlns:a16="http://schemas.microsoft.com/office/drawing/2014/main" id="{DA07ECA2-6F4A-4C77-8864-323ABC50F12D}"/>
              </a:ext>
            </a:extLst>
          </p:cNvPr>
          <p:cNvGrpSpPr/>
          <p:nvPr/>
        </p:nvGrpSpPr>
        <p:grpSpPr>
          <a:xfrm>
            <a:off x="600350" y="3597302"/>
            <a:ext cx="500456" cy="500456"/>
            <a:chOff x="2764076" y="3801443"/>
            <a:chExt cx="500456" cy="500456"/>
          </a:xfrm>
          <a:solidFill>
            <a:srgbClr val="5DB88D"/>
          </a:solidFill>
        </p:grpSpPr>
        <p:sp>
          <p:nvSpPr>
            <p:cNvPr id="31" name="Oval 30">
              <a:extLst>
                <a:ext uri="{FF2B5EF4-FFF2-40B4-BE49-F238E27FC236}">
                  <a16:creationId xmlns:a16="http://schemas.microsoft.com/office/drawing/2014/main" id="{5838F29A-69FB-429D-8697-58131177EA3D}"/>
                </a:ext>
              </a:extLst>
            </p:cNvPr>
            <p:cNvSpPr/>
            <p:nvPr/>
          </p:nvSpPr>
          <p:spPr>
            <a:xfrm>
              <a:off x="2764076"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2" name="Picture 31">
              <a:extLst>
                <a:ext uri="{FF2B5EF4-FFF2-40B4-BE49-F238E27FC236}">
                  <a16:creationId xmlns:a16="http://schemas.microsoft.com/office/drawing/2014/main" id="{756379FC-BFE3-4E80-B5D7-AA88EB4C253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867286" y="3912819"/>
              <a:ext cx="294036" cy="294036"/>
            </a:xfrm>
            <a:prstGeom prst="rect">
              <a:avLst/>
            </a:prstGeom>
            <a:grpFill/>
          </p:spPr>
        </p:pic>
      </p:grpSp>
      <p:sp>
        <p:nvSpPr>
          <p:cNvPr id="33" name="TextBox 32">
            <a:extLst>
              <a:ext uri="{FF2B5EF4-FFF2-40B4-BE49-F238E27FC236}">
                <a16:creationId xmlns:a16="http://schemas.microsoft.com/office/drawing/2014/main" id="{68C31B2F-F45B-4DCE-A824-D507C4049472}"/>
              </a:ext>
            </a:extLst>
          </p:cNvPr>
          <p:cNvSpPr txBox="1"/>
          <p:nvPr/>
        </p:nvSpPr>
        <p:spPr>
          <a:xfrm>
            <a:off x="455560" y="1465848"/>
            <a:ext cx="3914246" cy="338554"/>
          </a:xfrm>
          <a:prstGeom prst="rect">
            <a:avLst/>
          </a:prstGeom>
          <a:noFill/>
        </p:spPr>
        <p:txBody>
          <a:bodyPr wrap="square" numCol="1" spcCol="144000" rtlCol="0">
            <a:spAutoFit/>
          </a:bodyPr>
          <a:lstStyle/>
          <a:p>
            <a:pPr marL="0" marR="0" lvl="0" indent="0" algn="l" defTabSz="914400" rtl="0" eaLnBrk="1" fontAlgn="auto" latinLnBrk="0" hangingPunct="1">
              <a:lnSpc>
                <a:spcPct val="100000"/>
              </a:lnSpc>
              <a:spcBef>
                <a:spcPts val="0"/>
              </a:spcBef>
              <a:spcAft>
                <a:spcPts val="0"/>
              </a:spcAft>
              <a:buClr>
                <a:srgbClr val="44546A"/>
              </a:buClr>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Universities and colleges will review the:</a:t>
            </a:r>
          </a:p>
        </p:txBody>
      </p:sp>
      <p:sp>
        <p:nvSpPr>
          <p:cNvPr id="34" name="TextBox 33">
            <a:extLst>
              <a:ext uri="{FF2B5EF4-FFF2-40B4-BE49-F238E27FC236}">
                <a16:creationId xmlns:a16="http://schemas.microsoft.com/office/drawing/2014/main" id="{6679D98B-84D2-4149-8B34-966FD9B4E9D3}"/>
              </a:ext>
            </a:extLst>
          </p:cNvPr>
          <p:cNvSpPr txBox="1"/>
          <p:nvPr/>
        </p:nvSpPr>
        <p:spPr>
          <a:xfrm>
            <a:off x="5604564" y="2085839"/>
            <a:ext cx="2059835" cy="33855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latin typeface="Calibri" panose="020F0502020204030204"/>
              </a:rPr>
              <a:t>admissions</a:t>
            </a:r>
            <a:r>
              <a:rPr kumimoji="0" lang="en-US" sz="1600" b="1" i="0" u="none" strike="noStrike" kern="1200" cap="none" spc="0" normalizeH="0" baseline="0" noProof="0">
                <a:ln>
                  <a:noFill/>
                </a:ln>
                <a:effectLst/>
                <a:uLnTx/>
                <a:uFillTx/>
                <a:latin typeface="Calibri" panose="020F0502020204030204"/>
                <a:ea typeface="+mn-ea"/>
                <a:cs typeface="+mn-cs"/>
              </a:rPr>
              <a:t> test</a:t>
            </a:r>
            <a:endParaRPr kumimoji="0" lang="en-US" sz="1600" b="0" i="0" u="none" strike="noStrike" kern="1200" cap="none" spc="0" normalizeH="0" baseline="0" noProof="0">
              <a:ln>
                <a:noFill/>
              </a:ln>
              <a:effectLst/>
              <a:uLnTx/>
              <a:uFillTx/>
              <a:latin typeface="Calibri" panose="020F0502020204030204"/>
              <a:ea typeface="+mn-ea"/>
              <a:cs typeface="FS Albert Pro"/>
            </a:endParaRPr>
          </a:p>
        </p:txBody>
      </p:sp>
      <p:sp>
        <p:nvSpPr>
          <p:cNvPr id="35" name="TextBox 34">
            <a:extLst>
              <a:ext uri="{FF2B5EF4-FFF2-40B4-BE49-F238E27FC236}">
                <a16:creationId xmlns:a16="http://schemas.microsoft.com/office/drawing/2014/main" id="{C86AF07F-8E52-46F6-BE63-6EB2FB608E3B}"/>
              </a:ext>
            </a:extLst>
          </p:cNvPr>
          <p:cNvSpPr txBox="1"/>
          <p:nvPr/>
        </p:nvSpPr>
        <p:spPr>
          <a:xfrm>
            <a:off x="5604564" y="2870764"/>
            <a:ext cx="1956625" cy="338554"/>
          </a:xfrm>
          <a:prstGeom prst="rect">
            <a:avLst/>
          </a:prstGeom>
          <a:noFill/>
        </p:spPr>
        <p:txBody>
          <a:bodyPr wrap="square" lIns="91440" tIns="45720" rIns="91440" bIns="45720" rtlCol="0" anchor="t">
            <a:spAutoFit/>
          </a:bodyPr>
          <a:lstStyle/>
          <a:p>
            <a:pPr>
              <a:defRPr/>
            </a:pPr>
            <a:r>
              <a:rPr lang="en-US" sz="1600" b="1">
                <a:latin typeface="Calibri" panose="020F0502020204030204"/>
              </a:rPr>
              <a:t>interview </a:t>
            </a:r>
            <a:endParaRPr kumimoji="0" lang="en-US" sz="1600" b="1" i="0" u="none" strike="noStrike" kern="1200" cap="none" spc="0" normalizeH="0" baseline="0" noProof="0">
              <a:ln>
                <a:noFill/>
              </a:ln>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BFA1F16C-83D4-438F-8E86-78BECE90AE29}"/>
              </a:ext>
            </a:extLst>
          </p:cNvPr>
          <p:cNvSpPr txBox="1"/>
          <p:nvPr/>
        </p:nvSpPr>
        <p:spPr>
          <a:xfrm>
            <a:off x="5604564" y="3672451"/>
            <a:ext cx="2701873" cy="33855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latin typeface="Calibri" panose="020F0502020204030204"/>
              </a:rPr>
              <a:t>portfolio</a:t>
            </a:r>
            <a:r>
              <a:rPr kumimoji="0" lang="en-US" sz="1600" b="1" i="0" u="none" strike="noStrike" kern="1200" cap="none" spc="0" normalizeH="0" baseline="0" noProof="0">
                <a:ln>
                  <a:noFill/>
                </a:ln>
                <a:effectLst/>
                <a:uLnTx/>
                <a:uFillTx/>
                <a:latin typeface="Calibri" panose="020F0502020204030204"/>
                <a:ea typeface="+mn-ea"/>
                <a:cs typeface="+mn-cs"/>
              </a:rPr>
              <a:t>/audition</a:t>
            </a:r>
            <a:endParaRPr kumimoji="0" lang="en-US" sz="1600" b="0" i="0" u="none" strike="noStrike" kern="1200" cap="none" spc="0" normalizeH="0" baseline="0" noProof="0">
              <a:ln>
                <a:noFill/>
              </a:ln>
              <a:effectLst/>
              <a:uLnTx/>
              <a:uFillTx/>
              <a:latin typeface="Calibri" panose="020F0502020204030204"/>
              <a:ea typeface="+mn-ea"/>
              <a:cs typeface="FS Albert Pro"/>
            </a:endParaRPr>
          </a:p>
        </p:txBody>
      </p:sp>
      <p:sp>
        <p:nvSpPr>
          <p:cNvPr id="38" name="Oval 37">
            <a:extLst>
              <a:ext uri="{FF2B5EF4-FFF2-40B4-BE49-F238E27FC236}">
                <a16:creationId xmlns:a16="http://schemas.microsoft.com/office/drawing/2014/main" id="{C94FC4A8-AF43-4879-897A-00B4B60AAC74}"/>
              </a:ext>
            </a:extLst>
          </p:cNvPr>
          <p:cNvSpPr/>
          <p:nvPr/>
        </p:nvSpPr>
        <p:spPr>
          <a:xfrm>
            <a:off x="5004056" y="2015125"/>
            <a:ext cx="500456" cy="500456"/>
          </a:xfrm>
          <a:prstGeom prst="ellipse">
            <a:avLst/>
          </a:prstGeom>
          <a:solidFill>
            <a:srgbClr val="FBC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4F98C151-0C9F-43A7-AC2C-675BC48C2E31}"/>
              </a:ext>
            </a:extLst>
          </p:cNvPr>
          <p:cNvGrpSpPr/>
          <p:nvPr/>
        </p:nvGrpSpPr>
        <p:grpSpPr>
          <a:xfrm>
            <a:off x="5004056" y="2811216"/>
            <a:ext cx="500456" cy="500456"/>
            <a:chOff x="2351913" y="3010922"/>
            <a:chExt cx="500456" cy="500456"/>
          </a:xfrm>
          <a:solidFill>
            <a:srgbClr val="FBC651"/>
          </a:solidFill>
        </p:grpSpPr>
        <p:sp>
          <p:nvSpPr>
            <p:cNvPr id="41" name="Oval 40">
              <a:extLst>
                <a:ext uri="{FF2B5EF4-FFF2-40B4-BE49-F238E27FC236}">
                  <a16:creationId xmlns:a16="http://schemas.microsoft.com/office/drawing/2014/main" id="{ED2C700B-B417-4585-84BB-23ADA298A5C9}"/>
                </a:ext>
              </a:extLst>
            </p:cNvPr>
            <p:cNvSpPr/>
            <p:nvPr/>
          </p:nvSpPr>
          <p:spPr>
            <a:xfrm>
              <a:off x="2351913" y="3010922"/>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2" name="Picture 41">
              <a:extLst>
                <a:ext uri="{FF2B5EF4-FFF2-40B4-BE49-F238E27FC236}">
                  <a16:creationId xmlns:a16="http://schemas.microsoft.com/office/drawing/2014/main" id="{44C5EE6E-1B02-4AE8-9893-90A82AFEABA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55123" y="3122298"/>
              <a:ext cx="294036" cy="294036"/>
            </a:xfrm>
            <a:prstGeom prst="rect">
              <a:avLst/>
            </a:prstGeom>
            <a:grpFill/>
          </p:spPr>
        </p:pic>
      </p:grpSp>
      <p:grpSp>
        <p:nvGrpSpPr>
          <p:cNvPr id="43" name="Group 42">
            <a:extLst>
              <a:ext uri="{FF2B5EF4-FFF2-40B4-BE49-F238E27FC236}">
                <a16:creationId xmlns:a16="http://schemas.microsoft.com/office/drawing/2014/main" id="{E04A3F4D-DF25-49AF-B22D-450346082E6E}"/>
              </a:ext>
            </a:extLst>
          </p:cNvPr>
          <p:cNvGrpSpPr/>
          <p:nvPr/>
        </p:nvGrpSpPr>
        <p:grpSpPr>
          <a:xfrm>
            <a:off x="5004056" y="3601737"/>
            <a:ext cx="500456" cy="500456"/>
            <a:chOff x="2764076" y="3801443"/>
            <a:chExt cx="500456" cy="500456"/>
          </a:xfrm>
          <a:solidFill>
            <a:srgbClr val="FBC651"/>
          </a:solidFill>
        </p:grpSpPr>
        <p:sp>
          <p:nvSpPr>
            <p:cNvPr id="44" name="Oval 43">
              <a:extLst>
                <a:ext uri="{FF2B5EF4-FFF2-40B4-BE49-F238E27FC236}">
                  <a16:creationId xmlns:a16="http://schemas.microsoft.com/office/drawing/2014/main" id="{B7ECF8AE-4A77-4847-8AD3-BC2CCE3503C3}"/>
                </a:ext>
              </a:extLst>
            </p:cNvPr>
            <p:cNvSpPr/>
            <p:nvPr/>
          </p:nvSpPr>
          <p:spPr>
            <a:xfrm>
              <a:off x="2764076"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5" name="Picture 44">
              <a:extLst>
                <a:ext uri="{FF2B5EF4-FFF2-40B4-BE49-F238E27FC236}">
                  <a16:creationId xmlns:a16="http://schemas.microsoft.com/office/drawing/2014/main" id="{F4AA6DCD-CA8A-441E-8CF1-2D3C9D7EDB8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867286" y="3912819"/>
              <a:ext cx="294036" cy="294036"/>
            </a:xfrm>
            <a:prstGeom prst="rect">
              <a:avLst/>
            </a:prstGeom>
            <a:grpFill/>
          </p:spPr>
        </p:pic>
      </p:grpSp>
      <p:sp>
        <p:nvSpPr>
          <p:cNvPr id="46" name="TextBox 45">
            <a:extLst>
              <a:ext uri="{FF2B5EF4-FFF2-40B4-BE49-F238E27FC236}">
                <a16:creationId xmlns:a16="http://schemas.microsoft.com/office/drawing/2014/main" id="{9237B052-6B6A-4D74-B0BD-DC91DEC992F6}"/>
              </a:ext>
            </a:extLst>
          </p:cNvPr>
          <p:cNvSpPr txBox="1"/>
          <p:nvPr/>
        </p:nvSpPr>
        <p:spPr>
          <a:xfrm>
            <a:off x="4854375" y="1470853"/>
            <a:ext cx="3109914" cy="338554"/>
          </a:xfrm>
          <a:prstGeom prst="rect">
            <a:avLst/>
          </a:prstGeom>
          <a:noFill/>
        </p:spPr>
        <p:txBody>
          <a:bodyPr wrap="square" numCol="1" spcCol="144000" rtlCol="0">
            <a:spAutoFit/>
          </a:bodyPr>
          <a:lstStyle/>
          <a:p>
            <a:pPr marL="0" marR="0" lvl="0" indent="0" algn="l" defTabSz="914400" rtl="0" eaLnBrk="1" fontAlgn="auto" latinLnBrk="0" hangingPunct="1">
              <a:lnSpc>
                <a:spcPct val="100000"/>
              </a:lnSpc>
              <a:spcBef>
                <a:spcPts val="0"/>
              </a:spcBef>
              <a:spcAft>
                <a:spcPts val="0"/>
              </a:spcAft>
              <a:buClr>
                <a:srgbClr val="44546A"/>
              </a:buClr>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They may also ask for:</a:t>
            </a:r>
          </a:p>
        </p:txBody>
      </p:sp>
      <p:sp>
        <p:nvSpPr>
          <p:cNvPr id="5" name="Slide Number Placeholder 6">
            <a:extLst>
              <a:ext uri="{FF2B5EF4-FFF2-40B4-BE49-F238E27FC236}">
                <a16:creationId xmlns:a16="http://schemas.microsoft.com/office/drawing/2014/main" id="{AB819C1B-3594-4CEC-B09F-EA86445D0EC0}"/>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0" i="0" u="none" strike="noStrike" kern="1200" cap="none" spc="0" normalizeH="0" baseline="0" noProof="0">
                <a:ln>
                  <a:noFill/>
                </a:ln>
                <a:solidFill>
                  <a:srgbClr val="FFFFFF"/>
                </a:solidFill>
                <a:effectLst/>
                <a:uLnTx/>
                <a:uFillTx/>
                <a:latin typeface="Calibri"/>
                <a:ea typeface="+mn-ea"/>
                <a:cs typeface="+mn-cs"/>
              </a:rPr>
              <a:t>|   </a:t>
            </a:r>
            <a:fld id="{A2F8606F-E88B-417C-9A1B-095B832E158D}" type="slidenum">
              <a:rPr kumimoji="0" sz="900" b="0" i="0" u="none" strike="noStrike" kern="0" cap="none" spc="0" normalizeH="0" baseline="0" noProof="0" smtClean="0">
                <a:ln>
                  <a:noFill/>
                </a:ln>
                <a:solidFill>
                  <a:srgbClr val="FFFFFF"/>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19</a:t>
            </a:fld>
            <a:endParaRPr kumimoji="0" lang="en-US" sz="900" b="0" i="0" u="none" strike="noStrike" kern="0" cap="none" spc="0" normalizeH="0" baseline="0" noProof="0">
              <a:ln>
                <a:noFill/>
              </a:ln>
              <a:solidFill>
                <a:srgbClr val="FFFFFF"/>
              </a:solidFill>
              <a:effectLst/>
              <a:uLnTx/>
              <a:uFillTx/>
              <a:latin typeface="Calibri"/>
              <a:ea typeface="+mn-ea"/>
              <a:cs typeface="+mn-cs"/>
            </a:endParaRPr>
          </a:p>
        </p:txBody>
      </p:sp>
      <p:pic>
        <p:nvPicPr>
          <p:cNvPr id="47" name="Picture 46">
            <a:extLst>
              <a:ext uri="{FF2B5EF4-FFF2-40B4-BE49-F238E27FC236}">
                <a16:creationId xmlns:a16="http://schemas.microsoft.com/office/drawing/2014/main" id="{241A5090-998C-4363-A3BD-120BE3CF2A9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07266" y="2109488"/>
            <a:ext cx="294036" cy="294036"/>
          </a:xfrm>
          <a:prstGeom prst="rect">
            <a:avLst/>
          </a:prstGeom>
          <a:solidFill>
            <a:srgbClr val="FBC652"/>
          </a:solidFill>
        </p:spPr>
      </p:pic>
      <p:pic>
        <p:nvPicPr>
          <p:cNvPr id="37" name="Picture 2" descr="See the source image">
            <a:extLst>
              <a:ext uri="{FF2B5EF4-FFF2-40B4-BE49-F238E27FC236}">
                <a16:creationId xmlns:a16="http://schemas.microsoft.com/office/drawing/2014/main" id="{F984A9BB-E377-7ED3-AA1E-636E893314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48631" y="249568"/>
            <a:ext cx="832626" cy="417583"/>
          </a:xfrm>
          <a:prstGeom prst="roundRect">
            <a:avLst>
              <a:gd name="adj" fmla="val 8594"/>
            </a:avLst>
          </a:prstGeom>
          <a:solidFill>
            <a:srgbClr val="FFFFFF">
              <a:shade val="85000"/>
            </a:srgbClr>
          </a:solidFill>
          <a:ln>
            <a:noFill/>
          </a:ln>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96023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4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4AC0D96-E807-4321-B11C-3B92A955EE05}"/>
              </a:ext>
            </a:extLst>
          </p:cNvPr>
          <p:cNvSpPr>
            <a:spLocks noGrp="1"/>
          </p:cNvSpPr>
          <p:nvPr>
            <p:ph type="body" sz="quarter" idx="12"/>
          </p:nvPr>
        </p:nvSpPr>
        <p:spPr>
          <a:xfrm>
            <a:off x="4846638" y="889784"/>
            <a:ext cx="4010025" cy="3642023"/>
          </a:xfrm>
        </p:spPr>
        <p:txBody>
          <a:bodyPr vert="horz" lIns="0" tIns="0" rIns="0" bIns="0" rtlCol="0" anchor="t">
            <a:spAutoFit/>
          </a:bodyPr>
          <a:lstStyle/>
          <a:p>
            <a:pPr marL="0" indent="0">
              <a:buNone/>
            </a:pPr>
            <a:r>
              <a:rPr lang="en-GB">
                <a:ea typeface="Roboto Light"/>
              </a:rPr>
              <a:t>By the end of this presentation, you will be able to: </a:t>
            </a:r>
            <a:endParaRPr lang="en-GB"/>
          </a:p>
          <a:p>
            <a:pPr>
              <a:buClr>
                <a:srgbClr val="836CD8"/>
              </a:buClr>
            </a:pPr>
            <a:r>
              <a:rPr lang="en-GB">
                <a:ea typeface="Roboto Light"/>
              </a:rPr>
              <a:t>identify what resources are available to support you </a:t>
            </a:r>
            <a:endParaRPr lang="en-GB"/>
          </a:p>
          <a:p>
            <a:pPr>
              <a:buClr>
                <a:srgbClr val="836CD8"/>
              </a:buClr>
            </a:pPr>
            <a:r>
              <a:rPr lang="en-GB">
                <a:ea typeface="Roboto Light"/>
              </a:rPr>
              <a:t>explain how to apply to a UK university or college </a:t>
            </a:r>
            <a:endParaRPr lang="en-GB"/>
          </a:p>
          <a:p>
            <a:pPr>
              <a:buClr>
                <a:srgbClr val="836CD8"/>
              </a:buClr>
            </a:pPr>
            <a:r>
              <a:rPr lang="en-GB">
                <a:ea typeface="Roboto Light"/>
              </a:rPr>
              <a:t>list the dates you need to send your application by </a:t>
            </a:r>
            <a:endParaRPr lang="en-GB"/>
          </a:p>
          <a:p>
            <a:pPr>
              <a:buClr>
                <a:srgbClr val="836CD8"/>
              </a:buClr>
            </a:pPr>
            <a:r>
              <a:rPr lang="en-GB">
                <a:ea typeface="Roboto Light"/>
              </a:rPr>
              <a:t>know how to follow your application and reply to offers</a:t>
            </a:r>
          </a:p>
        </p:txBody>
      </p:sp>
      <p:pic>
        <p:nvPicPr>
          <p:cNvPr id="8" name="Picture Placeholder 7">
            <a:extLst>
              <a:ext uri="{FF2B5EF4-FFF2-40B4-BE49-F238E27FC236}">
                <a16:creationId xmlns:a16="http://schemas.microsoft.com/office/drawing/2014/main" id="{1871D9FB-E445-4BE0-8F7F-C6DC6E717E65}"/>
              </a:ext>
            </a:extLst>
          </p:cNvPr>
          <p:cNvPicPr>
            <a:picLocks noGrp="1" noChangeAspect="1"/>
          </p:cNvPicPr>
          <p:nvPr>
            <p:ph type="pic" sz="quarter" idx="10"/>
          </p:nvPr>
        </p:nvPicPr>
        <p:blipFill>
          <a:blip r:embed="rId2"/>
          <a:srcRect l="20370" r="2037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See the source image">
            <a:extLst>
              <a:ext uri="{FF2B5EF4-FFF2-40B4-BE49-F238E27FC236}">
                <a16:creationId xmlns:a16="http://schemas.microsoft.com/office/drawing/2014/main" id="{B34F4019-B727-038A-25D4-2338871998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7563" y="194110"/>
            <a:ext cx="832626" cy="417583"/>
          </a:xfrm>
          <a:prstGeom prst="roundRect">
            <a:avLst>
              <a:gd name="adj" fmla="val 8594"/>
            </a:avLst>
          </a:prstGeom>
          <a:solidFill>
            <a:srgbClr val="FFFFFF">
              <a:shade val="85000"/>
            </a:srgbClr>
          </a:solidFill>
          <a:ln>
            <a:no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06203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7534AA59-6076-4224-ADAE-09F92E9053A1}"/>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FFFFFF"/>
                </a:solidFill>
                <a:uFillTx/>
                <a:latin typeface="Calibri"/>
              </a:rPr>
              <a:t>|   </a:t>
            </a:r>
            <a:fld id="{C884E0B3-1093-4C09-9D80-966417F41A13}" type="slidenum">
              <a:rPr sz="900" kern="0" smtClean="0">
                <a:solidFill>
                  <a:srgbClr val="1F2834"/>
                </a:solidFill>
                <a:latin typeface="Calibri"/>
              </a:rPr>
              <a:t>20</a:t>
            </a:fld>
            <a:endParaRPr lang="en-US" sz="900" kern="0">
              <a:solidFill>
                <a:srgbClr val="1F2834"/>
              </a:solidFill>
              <a:latin typeface="Calibri"/>
            </a:endParaRPr>
          </a:p>
        </p:txBody>
      </p:sp>
      <p:sp>
        <p:nvSpPr>
          <p:cNvPr id="6" name="Content Placeholder 2">
            <a:extLst>
              <a:ext uri="{FF2B5EF4-FFF2-40B4-BE49-F238E27FC236}">
                <a16:creationId xmlns:a16="http://schemas.microsoft.com/office/drawing/2014/main" id="{09B278CE-43C4-4C35-A015-5A94559DB015}"/>
              </a:ext>
            </a:extLst>
          </p:cNvPr>
          <p:cNvSpPr txBox="1">
            <a:spLocks noGrp="1"/>
          </p:cNvSpPr>
          <p:nvPr>
            <p:ph type="body" sz="quarter" idx="12"/>
          </p:nvPr>
        </p:nvSpPr>
        <p:spPr>
          <a:xfrm>
            <a:off x="3424663" y="1160001"/>
            <a:ext cx="5305891" cy="3625850"/>
          </a:xfrm>
        </p:spPr>
        <p:txBody>
          <a:bodyPr>
            <a:noAutofit/>
          </a:bodyPr>
          <a:lstStyle/>
          <a:p>
            <a:pPr lvl="0">
              <a:spcBef>
                <a:spcPts val="600"/>
              </a:spcBef>
              <a:spcAft>
                <a:spcPts val="600"/>
              </a:spcAft>
              <a:buNone/>
            </a:pPr>
            <a:r>
              <a:rPr lang="en-US" sz="1800"/>
              <a:t>Head to your UCAS Hub to follow your application:  </a:t>
            </a:r>
          </a:p>
          <a:p>
            <a:pPr lvl="0">
              <a:spcBef>
                <a:spcPts val="300"/>
              </a:spcBef>
              <a:spcAft>
                <a:spcPts val="300"/>
              </a:spcAft>
              <a:buClr>
                <a:srgbClr val="FBC652"/>
              </a:buClr>
            </a:pPr>
            <a:r>
              <a:rPr lang="en-GB" sz="1800"/>
              <a:t>follow its progress 24/7</a:t>
            </a:r>
          </a:p>
          <a:p>
            <a:pPr lvl="0">
              <a:spcBef>
                <a:spcPts val="300"/>
              </a:spcBef>
              <a:spcAft>
                <a:spcPts val="300"/>
              </a:spcAft>
              <a:buClr>
                <a:srgbClr val="FBC652"/>
              </a:buClr>
            </a:pPr>
            <a:r>
              <a:rPr lang="en-GB" sz="1800"/>
              <a:t>see your choices and personal information</a:t>
            </a:r>
          </a:p>
          <a:p>
            <a:pPr lvl="0">
              <a:spcBef>
                <a:spcPts val="300"/>
              </a:spcBef>
              <a:spcAft>
                <a:spcPts val="300"/>
              </a:spcAft>
              <a:buClr>
                <a:srgbClr val="FBC652"/>
              </a:buClr>
            </a:pPr>
            <a:r>
              <a:rPr lang="en-GB" sz="1800"/>
              <a:t>view your offers</a:t>
            </a:r>
          </a:p>
          <a:p>
            <a:pPr lvl="0">
              <a:spcBef>
                <a:spcPts val="300"/>
              </a:spcBef>
              <a:spcAft>
                <a:spcPts val="300"/>
              </a:spcAft>
              <a:buClr>
                <a:srgbClr val="FBC652"/>
              </a:buClr>
            </a:pPr>
            <a:r>
              <a:rPr lang="en-GB" sz="1800"/>
              <a:t>reply to offers online</a:t>
            </a:r>
          </a:p>
          <a:p>
            <a:pPr lvl="0">
              <a:spcBef>
                <a:spcPts val="300"/>
              </a:spcBef>
              <a:spcAft>
                <a:spcPts val="300"/>
              </a:spcAft>
              <a:buClr>
                <a:srgbClr val="836CD8"/>
              </a:buClr>
              <a:buFont typeface="Arial" pitchFamily="34"/>
              <a:buChar char="•"/>
            </a:pPr>
            <a:endParaRPr lang="en-GB" sz="1800"/>
          </a:p>
          <a:p>
            <a:pPr marL="358773" lvl="0" indent="-358773">
              <a:spcBef>
                <a:spcPts val="300"/>
              </a:spcBef>
              <a:spcAft>
                <a:spcPts val="300"/>
              </a:spcAft>
              <a:buNone/>
            </a:pPr>
            <a:r>
              <a:rPr lang="en-GB" sz="1800"/>
              <a:t>You’ll receive one of three decisions from your choices:</a:t>
            </a:r>
          </a:p>
          <a:p>
            <a:pPr>
              <a:spcBef>
                <a:spcPts val="300"/>
              </a:spcBef>
              <a:spcAft>
                <a:spcPts val="300"/>
              </a:spcAft>
              <a:buClr>
                <a:srgbClr val="FBC652"/>
              </a:buClr>
            </a:pPr>
            <a:r>
              <a:rPr lang="en-GB" sz="1800"/>
              <a:t>unconditional offer</a:t>
            </a:r>
          </a:p>
          <a:p>
            <a:pPr>
              <a:spcBef>
                <a:spcPts val="300"/>
              </a:spcBef>
              <a:spcAft>
                <a:spcPts val="300"/>
              </a:spcAft>
              <a:buClr>
                <a:srgbClr val="FBC652"/>
              </a:buClr>
            </a:pPr>
            <a:r>
              <a:rPr lang="en-GB" sz="1800"/>
              <a:t>conditional offer</a:t>
            </a:r>
          </a:p>
          <a:p>
            <a:pPr>
              <a:spcBef>
                <a:spcPts val="300"/>
              </a:spcBef>
              <a:spcAft>
                <a:spcPts val="300"/>
              </a:spcAft>
              <a:buClr>
                <a:srgbClr val="FBC652"/>
              </a:buClr>
            </a:pPr>
            <a:r>
              <a:rPr lang="en-GB" sz="1800"/>
              <a:t>unsuccessful</a:t>
            </a:r>
          </a:p>
        </p:txBody>
      </p:sp>
      <p:sp>
        <p:nvSpPr>
          <p:cNvPr id="5" name="Title 1">
            <a:extLst>
              <a:ext uri="{FF2B5EF4-FFF2-40B4-BE49-F238E27FC236}">
                <a16:creationId xmlns:a16="http://schemas.microsoft.com/office/drawing/2014/main" id="{3B73D5C7-013B-432E-A05B-C99B8031AF62}"/>
              </a:ext>
            </a:extLst>
          </p:cNvPr>
          <p:cNvSpPr txBox="1">
            <a:spLocks noGrp="1"/>
          </p:cNvSpPr>
          <p:nvPr>
            <p:ph type="title" idx="4294967295"/>
          </p:nvPr>
        </p:nvSpPr>
        <p:spPr>
          <a:xfrm>
            <a:off x="337468" y="0"/>
            <a:ext cx="8228013" cy="1069975"/>
          </a:xfrm>
          <a:prstGeom prst="rect">
            <a:avLst/>
          </a:prstGeom>
          <a:noFill/>
          <a:ln>
            <a:noFill/>
          </a:ln>
        </p:spPr>
        <p:txBody>
          <a:bodyPr vert="horz" wrap="square" lIns="91440" tIns="45720" rIns="91440" bIns="45720" anchor="b" anchorCtr="0" compatLnSpc="1">
            <a:normAutofit/>
          </a:bodyPr>
          <a:lstStyle/>
          <a:p>
            <a:pPr lvl="0"/>
            <a:r>
              <a:rPr lang="en-GB">
                <a:solidFill>
                  <a:schemeClr val="bg1"/>
                </a:solidFill>
              </a:rPr>
              <a:t>Tracking your application</a:t>
            </a:r>
          </a:p>
        </p:txBody>
      </p:sp>
      <p:pic>
        <p:nvPicPr>
          <p:cNvPr id="15" name="Picture 14">
            <a:extLst>
              <a:ext uri="{FF2B5EF4-FFF2-40B4-BE49-F238E27FC236}">
                <a16:creationId xmlns:a16="http://schemas.microsoft.com/office/drawing/2014/main" id="{B307F050-DC6B-4AB9-8470-58A2AC97737E}"/>
              </a:ext>
            </a:extLst>
          </p:cNvPr>
          <p:cNvPicPr>
            <a:picLocks noChangeAspect="1"/>
          </p:cNvPicPr>
          <p:nvPr/>
        </p:nvPicPr>
        <p:blipFill>
          <a:blip r:embed="rId3"/>
          <a:stretch>
            <a:fillRect/>
          </a:stretch>
        </p:blipFill>
        <p:spPr>
          <a:xfrm>
            <a:off x="672865" y="1160001"/>
            <a:ext cx="2117632" cy="3333698"/>
          </a:xfrm>
          <a:prstGeom prst="rect">
            <a:avLst/>
          </a:prstGeom>
        </p:spPr>
      </p:pic>
      <p:pic>
        <p:nvPicPr>
          <p:cNvPr id="8" name="Picture 2" descr="See the source image">
            <a:extLst>
              <a:ext uri="{FF2B5EF4-FFF2-40B4-BE49-F238E27FC236}">
                <a16:creationId xmlns:a16="http://schemas.microsoft.com/office/drawing/2014/main" id="{9E28500C-7D53-00E0-1B62-803E527E1E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8631" y="249568"/>
            <a:ext cx="832626" cy="417583"/>
          </a:xfrm>
          <a:prstGeom prst="roundRect">
            <a:avLst>
              <a:gd name="adj" fmla="val 8594"/>
            </a:avLst>
          </a:prstGeom>
          <a:solidFill>
            <a:srgbClr val="FFFFFF">
              <a:shade val="85000"/>
            </a:srgbClr>
          </a:solidFill>
          <a:ln>
            <a:noFill/>
          </a:ln>
          <a:effectLst/>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E30EC351-1C46-45DE-84FA-23B91470E0B0}"/>
              </a:ext>
            </a:extLst>
          </p:cNvPr>
          <p:cNvSpPr txBox="1">
            <a:spLocks noGrp="1"/>
          </p:cNvSpPr>
          <p:nvPr>
            <p:ph type="title"/>
          </p:nvPr>
        </p:nvSpPr>
        <p:spPr>
          <a:xfrm>
            <a:off x="287340" y="181500"/>
            <a:ext cx="3832177" cy="987423"/>
          </a:xfrm>
        </p:spPr>
        <p:txBody>
          <a:bodyPr>
            <a:normAutofit/>
          </a:bodyPr>
          <a:lstStyle/>
          <a:p>
            <a:pPr lvl="0"/>
            <a:r>
              <a:rPr lang="en-GB" sz="3600"/>
              <a:t>Replies to offers</a:t>
            </a:r>
          </a:p>
        </p:txBody>
      </p:sp>
      <p:sp>
        <p:nvSpPr>
          <p:cNvPr id="4" name="Text Placeholder 6">
            <a:extLst>
              <a:ext uri="{FF2B5EF4-FFF2-40B4-BE49-F238E27FC236}">
                <a16:creationId xmlns:a16="http://schemas.microsoft.com/office/drawing/2014/main" id="{B50B6240-D912-4130-B2AB-EB3234EA2187}"/>
              </a:ext>
            </a:extLst>
          </p:cNvPr>
          <p:cNvSpPr txBox="1">
            <a:spLocks noGrp="1"/>
          </p:cNvSpPr>
          <p:nvPr>
            <p:ph type="body" idx="2"/>
          </p:nvPr>
        </p:nvSpPr>
        <p:spPr>
          <a:xfrm>
            <a:off x="287338" y="1441285"/>
            <a:ext cx="3832177" cy="2769989"/>
          </a:xfrm>
        </p:spPr>
        <p:txBody>
          <a:bodyPr/>
          <a:lstStyle/>
          <a:p>
            <a:pPr lvl="0" defTabSz="914400">
              <a:lnSpc>
                <a:spcPct val="100000"/>
              </a:lnSpc>
              <a:spcAft>
                <a:spcPts val="600"/>
              </a:spcAft>
              <a:tabLst>
                <a:tab pos="1003297" algn="l"/>
                <a:tab pos="1346197" algn="l"/>
                <a:tab pos="1663695" algn="l"/>
              </a:tabLst>
            </a:pPr>
            <a:r>
              <a:rPr lang="en-US" sz="1400"/>
              <a:t>Once you have decisions on all your choices, you can choose two:</a:t>
            </a:r>
          </a:p>
          <a:p>
            <a:pPr marL="465137" lvl="1" indent="-285750" defTabSz="914400">
              <a:lnSpc>
                <a:spcPct val="100000"/>
              </a:lnSpc>
              <a:spcAft>
                <a:spcPts val="600"/>
              </a:spcAft>
              <a:buClr>
                <a:srgbClr val="3BC0C7"/>
              </a:buClr>
              <a:buFont typeface="Wingdings" panose="05000000000000000000" pitchFamily="2" charset="2"/>
              <a:buChar char="§"/>
              <a:tabLst>
                <a:tab pos="1003297" algn="l"/>
                <a:tab pos="1346197" algn="l"/>
                <a:tab pos="1663705" algn="l"/>
              </a:tabLst>
            </a:pPr>
            <a:r>
              <a:rPr lang="en-US" sz="1400"/>
              <a:t>One as a ‘firm’ acceptance – your first choice.</a:t>
            </a:r>
          </a:p>
          <a:p>
            <a:pPr marL="465137" lvl="1" indent="-285750" defTabSz="914400">
              <a:lnSpc>
                <a:spcPct val="100000"/>
              </a:lnSpc>
              <a:spcAft>
                <a:spcPts val="600"/>
              </a:spcAft>
              <a:buClr>
                <a:srgbClr val="3BC0C7"/>
              </a:buClr>
              <a:buFont typeface="Wingdings" panose="05000000000000000000" pitchFamily="2" charset="2"/>
              <a:buChar char="§"/>
              <a:tabLst>
                <a:tab pos="1003297" algn="l"/>
                <a:tab pos="1346197" algn="l"/>
                <a:tab pos="1663705" algn="l"/>
              </a:tabLst>
            </a:pPr>
            <a:r>
              <a:rPr lang="en-US" sz="1400"/>
              <a:t>The other as an ‘insurance’ acceptance. This acts as a back-up if you do not get into your ‘firm’ choice.</a:t>
            </a:r>
          </a:p>
          <a:p>
            <a:pPr lvl="0" defTabSz="914400">
              <a:lnSpc>
                <a:spcPct val="100000"/>
              </a:lnSpc>
              <a:spcAft>
                <a:spcPts val="600"/>
              </a:spcAft>
              <a:tabLst>
                <a:tab pos="1003297" algn="l"/>
                <a:tab pos="1346197" algn="l"/>
                <a:tab pos="1663695" algn="l"/>
              </a:tabLst>
            </a:pPr>
            <a:r>
              <a:rPr lang="en-US" sz="1400"/>
              <a:t>Any remaining offers must be declined. </a:t>
            </a:r>
          </a:p>
          <a:p>
            <a:pPr lvl="0" defTabSz="914400">
              <a:lnSpc>
                <a:spcPct val="100000"/>
              </a:lnSpc>
              <a:spcAft>
                <a:spcPts val="600"/>
              </a:spcAft>
              <a:tabLst>
                <a:tab pos="1003297" algn="l"/>
                <a:tab pos="1346197" algn="l"/>
                <a:tab pos="1663695" algn="l"/>
              </a:tabLst>
            </a:pPr>
            <a:r>
              <a:rPr lang="en-US" sz="1400"/>
              <a:t>Once all your decisions and replies have been made, if you are not holding an offer, you may be able to use Extra or Clearing to find available places.</a:t>
            </a:r>
          </a:p>
        </p:txBody>
      </p:sp>
      <p:sp>
        <p:nvSpPr>
          <p:cNvPr id="7" name="Slide Number Placeholder 2">
            <a:extLst>
              <a:ext uri="{FF2B5EF4-FFF2-40B4-BE49-F238E27FC236}">
                <a16:creationId xmlns:a16="http://schemas.microsoft.com/office/drawing/2014/main" id="{3F8A6D2E-0192-4E97-81A7-0971F763A8E7}"/>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   </a:t>
            </a:r>
            <a:fld id="{E828F9F0-F8CE-4E82-B479-553E722E0113}" type="slidenum">
              <a:rPr sz="900" kern="0" smtClean="0">
                <a:solidFill>
                  <a:srgbClr val="1F2834"/>
                </a:solidFill>
                <a:latin typeface="Calibri"/>
              </a:rPr>
              <a:t>21</a:t>
            </a:fld>
            <a:endParaRPr lang="en-US" sz="900" kern="0">
              <a:solidFill>
                <a:srgbClr val="1F2834"/>
              </a:solidFill>
              <a:latin typeface="Calibri"/>
            </a:endParaRPr>
          </a:p>
        </p:txBody>
      </p:sp>
      <p:pic>
        <p:nvPicPr>
          <p:cNvPr id="16" name="Picture Placeholder 15" descr="A person raising the hands&#10;&#10;Description automatically generated with medium confidence">
            <a:extLst>
              <a:ext uri="{FF2B5EF4-FFF2-40B4-BE49-F238E27FC236}">
                <a16:creationId xmlns:a16="http://schemas.microsoft.com/office/drawing/2014/main" id="{062E9EC6-D45F-418C-9E13-A1A8F8474F6E}"/>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8986" r="8986"/>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See the source image">
            <a:extLst>
              <a:ext uri="{FF2B5EF4-FFF2-40B4-BE49-F238E27FC236}">
                <a16:creationId xmlns:a16="http://schemas.microsoft.com/office/drawing/2014/main" id="{49A2BC6A-7FA0-B44C-CE1F-4814C141D2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8631" y="249568"/>
            <a:ext cx="832626" cy="417583"/>
          </a:xfrm>
          <a:prstGeom prst="roundRect">
            <a:avLst>
              <a:gd name="adj" fmla="val 8594"/>
            </a:avLst>
          </a:prstGeom>
          <a:solidFill>
            <a:srgbClr val="FFFFFF">
              <a:shade val="85000"/>
            </a:srgbClr>
          </a:solidFill>
          <a:ln>
            <a:noFill/>
          </a:ln>
          <a:effectLst/>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E7D8ED-7BF8-4C6B-8090-71334B722C62}"/>
              </a:ext>
            </a:extLst>
          </p:cNvPr>
          <p:cNvSpPr>
            <a:spLocks noGrp="1"/>
          </p:cNvSpPr>
          <p:nvPr>
            <p:ph type="title"/>
          </p:nvPr>
        </p:nvSpPr>
        <p:spPr>
          <a:xfrm>
            <a:off x="350398" y="248047"/>
            <a:ext cx="3832177" cy="987423"/>
          </a:xfrm>
        </p:spPr>
        <p:txBody>
          <a:bodyPr>
            <a:normAutofit/>
          </a:bodyPr>
          <a:lstStyle/>
          <a:p>
            <a:r>
              <a:rPr lang="en-GB" sz="3600"/>
              <a:t>Other options </a:t>
            </a:r>
          </a:p>
        </p:txBody>
      </p:sp>
      <p:pic>
        <p:nvPicPr>
          <p:cNvPr id="7" name="Picture Placeholder 6">
            <a:extLst>
              <a:ext uri="{FF2B5EF4-FFF2-40B4-BE49-F238E27FC236}">
                <a16:creationId xmlns:a16="http://schemas.microsoft.com/office/drawing/2014/main" id="{E0A4D284-278D-475E-ADEE-6C1F104D98FF}"/>
              </a:ext>
            </a:extLst>
          </p:cNvPr>
          <p:cNvPicPr>
            <a:picLocks noGrp="1" noChangeAspect="1"/>
          </p:cNvPicPr>
          <p:nvPr>
            <p:ph type="pic" idx="1"/>
          </p:nvPr>
        </p:nvPicPr>
        <p:blipFill rotWithShape="1">
          <a:blip r:embed="rId3"/>
          <a:srcRect l="8986" r="8986"/>
          <a:stretch/>
        </p:blipFill>
        <p:spPr>
          <a:prstGeom prst="rect">
            <a:avLst/>
          </a:prstGeom>
        </p:spPr>
      </p:pic>
      <p:sp>
        <p:nvSpPr>
          <p:cNvPr id="6" name="Text Placeholder 5">
            <a:extLst>
              <a:ext uri="{FF2B5EF4-FFF2-40B4-BE49-F238E27FC236}">
                <a16:creationId xmlns:a16="http://schemas.microsoft.com/office/drawing/2014/main" id="{6546158F-4DFE-4E3A-9846-0C35EFE3BFCF}"/>
              </a:ext>
            </a:extLst>
          </p:cNvPr>
          <p:cNvSpPr>
            <a:spLocks noGrp="1"/>
          </p:cNvSpPr>
          <p:nvPr>
            <p:ph type="body" idx="2"/>
          </p:nvPr>
        </p:nvSpPr>
        <p:spPr/>
        <p:txBody>
          <a:bodyPr>
            <a:normAutofit fontScale="92500" lnSpcReduction="10000"/>
          </a:bodyPr>
          <a:lstStyle/>
          <a:p>
            <a:pPr marL="0" indent="0" defTabSz="914400">
              <a:spcBef>
                <a:spcPts val="200"/>
              </a:spcBef>
              <a:buNone/>
            </a:pPr>
            <a:r>
              <a:rPr lang="en-US" sz="1700" b="1"/>
              <a:t>Extra </a:t>
            </a:r>
            <a:r>
              <a:rPr lang="en-US" sz="1700"/>
              <a:t>(23 Feb – 4 Jul)</a:t>
            </a:r>
          </a:p>
          <a:p>
            <a:pPr marL="285750" indent="-285750" defTabSz="914400">
              <a:spcBef>
                <a:spcPts val="600"/>
              </a:spcBef>
              <a:spcAft>
                <a:spcPts val="600"/>
              </a:spcAft>
              <a:buClr>
                <a:srgbClr val="836CD8"/>
              </a:buClr>
              <a:buFont typeface="Wingdings" panose="05000000000000000000" pitchFamily="2" charset="2"/>
              <a:buChar char="§"/>
            </a:pPr>
            <a:r>
              <a:rPr lang="en-US" sz="1600"/>
              <a:t>Used all five choices and had no offers. </a:t>
            </a:r>
          </a:p>
          <a:p>
            <a:pPr marL="285750" indent="-285750" defTabSz="914400">
              <a:spcBef>
                <a:spcPts val="600"/>
              </a:spcBef>
              <a:spcAft>
                <a:spcPts val="600"/>
              </a:spcAft>
              <a:buClr>
                <a:srgbClr val="836CD8"/>
              </a:buClr>
              <a:buFont typeface="Wingdings" panose="05000000000000000000" pitchFamily="2" charset="2"/>
              <a:buChar char="§"/>
            </a:pPr>
            <a:r>
              <a:rPr lang="en-US" sz="1600"/>
              <a:t>Add Extra choices for consideration one at a time.</a:t>
            </a:r>
          </a:p>
          <a:p>
            <a:pPr defTabSz="914400">
              <a:spcBef>
                <a:spcPts val="600"/>
              </a:spcBef>
              <a:spcAft>
                <a:spcPts val="600"/>
              </a:spcAft>
              <a:buClr>
                <a:srgbClr val="836CD8"/>
              </a:buClr>
            </a:pPr>
            <a:endParaRPr lang="en-US" sz="1500">
              <a:latin typeface="+mj-lt"/>
            </a:endParaRPr>
          </a:p>
          <a:p>
            <a:pPr marL="0" lvl="0" indent="0" defTabSz="914400">
              <a:spcBef>
                <a:spcPts val="200"/>
              </a:spcBef>
              <a:buNone/>
            </a:pPr>
            <a:r>
              <a:rPr lang="en-US" sz="1700" b="1">
                <a:latin typeface="+mj-lt"/>
              </a:rPr>
              <a:t>Clearing</a:t>
            </a:r>
            <a:r>
              <a:rPr lang="en-US" sz="1700">
                <a:latin typeface="+mj-lt"/>
              </a:rPr>
              <a:t> (5 Jul – 17 Oct)</a:t>
            </a:r>
            <a:endParaRPr lang="en-US" sz="1700">
              <a:latin typeface="+mj-lt"/>
              <a:cs typeface="Calibri Light"/>
            </a:endParaRPr>
          </a:p>
          <a:p>
            <a:pPr marL="285750" lvl="0" indent="-285750" defTabSz="914400">
              <a:spcBef>
                <a:spcPts val="600"/>
              </a:spcBef>
              <a:spcAft>
                <a:spcPts val="600"/>
              </a:spcAft>
              <a:buClr>
                <a:srgbClr val="836CD8"/>
              </a:buClr>
              <a:buFont typeface="Wingdings" panose="05000000000000000000" pitchFamily="2" charset="2"/>
              <a:buChar char="§"/>
            </a:pPr>
            <a:r>
              <a:rPr lang="en-US" sz="1600"/>
              <a:t>Apply after 30 June, receive no offers, decline all offers, not met conditions. </a:t>
            </a:r>
          </a:p>
          <a:p>
            <a:pPr marL="285750" lvl="0" indent="-285750" defTabSz="914400">
              <a:spcBef>
                <a:spcPts val="600"/>
              </a:spcBef>
              <a:spcAft>
                <a:spcPts val="600"/>
              </a:spcAft>
              <a:buClr>
                <a:srgbClr val="836CD8"/>
              </a:buClr>
              <a:buFont typeface="Wingdings" panose="05000000000000000000" pitchFamily="2" charset="2"/>
              <a:buChar char="§"/>
            </a:pPr>
            <a:r>
              <a:rPr lang="en-US" sz="1600"/>
              <a:t>Find vacancies from 5 July and add a Clearing choice to your application.  </a:t>
            </a:r>
          </a:p>
          <a:p>
            <a:endParaRPr lang="en-GB"/>
          </a:p>
        </p:txBody>
      </p:sp>
      <p:pic>
        <p:nvPicPr>
          <p:cNvPr id="5" name="Picture 2" descr="See the source image">
            <a:extLst>
              <a:ext uri="{FF2B5EF4-FFF2-40B4-BE49-F238E27FC236}">
                <a16:creationId xmlns:a16="http://schemas.microsoft.com/office/drawing/2014/main" id="{77E9199D-6AD2-64D4-C8F1-434220E851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8631" y="249568"/>
            <a:ext cx="832626" cy="417583"/>
          </a:xfrm>
          <a:prstGeom prst="roundRect">
            <a:avLst>
              <a:gd name="adj" fmla="val 8594"/>
            </a:avLst>
          </a:prstGeom>
          <a:solidFill>
            <a:srgbClr val="FFFFFF">
              <a:shade val="85000"/>
            </a:srgbClr>
          </a:solidFill>
          <a:ln>
            <a:noFill/>
          </a:ln>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691222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14" descr="A group of people sitting at a desk&#10;&#10;Description automatically generated">
            <a:extLst>
              <a:ext uri="{FF2B5EF4-FFF2-40B4-BE49-F238E27FC236}">
                <a16:creationId xmlns:a16="http://schemas.microsoft.com/office/drawing/2014/main" id="{0FE36D16-9829-4209-86EE-D88F0D539BB0}"/>
              </a:ext>
            </a:extLst>
          </p:cNvPr>
          <p:cNvPicPr>
            <a:picLocks noGrp="1" noChangeAspect="1"/>
          </p:cNvPicPr>
          <p:nvPr>
            <p:ph type="pic" sz="quarter" idx="10"/>
          </p:nvPr>
        </p:nvPicPr>
        <p:blipFill rotWithShape="1">
          <a:blip r:embed="rId3"/>
          <a:srcRect l="20332" r="20332"/>
          <a:stretch/>
        </p:blipFill>
        <p:spPr/>
      </p:pic>
      <p:sp>
        <p:nvSpPr>
          <p:cNvPr id="4" name="Text Placeholder 8">
            <a:extLst>
              <a:ext uri="{FF2B5EF4-FFF2-40B4-BE49-F238E27FC236}">
                <a16:creationId xmlns:a16="http://schemas.microsoft.com/office/drawing/2014/main" id="{33B5A2EA-D378-4CC0-8AD7-DAF0F5119055}"/>
              </a:ext>
            </a:extLst>
          </p:cNvPr>
          <p:cNvSpPr txBox="1">
            <a:spLocks noGrp="1"/>
          </p:cNvSpPr>
          <p:nvPr>
            <p:ph type="body" sz="quarter" idx="12"/>
          </p:nvPr>
        </p:nvSpPr>
        <p:spPr>
          <a:xfrm>
            <a:off x="4802745" y="1137772"/>
            <a:ext cx="3917577" cy="2780248"/>
          </a:xfrm>
        </p:spPr>
        <p:txBody>
          <a:bodyPr/>
          <a:lstStyle/>
          <a:p>
            <a:pPr marL="0" lvl="0" indent="0">
              <a:buNone/>
            </a:pPr>
            <a:r>
              <a:rPr lang="en-GB" sz="1800" b="1" dirty="0"/>
              <a:t>Senior Officer: UCAS &amp; Widening Access</a:t>
            </a:r>
          </a:p>
          <a:p>
            <a:pPr marL="0" lvl="0" indent="0">
              <a:buNone/>
            </a:pPr>
            <a:r>
              <a:rPr lang="en-GB" sz="1800" b="1" dirty="0"/>
              <a:t>Email: </a:t>
            </a:r>
            <a:r>
              <a:rPr lang="en-GB" sz="1800" dirty="0">
                <a:hlinkClick r:id="rId4"/>
              </a:rPr>
              <a:t>OLIVER.LEWIS@NPTCGROUP.AC.UK</a:t>
            </a:r>
            <a:endParaRPr lang="en-GB" sz="1800" dirty="0"/>
          </a:p>
          <a:p>
            <a:pPr marL="0" lvl="0" indent="0">
              <a:buNone/>
            </a:pPr>
            <a:r>
              <a:rPr lang="en-GB" sz="1800" b="1" dirty="0"/>
              <a:t>UCAS Customer Experience Centre:</a:t>
            </a:r>
          </a:p>
          <a:p>
            <a:pPr marL="0" lvl="0" indent="0">
              <a:buNone/>
            </a:pPr>
            <a:r>
              <a:rPr lang="en-GB" sz="1800" dirty="0"/>
              <a:t>0371 468 0 468</a:t>
            </a:r>
          </a:p>
          <a:p>
            <a:pPr marL="0" lvl="0" indent="0">
              <a:buNone/>
            </a:pPr>
            <a:endParaRPr lang="en-GB" sz="800" b="1" dirty="0"/>
          </a:p>
          <a:p>
            <a:pPr marL="0" lvl="0" indent="0">
              <a:buNone/>
            </a:pPr>
            <a:r>
              <a:rPr lang="en-GB" sz="1800" b="1" dirty="0"/>
              <a:t>From outside the UK:</a:t>
            </a:r>
          </a:p>
          <a:p>
            <a:pPr marL="0" lvl="0" indent="0">
              <a:buNone/>
            </a:pPr>
            <a:r>
              <a:rPr lang="en-GB" sz="1800" dirty="0"/>
              <a:t>+44 330 3330 230</a:t>
            </a:r>
          </a:p>
          <a:p>
            <a:pPr marL="0" lvl="0" indent="0">
              <a:buNone/>
            </a:pPr>
            <a:r>
              <a:rPr lang="en-US" sz="1800" dirty="0"/>
              <a:t>Monday to Friday, 08:30 – 18:00 (UK time)</a:t>
            </a:r>
            <a:endParaRPr lang="en-GB" sz="1800" dirty="0"/>
          </a:p>
        </p:txBody>
      </p:sp>
      <p:sp>
        <p:nvSpPr>
          <p:cNvPr id="2" name="Title 6">
            <a:extLst>
              <a:ext uri="{FF2B5EF4-FFF2-40B4-BE49-F238E27FC236}">
                <a16:creationId xmlns:a16="http://schemas.microsoft.com/office/drawing/2014/main" id="{56FA645B-FE96-48DD-A424-AE5EE053CF0D}"/>
              </a:ext>
            </a:extLst>
          </p:cNvPr>
          <p:cNvSpPr txBox="1">
            <a:spLocks noGrp="1"/>
          </p:cNvSpPr>
          <p:nvPr>
            <p:ph type="title" idx="4294967295"/>
          </p:nvPr>
        </p:nvSpPr>
        <p:spPr>
          <a:xfrm>
            <a:off x="4769967" y="103758"/>
            <a:ext cx="3832225" cy="987425"/>
          </a:xfrm>
        </p:spPr>
        <p:txBody>
          <a:bodyPr/>
          <a:lstStyle/>
          <a:p>
            <a:pPr lvl="0"/>
            <a:r>
              <a:rPr lang="en-GB">
                <a:solidFill>
                  <a:schemeClr val="bg1"/>
                </a:solidFill>
              </a:rPr>
              <a:t>Additional help</a:t>
            </a:r>
          </a:p>
        </p:txBody>
      </p:sp>
      <p:sp>
        <p:nvSpPr>
          <p:cNvPr id="5" name="Date Placeholder 3">
            <a:extLst>
              <a:ext uri="{FF2B5EF4-FFF2-40B4-BE49-F238E27FC236}">
                <a16:creationId xmlns:a16="http://schemas.microsoft.com/office/drawing/2014/main" id="{0C448822-EE48-4827-8464-BEF6175C2B70}"/>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D1E7B38-7788-410C-9DF2-C6D5309588D6}"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28 June 2022</a:t>
            </a:fld>
            <a:endParaRPr lang="en-US" sz="900" b="0" i="0" u="none" strike="noStrike" kern="1200" cap="none" spc="0" baseline="0">
              <a:solidFill>
                <a:srgbClr val="1F2834"/>
              </a:solidFill>
              <a:uFillTx/>
              <a:latin typeface="Calibri"/>
            </a:endParaRPr>
          </a:p>
        </p:txBody>
      </p:sp>
      <p:sp>
        <p:nvSpPr>
          <p:cNvPr id="7" name="Slide Number Placeholder 5">
            <a:extLst>
              <a:ext uri="{FF2B5EF4-FFF2-40B4-BE49-F238E27FC236}">
                <a16:creationId xmlns:a16="http://schemas.microsoft.com/office/drawing/2014/main" id="{A978EB43-AD76-44F9-B8E3-A34A047B3DB1}"/>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   </a:t>
            </a:r>
            <a:fld id="{1F8F5A93-5030-4C65-A036-70F9C4976114}" type="slidenum">
              <a:rPr lang="en-US" sz="900" b="0" i="0" u="none" strike="noStrike" kern="1200" cap="none" spc="0" baseline="0">
                <a:solidFill>
                  <a:srgbClr val="1F2834"/>
                </a:solidFill>
                <a:uFillTx/>
                <a:latin typeface="Calibri"/>
              </a:rPr>
              <a:t>23</a:t>
            </a:fld>
            <a:endParaRPr lang="en-US" sz="900" b="0" i="0" u="none" strike="noStrike" kern="1200" cap="none" spc="0" baseline="0">
              <a:solidFill>
                <a:srgbClr val="1F2834"/>
              </a:solidFill>
              <a:uFillTx/>
              <a:latin typeface="Calibri"/>
            </a:endParaRPr>
          </a:p>
        </p:txBody>
      </p:sp>
      <p:grpSp>
        <p:nvGrpSpPr>
          <p:cNvPr id="8" name="Group 5">
            <a:extLst>
              <a:ext uri="{FF2B5EF4-FFF2-40B4-BE49-F238E27FC236}">
                <a16:creationId xmlns:a16="http://schemas.microsoft.com/office/drawing/2014/main" id="{493048CC-26DE-47BC-8FA9-A4EE38E14CCF}"/>
              </a:ext>
            </a:extLst>
          </p:cNvPr>
          <p:cNvGrpSpPr/>
          <p:nvPr/>
        </p:nvGrpSpPr>
        <p:grpSpPr>
          <a:xfrm>
            <a:off x="4713890" y="4149946"/>
            <a:ext cx="4597793" cy="766996"/>
            <a:chOff x="180393" y="3911195"/>
            <a:chExt cx="4572000" cy="766996"/>
          </a:xfrm>
        </p:grpSpPr>
        <p:sp>
          <p:nvSpPr>
            <p:cNvPr id="9" name="Rectangle 10">
              <a:extLst>
                <a:ext uri="{FF2B5EF4-FFF2-40B4-BE49-F238E27FC236}">
                  <a16:creationId xmlns:a16="http://schemas.microsoft.com/office/drawing/2014/main" id="{416BEA02-E203-488B-8C1E-2E8837A2677D}"/>
                </a:ext>
              </a:extLst>
            </p:cNvPr>
            <p:cNvSpPr/>
            <p:nvPr/>
          </p:nvSpPr>
          <p:spPr>
            <a:xfrm>
              <a:off x="180393" y="3926796"/>
              <a:ext cx="4572000" cy="707882"/>
            </a:xfrm>
            <a:prstGeom prst="rect">
              <a:avLst/>
            </a:prstGeom>
            <a:noFill/>
            <a:ln cap="flat">
              <a:noFill/>
              <a:prstDash val="solid"/>
            </a:ln>
          </p:spPr>
          <p:txBody>
            <a:bodyPr vert="horz" wrap="square" lIns="91440" tIns="45720" rIns="91440" bIns="45720" anchor="t" anchorCtr="0" compatLnSpc="1">
              <a:spAutoFit/>
            </a:bodyPr>
            <a:lstStyle/>
            <a:p>
              <a:pPr marL="359999" marR="0" lvl="0" indent="-359999"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200" b="1" i="0" u="none" strike="noStrike" kern="1200" cap="none" spc="0" baseline="0">
                  <a:solidFill>
                    <a:schemeClr val="bg1"/>
                  </a:solidFill>
                  <a:uFillTx/>
                  <a:latin typeface="Calibri Light"/>
                  <a:cs typeface="Arial" pitchFamily="34"/>
                </a:rPr>
                <a:t>Stay up to date online at:</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a:solidFill>
                    <a:schemeClr val="bg1"/>
                  </a:solidFill>
                  <a:uFillTx/>
                  <a:latin typeface="Calibri Light"/>
                  <a:hlinkClick r:id="rId5">
                    <a:extLst>
                      <a:ext uri="{A12FA001-AC4F-418D-AE19-62706E023703}">
                        <ahyp:hlinkClr xmlns:ahyp="http://schemas.microsoft.com/office/drawing/2018/hyperlinkcolor" val="tx"/>
                      </a:ext>
                    </a:extLst>
                  </a:hlinkClick>
                </a:rPr>
                <a:t>facebook.com/</a:t>
              </a:r>
              <a:r>
                <a:rPr lang="en-GB" sz="1400" b="0" i="0" u="none" strike="noStrike" kern="1200" cap="none" spc="0" baseline="0" err="1">
                  <a:solidFill>
                    <a:schemeClr val="bg1"/>
                  </a:solidFill>
                  <a:uFillTx/>
                  <a:latin typeface="Calibri Light"/>
                  <a:hlinkClick r:id="rId5">
                    <a:extLst>
                      <a:ext uri="{A12FA001-AC4F-418D-AE19-62706E023703}">
                        <ahyp:hlinkClr xmlns:ahyp="http://schemas.microsoft.com/office/drawing/2018/hyperlinkcolor" val="tx"/>
                      </a:ext>
                    </a:extLst>
                  </a:hlinkClick>
                </a:rPr>
                <a:t>ucasonline</a:t>
              </a:r>
              <a:r>
                <a:rPr lang="en-GB" sz="1400" b="0" i="0" u="none" strike="noStrike" kern="1200" cap="none" spc="0" baseline="0">
                  <a:solidFill>
                    <a:schemeClr val="bg1"/>
                  </a:solidFill>
                  <a:uFillTx/>
                  <a:latin typeface="Calibri Light"/>
                </a:rPr>
                <a:t>  </a:t>
              </a:r>
              <a:endParaRPr lang="en-GB" sz="1400" b="0" i="0" u="none" strike="noStrike" kern="1200" cap="none" spc="0" baseline="0">
                <a:solidFill>
                  <a:schemeClr val="bg1"/>
                </a:solidFill>
                <a:uFillTx/>
                <a:latin typeface="Calibri Light"/>
                <a:cs typeface="Arial" pitchFamily="34"/>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a:solidFill>
                    <a:schemeClr val="bg1"/>
                  </a:solidFill>
                  <a:uFillTx/>
                  <a:latin typeface="Calibri Light"/>
                  <a:hlinkClick r:id="rId6">
                    <a:extLst>
                      <a:ext uri="{A12FA001-AC4F-418D-AE19-62706E023703}">
                        <ahyp:hlinkClr xmlns:ahyp="http://schemas.microsoft.com/office/drawing/2018/hyperlinkcolor" val="tx"/>
                      </a:ext>
                    </a:extLst>
                  </a:hlinkClick>
                </a:rPr>
                <a:t>twitter.com/</a:t>
              </a:r>
              <a:r>
                <a:rPr lang="en-GB" sz="1400" b="0" i="0" u="none" strike="noStrike" kern="1200" cap="none" spc="0" baseline="0" err="1">
                  <a:solidFill>
                    <a:schemeClr val="bg1"/>
                  </a:solidFill>
                  <a:uFillTx/>
                  <a:latin typeface="Calibri Light"/>
                  <a:hlinkClick r:id="rId6">
                    <a:extLst>
                      <a:ext uri="{A12FA001-AC4F-418D-AE19-62706E023703}">
                        <ahyp:hlinkClr xmlns:ahyp="http://schemas.microsoft.com/office/drawing/2018/hyperlinkcolor" val="tx"/>
                      </a:ext>
                    </a:extLst>
                  </a:hlinkClick>
                </a:rPr>
                <a:t>UCAS_online</a:t>
              </a:r>
              <a:r>
                <a:rPr lang="en-GB" sz="1400" b="0" i="0" u="none" strike="noStrike" kern="1200" cap="none" spc="0" baseline="0">
                  <a:solidFill>
                    <a:schemeClr val="bg1"/>
                  </a:solidFill>
                  <a:uFillTx/>
                  <a:latin typeface="Calibri Light"/>
                </a:rPr>
                <a:t>  </a:t>
              </a:r>
            </a:p>
          </p:txBody>
        </p:sp>
        <p:pic>
          <p:nvPicPr>
            <p:cNvPr id="10" name="Picture 2" descr="http://0.static.wix.com/media/fe57c7_25387c73fb927c55066c746d00d1a80b.png_256">
              <a:hlinkClick r:id="rId5"/>
              <a:extLst>
                <a:ext uri="{FF2B5EF4-FFF2-40B4-BE49-F238E27FC236}">
                  <a16:creationId xmlns:a16="http://schemas.microsoft.com/office/drawing/2014/main" id="{80ED4B39-3185-40C3-A928-5CF23147C590}"/>
                </a:ext>
              </a:extLst>
            </p:cNvPr>
            <p:cNvPicPr>
              <a:picLocks noChangeAspect="1"/>
            </p:cNvPicPr>
            <p:nvPr/>
          </p:nvPicPr>
          <p:blipFill>
            <a:blip r:embed="rId7"/>
            <a:srcRect/>
            <a:stretch>
              <a:fillRect/>
            </a:stretch>
          </p:blipFill>
          <p:spPr>
            <a:xfrm>
              <a:off x="2234534" y="3911195"/>
              <a:ext cx="387369" cy="387357"/>
            </a:xfrm>
            <a:prstGeom prst="rect">
              <a:avLst/>
            </a:prstGeom>
            <a:noFill/>
            <a:ln cap="flat">
              <a:noFill/>
            </a:ln>
          </p:spPr>
        </p:pic>
        <p:pic>
          <p:nvPicPr>
            <p:cNvPr id="11" name="Picture 8">
              <a:extLst>
                <a:ext uri="{FF2B5EF4-FFF2-40B4-BE49-F238E27FC236}">
                  <a16:creationId xmlns:a16="http://schemas.microsoft.com/office/drawing/2014/main" id="{16C2EE45-6E9E-4337-9AEE-942362F89B98}"/>
                </a:ext>
              </a:extLst>
            </p:cNvPr>
            <p:cNvPicPr>
              <a:picLocks noChangeAspect="1"/>
            </p:cNvPicPr>
            <p:nvPr/>
          </p:nvPicPr>
          <p:blipFill>
            <a:blip r:embed="rId8"/>
            <a:srcRect/>
            <a:stretch>
              <a:fillRect/>
            </a:stretch>
          </p:blipFill>
          <p:spPr>
            <a:xfrm>
              <a:off x="2275690" y="4347755"/>
              <a:ext cx="330447" cy="330436"/>
            </a:xfrm>
            <a:prstGeom prst="roundRect">
              <a:avLst/>
            </a:prstGeom>
            <a:noFill/>
            <a:ln cap="flat">
              <a:noFill/>
            </a:ln>
          </p:spPr>
        </p:pic>
      </p:grpSp>
      <p:pic>
        <p:nvPicPr>
          <p:cNvPr id="12" name="Picture 2" descr="See the source image">
            <a:extLst>
              <a:ext uri="{FF2B5EF4-FFF2-40B4-BE49-F238E27FC236}">
                <a16:creationId xmlns:a16="http://schemas.microsoft.com/office/drawing/2014/main" id="{81E9C3B7-6B50-7CA6-B548-95432A42E52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48631" y="249568"/>
            <a:ext cx="832626" cy="417583"/>
          </a:xfrm>
          <a:prstGeom prst="roundRect">
            <a:avLst>
              <a:gd name="adj" fmla="val 8594"/>
            </a:avLst>
          </a:prstGeom>
          <a:solidFill>
            <a:srgbClr val="FFFFFF">
              <a:shade val="85000"/>
            </a:srgbClr>
          </a:solidFill>
          <a:ln>
            <a:noFill/>
          </a:ln>
          <a:effectLst/>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AFA94131-0B47-4A89-958B-FE7DA2A2DC71}"/>
              </a:ext>
            </a:extLst>
          </p:cNvPr>
          <p:cNvSpPr txBox="1">
            <a:spLocks noGrp="1"/>
          </p:cNvSpPr>
          <p:nvPr>
            <p:ph type="title"/>
          </p:nvPr>
        </p:nvSpPr>
        <p:spPr>
          <a:solidFill>
            <a:srgbClr val="FBC651"/>
          </a:solidFill>
        </p:spPr>
        <p:txBody>
          <a:bodyPr/>
          <a:lstStyle/>
          <a:p>
            <a:pPr lvl="0"/>
            <a:r>
              <a:rPr lang="en-GB"/>
              <a:t>Thank you</a:t>
            </a:r>
          </a:p>
        </p:txBody>
      </p:sp>
      <p:sp>
        <p:nvSpPr>
          <p:cNvPr id="3" name="Date Placeholder 4">
            <a:extLst>
              <a:ext uri="{FF2B5EF4-FFF2-40B4-BE49-F238E27FC236}">
                <a16:creationId xmlns:a16="http://schemas.microsoft.com/office/drawing/2014/main" id="{447A62BF-AEEC-4D59-938C-70AD095D9C85}"/>
              </a:ext>
            </a:extLst>
          </p:cNvPr>
          <p:cNvSpPr txBox="1"/>
          <p:nvPr/>
        </p:nvSpPr>
        <p:spPr>
          <a:xfrm>
            <a:off x="6802441" y="4803772"/>
            <a:ext cx="2341558" cy="236536"/>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A0278E8-C68F-4FDF-834B-BA3BCEE9A046}"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28 June 2022</a:t>
            </a:fld>
            <a:endParaRPr lang="en-US" sz="900" b="0" i="0" u="none" strike="noStrike" kern="1200" cap="none" spc="0" baseline="0">
              <a:solidFill>
                <a:srgbClr val="1F2834"/>
              </a:solidFill>
              <a:uFillTx/>
              <a:latin typeface="Calibri"/>
            </a:endParaRPr>
          </a:p>
        </p:txBody>
      </p:sp>
      <p:sp>
        <p:nvSpPr>
          <p:cNvPr id="5" name="Slide Number Placeholder 6">
            <a:extLst>
              <a:ext uri="{FF2B5EF4-FFF2-40B4-BE49-F238E27FC236}">
                <a16:creationId xmlns:a16="http://schemas.microsoft.com/office/drawing/2014/main" id="{169F1FE8-3717-49A9-9E17-32BC58AA9572}"/>
              </a:ext>
            </a:extLst>
          </p:cNvPr>
          <p:cNvSpPr txBox="1"/>
          <p:nvPr/>
        </p:nvSpPr>
        <p:spPr>
          <a:xfrm>
            <a:off x="8593138" y="4803772"/>
            <a:ext cx="550861" cy="227008"/>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   </a:t>
            </a:r>
            <a:fld id="{1237EE5D-EE84-4567-95F0-0AFA7A4C45D6}" type="slidenum">
              <a:rPr/>
              <a:t>24</a:t>
            </a:fld>
            <a:endParaRPr lang="en-US" sz="900" b="0" i="0" u="none" strike="noStrike" kern="1200" cap="none" spc="0" baseline="0">
              <a:solidFill>
                <a:srgbClr val="1F2834"/>
              </a:solidFill>
              <a:uFillTx/>
              <a:latin typeface="Calibri"/>
            </a:endParaRPr>
          </a:p>
        </p:txBody>
      </p:sp>
      <p:pic>
        <p:nvPicPr>
          <p:cNvPr id="6" name="Picture 2" descr="See the source image">
            <a:extLst>
              <a:ext uri="{FF2B5EF4-FFF2-40B4-BE49-F238E27FC236}">
                <a16:creationId xmlns:a16="http://schemas.microsoft.com/office/drawing/2014/main" id="{81A91E82-CBB5-015D-BE1D-969F65A967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1551" y="666307"/>
            <a:ext cx="2884945" cy="1446873"/>
          </a:xfrm>
          <a:prstGeom prst="roundRect">
            <a:avLst>
              <a:gd name="adj" fmla="val 8594"/>
            </a:avLst>
          </a:prstGeom>
          <a:solidFill>
            <a:srgbClr val="FFFFFF">
              <a:shade val="85000"/>
            </a:srgbClr>
          </a:solidFill>
          <a:ln>
            <a:noFill/>
          </a:ln>
          <a:effectLst/>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6C024FAA-C6F6-C93C-A882-691AE7F86A1F}"/>
              </a:ext>
            </a:extLst>
          </p:cNvPr>
          <p:cNvPicPr>
            <a:picLocks noGrp="1" noChangeAspect="1"/>
          </p:cNvPicPr>
          <p:nvPr>
            <p:ph type="pic" sz="quarter" idx="10"/>
          </p:nvPr>
        </p:nvPicPr>
        <p:blipFill rotWithShape="1">
          <a:blip r:embed="rId2"/>
          <a:srcRect l="2363" t="13760" r="90996" b="64574"/>
          <a:stretch/>
        </p:blipFill>
        <p:spPr>
          <a:xfrm>
            <a:off x="1278731" y="1721979"/>
            <a:ext cx="2085975" cy="1914190"/>
          </a:xfrm>
        </p:spPr>
      </p:pic>
      <p:sp>
        <p:nvSpPr>
          <p:cNvPr id="4" name="Slide Number Placeholder 3">
            <a:extLst>
              <a:ext uri="{FF2B5EF4-FFF2-40B4-BE49-F238E27FC236}">
                <a16:creationId xmlns:a16="http://schemas.microsoft.com/office/drawing/2014/main" id="{C4F1D301-FFE8-2E74-6BFB-BAE3AFAB4D23}"/>
              </a:ext>
            </a:extLst>
          </p:cNvPr>
          <p:cNvSpPr>
            <a:spLocks noGrp="1"/>
          </p:cNvSpPr>
          <p:nvPr>
            <p:ph type="sldNum" sz="quarter" idx="4"/>
          </p:nvPr>
        </p:nvSpPr>
        <p:spPr/>
        <p:txBody>
          <a:bodyPr/>
          <a:lstStyle/>
          <a:p>
            <a:r>
              <a:rPr lang="en-US"/>
              <a:t>|   </a:t>
            </a:r>
            <a:fld id="{D7A593A7-184A-6D43-8A36-702213271FF9}" type="slidenum">
              <a:rPr lang="en-US" smtClean="0"/>
              <a:pPr/>
              <a:t>3</a:t>
            </a:fld>
            <a:endParaRPr lang="en-US"/>
          </a:p>
        </p:txBody>
      </p:sp>
      <p:sp>
        <p:nvSpPr>
          <p:cNvPr id="6" name="Text Placeholder 5">
            <a:extLst>
              <a:ext uri="{FF2B5EF4-FFF2-40B4-BE49-F238E27FC236}">
                <a16:creationId xmlns:a16="http://schemas.microsoft.com/office/drawing/2014/main" id="{6106EFA8-0A34-4C11-D0F1-2FD56DE411AD}"/>
              </a:ext>
            </a:extLst>
          </p:cNvPr>
          <p:cNvSpPr>
            <a:spLocks noGrp="1"/>
          </p:cNvSpPr>
          <p:nvPr>
            <p:ph type="body" sz="quarter" idx="12"/>
          </p:nvPr>
        </p:nvSpPr>
        <p:spPr>
          <a:xfrm>
            <a:off x="4846638" y="889784"/>
            <a:ext cx="4010025" cy="1292662"/>
          </a:xfrm>
        </p:spPr>
        <p:txBody>
          <a:bodyPr/>
          <a:lstStyle/>
          <a:p>
            <a:pPr marL="0" indent="0" algn="ctr">
              <a:buNone/>
            </a:pPr>
            <a:r>
              <a:rPr lang="en-GB" dirty="0"/>
              <a:t>All you need to know for UCAS &amp; Applying to University will be posted on the NPTC Student Community Teams Channel</a:t>
            </a:r>
          </a:p>
        </p:txBody>
      </p:sp>
      <p:pic>
        <p:nvPicPr>
          <p:cNvPr id="9" name="Picture 8">
            <a:extLst>
              <a:ext uri="{FF2B5EF4-FFF2-40B4-BE49-F238E27FC236}">
                <a16:creationId xmlns:a16="http://schemas.microsoft.com/office/drawing/2014/main" id="{9AF502C7-9DF9-5B1B-51FB-72853A8FAB2E}"/>
              </a:ext>
            </a:extLst>
          </p:cNvPr>
          <p:cNvPicPr>
            <a:picLocks noChangeAspect="1"/>
          </p:cNvPicPr>
          <p:nvPr/>
        </p:nvPicPr>
        <p:blipFill rotWithShape="1">
          <a:blip r:embed="rId3"/>
          <a:srcRect t="25926" b="26725"/>
          <a:stretch/>
        </p:blipFill>
        <p:spPr>
          <a:xfrm>
            <a:off x="287337" y="493009"/>
            <a:ext cx="3910127" cy="1041405"/>
          </a:xfrm>
          <a:prstGeom prst="rect">
            <a:avLst/>
          </a:prstGeom>
        </p:spPr>
      </p:pic>
      <p:pic>
        <p:nvPicPr>
          <p:cNvPr id="10" name="Picture 2" descr="See the source image">
            <a:extLst>
              <a:ext uri="{FF2B5EF4-FFF2-40B4-BE49-F238E27FC236}">
                <a16:creationId xmlns:a16="http://schemas.microsoft.com/office/drawing/2014/main" id="{CB5EE340-E934-F15E-96EE-F9ADC57D59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8631" y="249568"/>
            <a:ext cx="832626" cy="417583"/>
          </a:xfrm>
          <a:prstGeom prst="roundRect">
            <a:avLst>
              <a:gd name="adj" fmla="val 8594"/>
            </a:avLst>
          </a:prstGeom>
          <a:solidFill>
            <a:srgbClr val="FFFFFF">
              <a:shade val="85000"/>
            </a:srgbClr>
          </a:solidFill>
          <a:ln>
            <a:noFill/>
          </a:ln>
          <a:effectLst/>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33E2396A-5842-BA3B-0247-C51EDF72CE9F}"/>
              </a:ext>
            </a:extLst>
          </p:cNvPr>
          <p:cNvPicPr>
            <a:picLocks noChangeAspect="1"/>
          </p:cNvPicPr>
          <p:nvPr/>
        </p:nvPicPr>
        <p:blipFill rotWithShape="1">
          <a:blip r:embed="rId5"/>
          <a:srcRect l="10931" t="3747" r="79457" b="90336"/>
          <a:stretch/>
        </p:blipFill>
        <p:spPr>
          <a:xfrm>
            <a:off x="269358" y="4040372"/>
            <a:ext cx="4302642" cy="744950"/>
          </a:xfrm>
          <a:prstGeom prst="rect">
            <a:avLst/>
          </a:prstGeom>
        </p:spPr>
      </p:pic>
      <p:pic>
        <p:nvPicPr>
          <p:cNvPr id="14" name="Picture 13">
            <a:extLst>
              <a:ext uri="{FF2B5EF4-FFF2-40B4-BE49-F238E27FC236}">
                <a16:creationId xmlns:a16="http://schemas.microsoft.com/office/drawing/2014/main" id="{11938316-4AC4-5C68-6001-404B0E149FF5}"/>
              </a:ext>
            </a:extLst>
          </p:cNvPr>
          <p:cNvPicPr>
            <a:picLocks noChangeAspect="1"/>
          </p:cNvPicPr>
          <p:nvPr/>
        </p:nvPicPr>
        <p:blipFill rotWithShape="1">
          <a:blip r:embed="rId6"/>
          <a:srcRect l="16744" t="9665" r="55581" b="8611"/>
          <a:stretch/>
        </p:blipFill>
        <p:spPr>
          <a:xfrm>
            <a:off x="5200041" y="2402083"/>
            <a:ext cx="2971721" cy="2468172"/>
          </a:xfrm>
          <a:prstGeom prst="rect">
            <a:avLst/>
          </a:prstGeom>
        </p:spPr>
      </p:pic>
    </p:spTree>
    <p:extLst>
      <p:ext uri="{BB962C8B-B14F-4D97-AF65-F5344CB8AC3E}">
        <p14:creationId xmlns:p14="http://schemas.microsoft.com/office/powerpoint/2010/main" val="12788913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CCC41B1-959E-406E-9421-DD19AE24380A}"/>
              </a:ext>
            </a:extLst>
          </p:cNvPr>
          <p:cNvSpPr>
            <a:spLocks noGrp="1"/>
          </p:cNvSpPr>
          <p:nvPr>
            <p:ph type="title"/>
          </p:nvPr>
        </p:nvSpPr>
        <p:spPr>
          <a:xfrm>
            <a:off x="287337" y="0"/>
            <a:ext cx="3832176" cy="987425"/>
          </a:xfrm>
        </p:spPr>
        <p:txBody>
          <a:bodyPr/>
          <a:lstStyle/>
          <a:p>
            <a:r>
              <a:rPr lang="en-GB"/>
              <a:t>Starting your research </a:t>
            </a:r>
          </a:p>
        </p:txBody>
      </p:sp>
      <p:sp>
        <p:nvSpPr>
          <p:cNvPr id="9" name="Text Placeholder 8">
            <a:extLst>
              <a:ext uri="{FF2B5EF4-FFF2-40B4-BE49-F238E27FC236}">
                <a16:creationId xmlns:a16="http://schemas.microsoft.com/office/drawing/2014/main" id="{76253255-6D56-451D-B625-5E1B6269739E}"/>
              </a:ext>
            </a:extLst>
          </p:cNvPr>
          <p:cNvSpPr>
            <a:spLocks noGrp="1"/>
          </p:cNvSpPr>
          <p:nvPr>
            <p:ph type="body" sz="half" idx="2"/>
          </p:nvPr>
        </p:nvSpPr>
        <p:spPr>
          <a:xfrm>
            <a:off x="287338" y="1076325"/>
            <a:ext cx="4108890" cy="3590727"/>
          </a:xfrm>
        </p:spPr>
        <p:txBody>
          <a:bodyPr/>
          <a:lstStyle/>
          <a:p>
            <a:r>
              <a:rPr lang="en-GB" sz="1500"/>
              <a:t>Register with the UCAS Hub to: </a:t>
            </a:r>
          </a:p>
          <a:p>
            <a:pPr marL="171450" indent="-171450">
              <a:buClr>
                <a:srgbClr val="836CD8"/>
              </a:buClr>
              <a:buFont typeface="Arial" panose="020B0604020202020204" pitchFamily="34" charset="0"/>
              <a:buChar char="•"/>
            </a:pPr>
            <a:r>
              <a:rPr lang="en-GB" sz="1500"/>
              <a:t>explore careers, subjects, places, and apprenticeships </a:t>
            </a:r>
          </a:p>
          <a:p>
            <a:pPr marL="171450" indent="-171450">
              <a:buClr>
                <a:srgbClr val="836CD8"/>
              </a:buClr>
              <a:buFont typeface="Arial" panose="020B0604020202020204" pitchFamily="34" charset="0"/>
              <a:buChar char="•"/>
            </a:pPr>
            <a:r>
              <a:rPr lang="en-GB" sz="1500"/>
              <a:t>find and favourite over 35,000 courses</a:t>
            </a:r>
          </a:p>
          <a:p>
            <a:pPr marL="171450" indent="-171450">
              <a:buClr>
                <a:srgbClr val="836CD8"/>
              </a:buClr>
              <a:buFont typeface="Arial" panose="020B0604020202020204" pitchFamily="34" charset="0"/>
              <a:buChar char="•"/>
            </a:pPr>
            <a:r>
              <a:rPr lang="en-GB" sz="1500"/>
              <a:t>search for open days, online events and virtual tours </a:t>
            </a:r>
          </a:p>
          <a:p>
            <a:pPr marL="171450" indent="-171450">
              <a:buClr>
                <a:srgbClr val="836CD8"/>
              </a:buClr>
              <a:buFont typeface="Arial" panose="020B0604020202020204" pitchFamily="34" charset="0"/>
              <a:buChar char="•"/>
            </a:pPr>
            <a:r>
              <a:rPr lang="en-GB" sz="1500"/>
              <a:t>turn predicted grades into UCAS Tariff points </a:t>
            </a:r>
          </a:p>
          <a:p>
            <a:pPr marL="171450" indent="-171450">
              <a:buClr>
                <a:srgbClr val="836CD8"/>
              </a:buClr>
              <a:buFont typeface="Arial" panose="020B0604020202020204" pitchFamily="34" charset="0"/>
              <a:buChar char="•"/>
            </a:pPr>
            <a:r>
              <a:rPr lang="en-GB" sz="1500"/>
              <a:t>speak to those in the know using </a:t>
            </a:r>
            <a:r>
              <a:rPr lang="en-GB" sz="1500">
                <a:hlinkClick r:id="rId2"/>
              </a:rPr>
              <a:t>Unibuddy</a:t>
            </a:r>
            <a:endParaRPr lang="en-GB" sz="1500"/>
          </a:p>
          <a:p>
            <a:pPr marL="171450" indent="-171450">
              <a:buClr>
                <a:srgbClr val="836CD8"/>
              </a:buClr>
              <a:buFont typeface="Arial" panose="020B0604020202020204" pitchFamily="34" charset="0"/>
              <a:buChar char="•"/>
            </a:pPr>
            <a:r>
              <a:rPr lang="en-GB" sz="1500"/>
              <a:t>speak to  career, higher education, and application specialists by attending the </a:t>
            </a:r>
            <a:r>
              <a:rPr lang="en-GB" sz="1500">
                <a:hlinkClick r:id="rId3"/>
              </a:rPr>
              <a:t>Hub lives</a:t>
            </a:r>
            <a:endParaRPr lang="en-GB" sz="1500"/>
          </a:p>
          <a:p>
            <a:pPr marL="171450" indent="-171450">
              <a:buClr>
                <a:srgbClr val="836CD8"/>
              </a:buClr>
              <a:buFont typeface="Arial" panose="020B0604020202020204" pitchFamily="34" charset="0"/>
              <a:buChar char="•"/>
            </a:pPr>
            <a:r>
              <a:rPr lang="en-GB" sz="1500"/>
              <a:t>take the </a:t>
            </a:r>
            <a:r>
              <a:rPr lang="en-GB" sz="1500">
                <a:hlinkClick r:id="rId4"/>
              </a:rPr>
              <a:t>UCAS Quiz </a:t>
            </a:r>
            <a:r>
              <a:rPr lang="en-GB" sz="1500"/>
              <a:t>to find your career matches </a:t>
            </a:r>
          </a:p>
          <a:p>
            <a:pPr marL="171450" indent="-171450">
              <a:buClr>
                <a:srgbClr val="836CD8"/>
              </a:buClr>
              <a:buFont typeface="Arial" panose="020B0604020202020204" pitchFamily="34" charset="0"/>
              <a:buChar char="•"/>
            </a:pPr>
            <a:r>
              <a:rPr lang="en-GB" sz="1500"/>
              <a:t>start an application for 2023 entry (from May 2022)</a:t>
            </a:r>
          </a:p>
        </p:txBody>
      </p:sp>
      <p:sp>
        <p:nvSpPr>
          <p:cNvPr id="5" name="Slide Number Placeholder 4">
            <a:extLst>
              <a:ext uri="{FF2B5EF4-FFF2-40B4-BE49-F238E27FC236}">
                <a16:creationId xmlns:a16="http://schemas.microsoft.com/office/drawing/2014/main" id="{285AACCA-914C-4900-B14A-C636D121CACA}"/>
              </a:ext>
            </a:extLst>
          </p:cNvPr>
          <p:cNvSpPr>
            <a:spLocks noGrp="1"/>
          </p:cNvSpPr>
          <p:nvPr>
            <p:ph type="sldNum" sz="quarter" idx="4"/>
          </p:nvPr>
        </p:nvSpPr>
        <p:spPr/>
        <p:txBody>
          <a:bodyPr/>
          <a:lstStyle/>
          <a:p>
            <a:r>
              <a:rPr lang="en-US"/>
              <a:t>|   </a:t>
            </a:r>
            <a:fld id="{D7A593A7-184A-6D43-8A36-702213271FF9}" type="slidenum">
              <a:rPr lang="en-US" smtClean="0"/>
              <a:pPr/>
              <a:t>4</a:t>
            </a:fld>
            <a:endParaRPr lang="en-US"/>
          </a:p>
        </p:txBody>
      </p:sp>
      <p:pic>
        <p:nvPicPr>
          <p:cNvPr id="20" name="Content Placeholder 9">
            <a:extLst>
              <a:ext uri="{FF2B5EF4-FFF2-40B4-BE49-F238E27FC236}">
                <a16:creationId xmlns:a16="http://schemas.microsoft.com/office/drawing/2014/main" id="{12F40088-6959-4B73-9813-DA3292EA449B}"/>
              </a:ext>
            </a:extLst>
          </p:cNvPr>
          <p:cNvPicPr>
            <a:picLocks noChangeAspect="1"/>
          </p:cNvPicPr>
          <p:nvPr/>
        </p:nvPicPr>
        <p:blipFill rotWithShape="1">
          <a:blip r:embed="rId5"/>
          <a:srcRect l="3331" t="1632" r="2960" b="3067"/>
          <a:stretch/>
        </p:blipFill>
        <p:spPr>
          <a:xfrm>
            <a:off x="5266916" y="1178448"/>
            <a:ext cx="2894827" cy="3058933"/>
          </a:xfrm>
          <a:prstGeom prst="roundRect">
            <a:avLst>
              <a:gd name="adj" fmla="val 7136"/>
            </a:avLst>
          </a:prstGeom>
          <a:ln>
            <a:noFill/>
          </a:ln>
          <a:effectLst/>
        </p:spPr>
      </p:pic>
      <p:pic>
        <p:nvPicPr>
          <p:cNvPr id="10" name="Picture 2" descr="See the source image">
            <a:extLst>
              <a:ext uri="{FF2B5EF4-FFF2-40B4-BE49-F238E27FC236}">
                <a16:creationId xmlns:a16="http://schemas.microsoft.com/office/drawing/2014/main" id="{04259252-DEE4-3F31-1012-25A778A395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03200" y="4708154"/>
            <a:ext cx="832626" cy="417583"/>
          </a:xfrm>
          <a:prstGeom prst="roundRect">
            <a:avLst>
              <a:gd name="adj" fmla="val 8594"/>
            </a:avLst>
          </a:prstGeom>
          <a:solidFill>
            <a:srgbClr val="FFFFFF">
              <a:shade val="85000"/>
            </a:srgbClr>
          </a:solidFill>
          <a:ln>
            <a:noFill/>
          </a:ln>
          <a:effectLst/>
          <a:extLst>
            <a:ext uri="{909E8E84-426E-40DD-AFC4-6F175D3DCCD1}">
              <a14:hiddenFill xmlns:a14="http://schemas.microsoft.com/office/drawing/2010/main">
                <a:solidFill>
                  <a:srgbClr val="FFFFFF"/>
                </a:solidFill>
              </a14:hiddenFill>
            </a:ext>
          </a:extLst>
        </p:spPr>
      </p:pic>
      <p:pic>
        <p:nvPicPr>
          <p:cNvPr id="11" name="Picture 2" descr="See the source image">
            <a:extLst>
              <a:ext uri="{FF2B5EF4-FFF2-40B4-BE49-F238E27FC236}">
                <a16:creationId xmlns:a16="http://schemas.microsoft.com/office/drawing/2014/main" id="{B357C72B-124E-EB76-64A8-7D6F5606BF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77563" y="194110"/>
            <a:ext cx="832626" cy="417583"/>
          </a:xfrm>
          <a:prstGeom prst="roundRect">
            <a:avLst>
              <a:gd name="adj" fmla="val 8594"/>
            </a:avLst>
          </a:prstGeom>
          <a:solidFill>
            <a:srgbClr val="FFFFFF">
              <a:shade val="85000"/>
            </a:srgbClr>
          </a:solidFill>
          <a:ln>
            <a:no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82605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40D9F-AAD4-475A-DD9C-4160E34B28BF}"/>
              </a:ext>
            </a:extLst>
          </p:cNvPr>
          <p:cNvSpPr>
            <a:spLocks noGrp="1"/>
          </p:cNvSpPr>
          <p:nvPr>
            <p:ph type="title"/>
          </p:nvPr>
        </p:nvSpPr>
        <p:spPr/>
        <p:txBody>
          <a:bodyPr/>
          <a:lstStyle/>
          <a:p>
            <a:r>
              <a:rPr lang="en-GB" dirty="0"/>
              <a:t>NPTC Group</a:t>
            </a:r>
            <a:br>
              <a:rPr lang="en-GB" dirty="0"/>
            </a:br>
            <a:r>
              <a:rPr lang="en-GB" dirty="0"/>
              <a:t>Higher Education </a:t>
            </a:r>
          </a:p>
        </p:txBody>
      </p:sp>
      <p:sp>
        <p:nvSpPr>
          <p:cNvPr id="4" name="Text Placeholder 3">
            <a:extLst>
              <a:ext uri="{FF2B5EF4-FFF2-40B4-BE49-F238E27FC236}">
                <a16:creationId xmlns:a16="http://schemas.microsoft.com/office/drawing/2014/main" id="{06EB7ED0-4B2D-3C18-5006-739B6856E612}"/>
              </a:ext>
            </a:extLst>
          </p:cNvPr>
          <p:cNvSpPr>
            <a:spLocks noGrp="1"/>
          </p:cNvSpPr>
          <p:nvPr>
            <p:ph type="body" sz="half" idx="2"/>
          </p:nvPr>
        </p:nvSpPr>
        <p:spPr>
          <a:xfrm>
            <a:off x="287338" y="1450903"/>
            <a:ext cx="3832175" cy="6073458"/>
          </a:xfrm>
        </p:spPr>
        <p:txBody>
          <a:bodyPr/>
          <a:lstStyle/>
          <a:p>
            <a:pPr algn="just"/>
            <a:r>
              <a:rPr lang="en-GB" dirty="0"/>
              <a:t>NPTC Group of Colleges had a wide range of Higher Education courses including Access to Higher Education. </a:t>
            </a:r>
          </a:p>
          <a:p>
            <a:pPr algn="just"/>
            <a:endParaRPr lang="en-GB" sz="500" dirty="0"/>
          </a:p>
          <a:p>
            <a:pPr algn="just"/>
            <a:r>
              <a:rPr lang="en-GB" dirty="0"/>
              <a:t>For a full list of available University level course visit</a:t>
            </a:r>
          </a:p>
          <a:p>
            <a:pPr algn="just"/>
            <a:r>
              <a:rPr lang="en-GB" dirty="0">
                <a:hlinkClick r:id="rId3"/>
              </a:rPr>
              <a:t>Higher Education &amp; Degrees - NPTC Group of Colleges</a:t>
            </a:r>
            <a:endParaRPr lang="en-GB" dirty="0"/>
          </a:p>
          <a:p>
            <a:pPr algn="just"/>
            <a:endParaRPr lang="en-GB" sz="300" dirty="0"/>
          </a:p>
          <a:p>
            <a:pPr algn="just" fontAlgn="base"/>
            <a:r>
              <a:rPr lang="en-GB" b="0" i="0" dirty="0">
                <a:solidFill>
                  <a:srgbClr val="333333"/>
                </a:solidFill>
                <a:effectLst/>
              </a:rPr>
              <a:t>We offer an extensive range of university-level qualifications, some are run directly, and some are run in partnership with several Welsh universities. Many of our courses are vocational qualifications developed in consultation with employers, to equip you with the skills and knowledge that employers require and to make the progression into employment easier.</a:t>
            </a:r>
          </a:p>
          <a:p>
            <a:pPr algn="just" fontAlgn="base"/>
            <a:endParaRPr lang="en-GB" sz="400" dirty="0">
              <a:solidFill>
                <a:srgbClr val="333333"/>
              </a:solidFill>
            </a:endParaRPr>
          </a:p>
          <a:p>
            <a:pPr algn="just" fontAlgn="base"/>
            <a:r>
              <a:rPr lang="en-GB" b="0" i="0" dirty="0">
                <a:solidFill>
                  <a:srgbClr val="333333"/>
                </a:solidFill>
                <a:effectLst/>
              </a:rPr>
              <a:t>For any further information, advice or guidance on our range of Higher Education courses please contact:</a:t>
            </a:r>
          </a:p>
          <a:p>
            <a:pPr algn="just" fontAlgn="base"/>
            <a:r>
              <a:rPr lang="en-GB" b="0" i="0" dirty="0">
                <a:solidFill>
                  <a:srgbClr val="333333"/>
                </a:solidFill>
                <a:effectLst/>
                <a:hlinkClick r:id="rId4"/>
              </a:rPr>
              <a:t>OLIVER.LEWIS@NPTCGROUP.AC.UK</a:t>
            </a:r>
            <a:r>
              <a:rPr lang="en-GB" b="0" i="0" dirty="0">
                <a:solidFill>
                  <a:srgbClr val="333333"/>
                </a:solidFill>
                <a:effectLst/>
              </a:rPr>
              <a:t> OR </a:t>
            </a:r>
            <a:r>
              <a:rPr lang="en-GB" b="0" i="0" dirty="0">
                <a:solidFill>
                  <a:srgbClr val="333333"/>
                </a:solidFill>
                <a:effectLst/>
                <a:hlinkClick r:id="rId5"/>
              </a:rPr>
              <a:t>HIGHER_EDUCATION_ENQ@NPTCGROUP.AC.UK</a:t>
            </a:r>
            <a:endParaRPr lang="en-GB" b="0" i="0" dirty="0">
              <a:solidFill>
                <a:srgbClr val="333333"/>
              </a:solidFill>
              <a:effectLst/>
            </a:endParaRPr>
          </a:p>
          <a:p>
            <a:pPr algn="just" fontAlgn="base"/>
            <a:endParaRPr lang="en-GB" b="0" i="0" dirty="0">
              <a:solidFill>
                <a:srgbClr val="333333"/>
              </a:solidFill>
              <a:effectLst/>
            </a:endParaRPr>
          </a:p>
          <a:p>
            <a:pPr algn="just" fontAlgn="base"/>
            <a:endParaRPr lang="en-GB" b="0" i="0" dirty="0">
              <a:solidFill>
                <a:srgbClr val="333333"/>
              </a:solidFill>
              <a:effectLst/>
            </a:endParaRPr>
          </a:p>
          <a:p>
            <a:pPr algn="just" fontAlgn="base"/>
            <a:endParaRPr lang="en-GB" b="0" i="0" dirty="0">
              <a:solidFill>
                <a:srgbClr val="333333"/>
              </a:solidFill>
              <a:effectLst/>
            </a:endParaRPr>
          </a:p>
          <a:p>
            <a:br>
              <a:rPr lang="en-GB" dirty="0"/>
            </a:br>
            <a:endParaRPr lang="en-GB" dirty="0"/>
          </a:p>
          <a:p>
            <a:endParaRPr lang="en-GB" dirty="0"/>
          </a:p>
          <a:p>
            <a:endParaRPr lang="en-GB" dirty="0"/>
          </a:p>
          <a:p>
            <a:endParaRPr lang="en-GB" dirty="0"/>
          </a:p>
          <a:p>
            <a:endParaRPr lang="en-GB" dirty="0"/>
          </a:p>
        </p:txBody>
      </p:sp>
      <p:sp>
        <p:nvSpPr>
          <p:cNvPr id="7" name="Slide Number Placeholder 6">
            <a:extLst>
              <a:ext uri="{FF2B5EF4-FFF2-40B4-BE49-F238E27FC236}">
                <a16:creationId xmlns:a16="http://schemas.microsoft.com/office/drawing/2014/main" id="{A07F5DD7-A2E3-E338-12E7-E8DD573AFACB}"/>
              </a:ext>
            </a:extLst>
          </p:cNvPr>
          <p:cNvSpPr>
            <a:spLocks noGrp="1"/>
          </p:cNvSpPr>
          <p:nvPr>
            <p:ph type="sldNum" sz="quarter" idx="4"/>
          </p:nvPr>
        </p:nvSpPr>
        <p:spPr/>
        <p:txBody>
          <a:bodyPr/>
          <a:lstStyle/>
          <a:p>
            <a:r>
              <a:rPr lang="en-US"/>
              <a:t>|   </a:t>
            </a:r>
            <a:fld id="{D7A593A7-184A-6D43-8A36-702213271FF9}" type="slidenum">
              <a:rPr lang="en-US" smtClean="0"/>
              <a:pPr/>
              <a:t>5</a:t>
            </a:fld>
            <a:endParaRPr lang="en-US"/>
          </a:p>
        </p:txBody>
      </p:sp>
      <p:pic>
        <p:nvPicPr>
          <p:cNvPr id="9" name="Picture 8">
            <a:extLst>
              <a:ext uri="{FF2B5EF4-FFF2-40B4-BE49-F238E27FC236}">
                <a16:creationId xmlns:a16="http://schemas.microsoft.com/office/drawing/2014/main" id="{88B46BE6-9CFA-A09B-0B54-E56DE3675066}"/>
              </a:ext>
            </a:extLst>
          </p:cNvPr>
          <p:cNvPicPr>
            <a:picLocks noChangeAspect="1"/>
          </p:cNvPicPr>
          <p:nvPr/>
        </p:nvPicPr>
        <p:blipFill rotWithShape="1">
          <a:blip r:embed="rId6"/>
          <a:srcRect l="56822" t="6503" r="19690" b="4746"/>
          <a:stretch/>
        </p:blipFill>
        <p:spPr>
          <a:xfrm>
            <a:off x="5131981" y="985283"/>
            <a:ext cx="3289005" cy="3495248"/>
          </a:xfrm>
          <a:prstGeom prst="rect">
            <a:avLst/>
          </a:prstGeom>
        </p:spPr>
      </p:pic>
      <p:pic>
        <p:nvPicPr>
          <p:cNvPr id="10" name="Picture 2" descr="See the source image">
            <a:extLst>
              <a:ext uri="{FF2B5EF4-FFF2-40B4-BE49-F238E27FC236}">
                <a16:creationId xmlns:a16="http://schemas.microsoft.com/office/drawing/2014/main" id="{C92EFFB6-96C2-81E1-1C02-BA5DA2AB92B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48631" y="249568"/>
            <a:ext cx="832626" cy="417583"/>
          </a:xfrm>
          <a:prstGeom prst="roundRect">
            <a:avLst>
              <a:gd name="adj" fmla="val 8594"/>
            </a:avLst>
          </a:prstGeom>
          <a:solidFill>
            <a:srgbClr val="FFFFFF">
              <a:shade val="85000"/>
            </a:srgbClr>
          </a:solidFill>
          <a:ln>
            <a:no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21468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E0B41344-69D7-47F2-9179-89AD817F24FE}"/>
              </a:ext>
            </a:extLst>
          </p:cNvPr>
          <p:cNvSpPr>
            <a:spLocks noGrp="1"/>
          </p:cNvSpPr>
          <p:nvPr>
            <p:ph type="dt" sz="half" idx="4294967295"/>
          </p:nvPr>
        </p:nvSpPr>
        <p:spPr>
          <a:xfrm>
            <a:off x="6802438" y="4865688"/>
            <a:ext cx="2341562" cy="234950"/>
          </a:xfrm>
        </p:spPr>
        <p:txBody>
          <a:bodyPr/>
          <a:lstStyle/>
          <a:p>
            <a:fld id="{59F323AB-CA4F-FD4D-A9F9-7AB88D73544A}" type="datetime4">
              <a:rPr lang="en-GB" smtClean="0"/>
              <a:t>28 June 2022</a:t>
            </a:fld>
            <a:endParaRPr lang="en-US"/>
          </a:p>
        </p:txBody>
      </p:sp>
      <p:sp>
        <p:nvSpPr>
          <p:cNvPr id="6" name="Footer Placeholder 5">
            <a:extLst>
              <a:ext uri="{FF2B5EF4-FFF2-40B4-BE49-F238E27FC236}">
                <a16:creationId xmlns:a16="http://schemas.microsoft.com/office/drawing/2014/main" id="{CFB8B492-2DB6-43E2-A2F5-65870A38A870}"/>
              </a:ext>
            </a:extLst>
          </p:cNvPr>
          <p:cNvSpPr>
            <a:spLocks noGrp="1"/>
          </p:cNvSpPr>
          <p:nvPr>
            <p:ph type="ftr" sz="quarter" idx="4294967295"/>
          </p:nvPr>
        </p:nvSpPr>
        <p:spPr>
          <a:xfrm>
            <a:off x="0" y="4865688"/>
            <a:ext cx="4481513" cy="225425"/>
          </a:xfrm>
        </p:spPr>
        <p:txBody>
          <a:bodyPr/>
          <a:lstStyle/>
          <a:p>
            <a:r>
              <a:rPr lang="en-US"/>
              <a:t>Security marking: </a:t>
            </a:r>
            <a:r>
              <a:rPr lang="en-US" b="1"/>
              <a:t>PUBLIC/INTERNAL USE ONLY/CONFIDENTIAL</a:t>
            </a:r>
          </a:p>
        </p:txBody>
      </p:sp>
      <p:sp>
        <p:nvSpPr>
          <p:cNvPr id="7" name="Slide Number Placeholder 6">
            <a:extLst>
              <a:ext uri="{FF2B5EF4-FFF2-40B4-BE49-F238E27FC236}">
                <a16:creationId xmlns:a16="http://schemas.microsoft.com/office/drawing/2014/main" id="{F5A62FDF-D403-4FD4-B6BF-E0F3BC4D0E4D}"/>
              </a:ext>
            </a:extLst>
          </p:cNvPr>
          <p:cNvSpPr>
            <a:spLocks noGrp="1"/>
          </p:cNvSpPr>
          <p:nvPr>
            <p:ph type="sldNum" sz="quarter" idx="4294967295"/>
          </p:nvPr>
        </p:nvSpPr>
        <p:spPr>
          <a:xfrm>
            <a:off x="8593138" y="4865688"/>
            <a:ext cx="550862" cy="225425"/>
          </a:xfrm>
        </p:spPr>
        <p:txBody>
          <a:bodyPr/>
          <a:lstStyle/>
          <a:p>
            <a:r>
              <a:rPr lang="en-US"/>
              <a:t>|   </a:t>
            </a:r>
            <a:fld id="{D7A593A7-184A-6D43-8A36-702213271FF9}" type="slidenum">
              <a:rPr lang="en-US" smtClean="0"/>
              <a:pPr/>
              <a:t>6</a:t>
            </a:fld>
            <a:endParaRPr lang="en-US"/>
          </a:p>
        </p:txBody>
      </p:sp>
      <p:pic>
        <p:nvPicPr>
          <p:cNvPr id="9" name="Picture 8">
            <a:extLst>
              <a:ext uri="{FF2B5EF4-FFF2-40B4-BE49-F238E27FC236}">
                <a16:creationId xmlns:a16="http://schemas.microsoft.com/office/drawing/2014/main" id="{0C2D472B-1EAF-4E6E-AB92-218B0B2821D8}"/>
              </a:ext>
            </a:extLst>
          </p:cNvPr>
          <p:cNvPicPr>
            <a:picLocks noChangeAspect="1"/>
          </p:cNvPicPr>
          <p:nvPr/>
        </p:nvPicPr>
        <p:blipFill rotWithShape="1">
          <a:blip r:embed="rId2"/>
          <a:srcRect l="2305" r="2313" b="1486"/>
          <a:stretch/>
        </p:blipFill>
        <p:spPr>
          <a:xfrm>
            <a:off x="4993373" y="1305796"/>
            <a:ext cx="3187803" cy="3494262"/>
          </a:xfrm>
          <a:prstGeom prst="roundRect">
            <a:avLst>
              <a:gd name="adj" fmla="val 4819"/>
            </a:avLst>
          </a:prstGeom>
        </p:spPr>
      </p:pic>
      <p:pic>
        <p:nvPicPr>
          <p:cNvPr id="11" name="Picture 10">
            <a:extLst>
              <a:ext uri="{FF2B5EF4-FFF2-40B4-BE49-F238E27FC236}">
                <a16:creationId xmlns:a16="http://schemas.microsoft.com/office/drawing/2014/main" id="{CAB7A289-86C5-4242-823B-8261FB54CBF6}"/>
              </a:ext>
            </a:extLst>
          </p:cNvPr>
          <p:cNvPicPr>
            <a:picLocks noChangeAspect="1"/>
          </p:cNvPicPr>
          <p:nvPr/>
        </p:nvPicPr>
        <p:blipFill rotWithShape="1">
          <a:blip r:embed="rId3"/>
          <a:srcRect l="2286" t="1770" r="3594" b="2437"/>
          <a:stretch/>
        </p:blipFill>
        <p:spPr>
          <a:xfrm>
            <a:off x="1075593" y="1301395"/>
            <a:ext cx="3187381" cy="3494262"/>
          </a:xfrm>
          <a:prstGeom prst="roundRect">
            <a:avLst>
              <a:gd name="adj" fmla="val 5632"/>
            </a:avLst>
          </a:prstGeom>
        </p:spPr>
      </p:pic>
      <p:sp>
        <p:nvSpPr>
          <p:cNvPr id="15" name="TextBox 14">
            <a:extLst>
              <a:ext uri="{FF2B5EF4-FFF2-40B4-BE49-F238E27FC236}">
                <a16:creationId xmlns:a16="http://schemas.microsoft.com/office/drawing/2014/main" id="{E4C26B0B-3F40-4765-9C2D-A124105914BD}"/>
              </a:ext>
            </a:extLst>
          </p:cNvPr>
          <p:cNvSpPr txBox="1"/>
          <p:nvPr/>
        </p:nvSpPr>
        <p:spPr>
          <a:xfrm>
            <a:off x="762740" y="180435"/>
            <a:ext cx="4609214" cy="369332"/>
          </a:xfrm>
          <a:prstGeom prst="rect">
            <a:avLst/>
          </a:prstGeom>
          <a:noFill/>
        </p:spPr>
        <p:txBody>
          <a:bodyPr wrap="square">
            <a:spAutoFit/>
          </a:bodyPr>
          <a:lstStyle/>
          <a:p>
            <a:r>
              <a:rPr lang="en-GB"/>
              <a:t>Tools to help </a:t>
            </a:r>
          </a:p>
        </p:txBody>
      </p:sp>
      <p:sp>
        <p:nvSpPr>
          <p:cNvPr id="16" name="Title 7">
            <a:extLst>
              <a:ext uri="{FF2B5EF4-FFF2-40B4-BE49-F238E27FC236}">
                <a16:creationId xmlns:a16="http://schemas.microsoft.com/office/drawing/2014/main" id="{D463F52F-AF0F-4988-B0E5-7B5894F8C3E2}"/>
              </a:ext>
            </a:extLst>
          </p:cNvPr>
          <p:cNvSpPr>
            <a:spLocks noGrp="1"/>
          </p:cNvSpPr>
          <p:nvPr>
            <p:ph type="title"/>
          </p:nvPr>
        </p:nvSpPr>
        <p:spPr>
          <a:xfrm>
            <a:off x="345193" y="106008"/>
            <a:ext cx="7610869" cy="1019027"/>
          </a:xfrm>
        </p:spPr>
        <p:txBody>
          <a:bodyPr/>
          <a:lstStyle/>
          <a:p>
            <a:r>
              <a:rPr lang="en-GB" sz="3600"/>
              <a:t>Tools to help </a:t>
            </a:r>
          </a:p>
        </p:txBody>
      </p:sp>
      <p:pic>
        <p:nvPicPr>
          <p:cNvPr id="10" name="Picture 2" descr="See the source image">
            <a:extLst>
              <a:ext uri="{FF2B5EF4-FFF2-40B4-BE49-F238E27FC236}">
                <a16:creationId xmlns:a16="http://schemas.microsoft.com/office/drawing/2014/main" id="{292B4AB0-FD58-1045-B2B6-9284DE1009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8631" y="249568"/>
            <a:ext cx="832626" cy="417583"/>
          </a:xfrm>
          <a:prstGeom prst="roundRect">
            <a:avLst>
              <a:gd name="adj" fmla="val 8594"/>
            </a:avLst>
          </a:prstGeom>
          <a:solidFill>
            <a:srgbClr val="FFFFFF">
              <a:shade val="85000"/>
            </a:srgbClr>
          </a:solidFill>
          <a:ln>
            <a:no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48915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E866257-E37A-4361-8755-455ED10E1B03}"/>
              </a:ext>
            </a:extLst>
          </p:cNvPr>
          <p:cNvSpPr>
            <a:spLocks noGrp="1"/>
          </p:cNvSpPr>
          <p:nvPr>
            <p:ph type="title"/>
          </p:nvPr>
        </p:nvSpPr>
        <p:spPr>
          <a:xfrm>
            <a:off x="287338" y="177722"/>
            <a:ext cx="7610869" cy="1019027"/>
          </a:xfrm>
        </p:spPr>
        <p:txBody>
          <a:bodyPr/>
          <a:lstStyle/>
          <a:p>
            <a:r>
              <a:rPr lang="en-GB"/>
              <a:t>Tools to help </a:t>
            </a:r>
          </a:p>
        </p:txBody>
      </p:sp>
      <p:sp>
        <p:nvSpPr>
          <p:cNvPr id="9" name="Content Placeholder 8">
            <a:extLst>
              <a:ext uri="{FF2B5EF4-FFF2-40B4-BE49-F238E27FC236}">
                <a16:creationId xmlns:a16="http://schemas.microsoft.com/office/drawing/2014/main" id="{AE13EC9C-5480-4B1E-9AF4-08E4897FE494}"/>
              </a:ext>
            </a:extLst>
          </p:cNvPr>
          <p:cNvSpPr>
            <a:spLocks noGrp="1"/>
          </p:cNvSpPr>
          <p:nvPr>
            <p:ph sz="half" idx="1"/>
          </p:nvPr>
        </p:nvSpPr>
        <p:spPr>
          <a:xfrm>
            <a:off x="287338" y="1653767"/>
            <a:ext cx="2136885" cy="2144177"/>
          </a:xfrm>
        </p:spPr>
        <p:txBody>
          <a:bodyPr/>
          <a:lstStyle/>
          <a:p>
            <a:pPr marL="0" indent="0">
              <a:buNone/>
            </a:pPr>
            <a:r>
              <a:rPr lang="en-GB" sz="1800" b="1"/>
              <a:t>UCAS Hub lives </a:t>
            </a:r>
            <a:r>
              <a:rPr lang="en-US" sz="1800">
                <a:solidFill>
                  <a:srgbClr val="000000"/>
                </a:solidFill>
              </a:rPr>
              <a:t> </a:t>
            </a:r>
            <a:r>
              <a:rPr lang="en-GB" sz="1800">
                <a:solidFill>
                  <a:srgbClr val="1E2834"/>
                </a:solidFill>
              </a:rPr>
              <a:t> </a:t>
            </a:r>
          </a:p>
          <a:p>
            <a:pPr marL="0" indent="0">
              <a:buNone/>
            </a:pPr>
            <a:r>
              <a:rPr lang="en-GB" sz="1800">
                <a:solidFill>
                  <a:srgbClr val="1E2834"/>
                </a:solidFill>
              </a:rPr>
              <a:t>Join our </a:t>
            </a:r>
            <a:r>
              <a:rPr lang="en-GB" sz="1800">
                <a:solidFill>
                  <a:srgbClr val="1E2834"/>
                </a:solidFill>
                <a:hlinkClick r:id="rId2"/>
              </a:rPr>
              <a:t>live sessions </a:t>
            </a:r>
            <a:r>
              <a:rPr lang="en-GB" sz="1800">
                <a:solidFill>
                  <a:srgbClr val="1E2834"/>
                </a:solidFill>
              </a:rPr>
              <a:t>hosted by expert panels.</a:t>
            </a:r>
          </a:p>
          <a:p>
            <a:pPr marL="0" indent="0">
              <a:buNone/>
            </a:pPr>
            <a:r>
              <a:rPr lang="en-GB" sz="1800">
                <a:solidFill>
                  <a:srgbClr val="1E2834"/>
                </a:solidFill>
              </a:rPr>
              <a:t>Ask questions to help you make an informed decision.</a:t>
            </a:r>
            <a:endParaRPr lang="en-GB" sz="1800"/>
          </a:p>
        </p:txBody>
      </p:sp>
      <p:sp>
        <p:nvSpPr>
          <p:cNvPr id="10" name="Content Placeholder 9">
            <a:extLst>
              <a:ext uri="{FF2B5EF4-FFF2-40B4-BE49-F238E27FC236}">
                <a16:creationId xmlns:a16="http://schemas.microsoft.com/office/drawing/2014/main" id="{0567B51C-E70F-4093-A302-538C6C66DDB9}"/>
              </a:ext>
            </a:extLst>
          </p:cNvPr>
          <p:cNvSpPr>
            <a:spLocks noGrp="1"/>
          </p:cNvSpPr>
          <p:nvPr>
            <p:ph sz="half" idx="2"/>
          </p:nvPr>
        </p:nvSpPr>
        <p:spPr>
          <a:xfrm>
            <a:off x="4572000" y="1633546"/>
            <a:ext cx="2115879" cy="3123932"/>
          </a:xfrm>
        </p:spPr>
        <p:txBody>
          <a:bodyPr/>
          <a:lstStyle/>
          <a:p>
            <a:pPr marL="0" indent="0">
              <a:buNone/>
            </a:pPr>
            <a:r>
              <a:rPr lang="en-GB" sz="1800" b="1"/>
              <a:t>UCAS Discovery </a:t>
            </a:r>
          </a:p>
          <a:p>
            <a:pPr marL="0" indent="0">
              <a:buNone/>
            </a:pPr>
            <a:r>
              <a:rPr lang="en-GB" sz="1800"/>
              <a:t>Talk</a:t>
            </a:r>
            <a:r>
              <a:rPr lang="en-GB" sz="1800" b="1"/>
              <a:t> </a:t>
            </a:r>
            <a:r>
              <a:rPr lang="en-GB" sz="1800">
                <a:solidFill>
                  <a:srgbClr val="1E2834"/>
                </a:solidFill>
              </a:rPr>
              <a:t>to subject and admissions experts, discover apprenticeships, find advice on applying, and more! </a:t>
            </a:r>
          </a:p>
          <a:p>
            <a:pPr marL="0" indent="0">
              <a:buNone/>
            </a:pPr>
            <a:r>
              <a:rPr lang="en-GB" sz="1800">
                <a:hlinkClick r:id="rId3"/>
              </a:rPr>
              <a:t>Discover</a:t>
            </a:r>
            <a:r>
              <a:rPr lang="en-GB" sz="1800"/>
              <a:t> a world of opportunities. </a:t>
            </a:r>
          </a:p>
          <a:p>
            <a:pPr marL="0" indent="0">
              <a:buNone/>
            </a:pPr>
            <a:endParaRPr lang="en-GB"/>
          </a:p>
        </p:txBody>
      </p:sp>
      <p:sp>
        <p:nvSpPr>
          <p:cNvPr id="6" name="Slide Number Placeholder 5">
            <a:extLst>
              <a:ext uri="{FF2B5EF4-FFF2-40B4-BE49-F238E27FC236}">
                <a16:creationId xmlns:a16="http://schemas.microsoft.com/office/drawing/2014/main" id="{EC4B9A37-8FF7-4844-8D85-A554BCA8EC86}"/>
              </a:ext>
            </a:extLst>
          </p:cNvPr>
          <p:cNvSpPr>
            <a:spLocks noGrp="1"/>
          </p:cNvSpPr>
          <p:nvPr>
            <p:ph type="sldNum" sz="quarter" idx="4"/>
          </p:nvPr>
        </p:nvSpPr>
        <p:spPr/>
        <p:txBody>
          <a:bodyPr/>
          <a:lstStyle/>
          <a:p>
            <a:r>
              <a:rPr lang="en-US"/>
              <a:t>|   </a:t>
            </a:r>
            <a:fld id="{D7A593A7-184A-6D43-8A36-702213271FF9}" type="slidenum">
              <a:rPr lang="en-US" smtClean="0"/>
              <a:pPr/>
              <a:t>7</a:t>
            </a:fld>
            <a:endParaRPr lang="en-US"/>
          </a:p>
        </p:txBody>
      </p:sp>
      <p:pic>
        <p:nvPicPr>
          <p:cNvPr id="11" name="Content Placeholder 10">
            <a:extLst>
              <a:ext uri="{FF2B5EF4-FFF2-40B4-BE49-F238E27FC236}">
                <a16:creationId xmlns:a16="http://schemas.microsoft.com/office/drawing/2014/main" id="{425C67E3-1BA2-45FA-A36F-863BD1C40E95}"/>
              </a:ext>
            </a:extLst>
          </p:cNvPr>
          <p:cNvPicPr>
            <a:picLocks noChangeAspect="1"/>
          </p:cNvPicPr>
          <p:nvPr/>
        </p:nvPicPr>
        <p:blipFill>
          <a:blip r:embed="rId4"/>
          <a:stretch>
            <a:fillRect/>
          </a:stretch>
        </p:blipFill>
        <p:spPr>
          <a:xfrm>
            <a:off x="2417409" y="1551068"/>
            <a:ext cx="2023440" cy="3009051"/>
          </a:xfrm>
          <a:prstGeom prst="roundRect">
            <a:avLst>
              <a:gd name="adj" fmla="val 9249"/>
            </a:avLst>
          </a:prstGeom>
          <a:ln>
            <a:noFill/>
          </a:ln>
        </p:spPr>
      </p:pic>
      <p:pic>
        <p:nvPicPr>
          <p:cNvPr id="3" name="Picture 2">
            <a:extLst>
              <a:ext uri="{FF2B5EF4-FFF2-40B4-BE49-F238E27FC236}">
                <a16:creationId xmlns:a16="http://schemas.microsoft.com/office/drawing/2014/main" id="{8DA2CB53-91F2-4E27-86CA-6741E8946CC1}"/>
              </a:ext>
            </a:extLst>
          </p:cNvPr>
          <p:cNvPicPr>
            <a:picLocks noChangeAspect="1"/>
          </p:cNvPicPr>
          <p:nvPr/>
        </p:nvPicPr>
        <p:blipFill rotWithShape="1">
          <a:blip r:embed="rId5"/>
          <a:srcRect l="3475" t="2607" r="5507" b="3448"/>
          <a:stretch/>
        </p:blipFill>
        <p:spPr>
          <a:xfrm>
            <a:off x="6679679" y="1611008"/>
            <a:ext cx="1866999" cy="2839878"/>
          </a:xfrm>
          <a:prstGeom prst="roundRect">
            <a:avLst>
              <a:gd name="adj" fmla="val 5749"/>
            </a:avLst>
          </a:prstGeom>
        </p:spPr>
      </p:pic>
      <p:pic>
        <p:nvPicPr>
          <p:cNvPr id="12" name="Picture 2" descr="See the source image">
            <a:extLst>
              <a:ext uri="{FF2B5EF4-FFF2-40B4-BE49-F238E27FC236}">
                <a16:creationId xmlns:a16="http://schemas.microsoft.com/office/drawing/2014/main" id="{45FBF2B5-579D-0B7C-21BE-0D3340C5F4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03200" y="4708154"/>
            <a:ext cx="832626" cy="417583"/>
          </a:xfrm>
          <a:prstGeom prst="roundRect">
            <a:avLst>
              <a:gd name="adj" fmla="val 8594"/>
            </a:avLst>
          </a:prstGeom>
          <a:solidFill>
            <a:srgbClr val="FFFFFF">
              <a:shade val="85000"/>
            </a:srgbClr>
          </a:solidFill>
          <a:ln>
            <a:noFill/>
          </a:ln>
          <a:effectLst/>
          <a:extLst>
            <a:ext uri="{909E8E84-426E-40DD-AFC4-6F175D3DCCD1}">
              <a14:hiddenFill xmlns:a14="http://schemas.microsoft.com/office/drawing/2010/main">
                <a:solidFill>
                  <a:srgbClr val="FFFFFF"/>
                </a:solidFill>
              </a14:hiddenFill>
            </a:ext>
          </a:extLst>
        </p:spPr>
      </p:pic>
      <p:pic>
        <p:nvPicPr>
          <p:cNvPr id="13" name="Picture 2" descr="See the source image">
            <a:extLst>
              <a:ext uri="{FF2B5EF4-FFF2-40B4-BE49-F238E27FC236}">
                <a16:creationId xmlns:a16="http://schemas.microsoft.com/office/drawing/2014/main" id="{0A441EF9-544C-9FCB-C59A-35E322C930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48631" y="249568"/>
            <a:ext cx="832626" cy="417583"/>
          </a:xfrm>
          <a:prstGeom prst="roundRect">
            <a:avLst>
              <a:gd name="adj" fmla="val 8594"/>
            </a:avLst>
          </a:prstGeom>
          <a:solidFill>
            <a:srgbClr val="FFFFFF">
              <a:shade val="85000"/>
            </a:srgbClr>
          </a:solidFill>
          <a:ln>
            <a:no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80734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8F73F9B9-72B1-4099-A4D6-4176BA4F5634}"/>
              </a:ext>
            </a:extLst>
          </p:cNvPr>
          <p:cNvSpPr>
            <a:spLocks noGrp="1"/>
          </p:cNvSpPr>
          <p:nvPr>
            <p:ph type="title"/>
          </p:nvPr>
        </p:nvSpPr>
        <p:spPr>
          <a:xfrm>
            <a:off x="287337" y="185785"/>
            <a:ext cx="7610869" cy="1019027"/>
          </a:xfrm>
        </p:spPr>
        <p:txBody>
          <a:bodyPr/>
          <a:lstStyle/>
          <a:p>
            <a:r>
              <a:rPr lang="en-GB"/>
              <a:t>Tools to help</a:t>
            </a:r>
          </a:p>
        </p:txBody>
      </p:sp>
      <p:sp>
        <p:nvSpPr>
          <p:cNvPr id="10" name="Content Placeholder 9">
            <a:extLst>
              <a:ext uri="{FF2B5EF4-FFF2-40B4-BE49-F238E27FC236}">
                <a16:creationId xmlns:a16="http://schemas.microsoft.com/office/drawing/2014/main" id="{1D157BFB-106B-4DE9-BBC2-548D7DBAFC1E}"/>
              </a:ext>
            </a:extLst>
          </p:cNvPr>
          <p:cNvSpPr>
            <a:spLocks noGrp="1"/>
          </p:cNvSpPr>
          <p:nvPr>
            <p:ph sz="half" idx="2"/>
          </p:nvPr>
        </p:nvSpPr>
        <p:spPr>
          <a:xfrm>
            <a:off x="4572000" y="1635125"/>
            <a:ext cx="2342597" cy="3168650"/>
          </a:xfrm>
        </p:spPr>
        <p:txBody>
          <a:bodyPr/>
          <a:lstStyle/>
          <a:p>
            <a:pPr marL="0" indent="0">
              <a:buNone/>
            </a:pPr>
            <a:r>
              <a:rPr lang="en-GB" sz="1800" b="1"/>
              <a:t>Accommodation</a:t>
            </a:r>
            <a:endParaRPr lang="en-US" sz="1800" b="1">
              <a:solidFill>
                <a:srgbClr val="000000"/>
              </a:solidFill>
            </a:endParaRPr>
          </a:p>
          <a:p>
            <a:pPr marL="0" indent="0">
              <a:buNone/>
            </a:pPr>
            <a:r>
              <a:rPr lang="en-GB" sz="1800">
                <a:solidFill>
                  <a:srgbClr val="1E2834"/>
                </a:solidFill>
              </a:rPr>
              <a:t>High on the list when considering where to study, but it’s not always easy to compare what’s on offer. </a:t>
            </a:r>
          </a:p>
          <a:p>
            <a:pPr marL="0" indent="0">
              <a:buNone/>
            </a:pPr>
            <a:r>
              <a:rPr lang="en-GB" sz="1800">
                <a:solidFill>
                  <a:srgbClr val="1E2834"/>
                </a:solidFill>
              </a:rPr>
              <a:t>Understand what options there are using our </a:t>
            </a:r>
            <a:r>
              <a:rPr lang="en-GB" sz="1800">
                <a:solidFill>
                  <a:srgbClr val="1E2834"/>
                </a:solidFill>
                <a:hlinkClick r:id="rId2"/>
              </a:rPr>
              <a:t>accommodation search</a:t>
            </a:r>
            <a:r>
              <a:rPr lang="en-GB" sz="1800">
                <a:solidFill>
                  <a:srgbClr val="1E2834"/>
                </a:solidFill>
              </a:rPr>
              <a:t>.</a:t>
            </a:r>
          </a:p>
          <a:p>
            <a:endParaRPr lang="en-GB"/>
          </a:p>
        </p:txBody>
      </p:sp>
      <p:sp>
        <p:nvSpPr>
          <p:cNvPr id="5" name="Slide Number Placeholder 4">
            <a:extLst>
              <a:ext uri="{FF2B5EF4-FFF2-40B4-BE49-F238E27FC236}">
                <a16:creationId xmlns:a16="http://schemas.microsoft.com/office/drawing/2014/main" id="{053E5188-0D9F-438B-B400-C27CA9F38371}"/>
              </a:ext>
            </a:extLst>
          </p:cNvPr>
          <p:cNvSpPr>
            <a:spLocks noGrp="1"/>
          </p:cNvSpPr>
          <p:nvPr>
            <p:ph type="sldNum" sz="quarter" idx="4"/>
          </p:nvPr>
        </p:nvSpPr>
        <p:spPr/>
        <p:txBody>
          <a:bodyPr/>
          <a:lstStyle/>
          <a:p>
            <a:r>
              <a:rPr lang="en-US"/>
              <a:t>|   </a:t>
            </a:r>
            <a:fld id="{D7A593A7-184A-6D43-8A36-702213271FF9}" type="slidenum">
              <a:rPr lang="en-US" smtClean="0"/>
              <a:pPr/>
              <a:t>8</a:t>
            </a:fld>
            <a:endParaRPr lang="en-US"/>
          </a:p>
        </p:txBody>
      </p:sp>
      <p:sp>
        <p:nvSpPr>
          <p:cNvPr id="29" name="Content Placeholder 2">
            <a:extLst>
              <a:ext uri="{FF2B5EF4-FFF2-40B4-BE49-F238E27FC236}">
                <a16:creationId xmlns:a16="http://schemas.microsoft.com/office/drawing/2014/main" id="{5968A5C8-4127-4EEC-99C6-C6C3E309B305}"/>
              </a:ext>
            </a:extLst>
          </p:cNvPr>
          <p:cNvSpPr txBox="1">
            <a:spLocks/>
          </p:cNvSpPr>
          <p:nvPr/>
        </p:nvSpPr>
        <p:spPr>
          <a:xfrm>
            <a:off x="2892974" y="524439"/>
            <a:ext cx="5688578" cy="2895785"/>
          </a:xfrm>
          <a:prstGeom prst="rect">
            <a:avLst/>
          </a:prstGeom>
        </p:spPr>
        <p:txBody>
          <a:bodyPr>
            <a:normAutofit/>
          </a:bodyPr>
          <a:lst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Font typeface="Wingdings" pitchFamily="2" charset="2"/>
              <a:buNone/>
            </a:pPr>
            <a:endParaRPr lang="en-GB" sz="1400">
              <a:solidFill>
                <a:srgbClr val="1E2834"/>
              </a:solidFill>
            </a:endParaRPr>
          </a:p>
          <a:p>
            <a:pPr marL="0" indent="0">
              <a:buFont typeface="Wingdings" pitchFamily="2" charset="2"/>
              <a:buNone/>
            </a:pPr>
            <a:endParaRPr lang="en-GB" sz="1400">
              <a:solidFill>
                <a:srgbClr val="1E2834"/>
              </a:solidFill>
            </a:endParaRPr>
          </a:p>
        </p:txBody>
      </p:sp>
      <p:pic>
        <p:nvPicPr>
          <p:cNvPr id="14" name="Picture 13">
            <a:extLst>
              <a:ext uri="{FF2B5EF4-FFF2-40B4-BE49-F238E27FC236}">
                <a16:creationId xmlns:a16="http://schemas.microsoft.com/office/drawing/2014/main" id="{603FC687-0B57-4AF8-A33D-77A740D4489E}"/>
              </a:ext>
            </a:extLst>
          </p:cNvPr>
          <p:cNvPicPr>
            <a:picLocks noChangeAspect="1"/>
          </p:cNvPicPr>
          <p:nvPr/>
        </p:nvPicPr>
        <p:blipFill rotWithShape="1">
          <a:blip r:embed="rId3"/>
          <a:srcRect l="5518" t="2243" r="6290" b="4391"/>
          <a:stretch/>
        </p:blipFill>
        <p:spPr>
          <a:xfrm>
            <a:off x="2350823" y="1635125"/>
            <a:ext cx="1840224" cy="2813076"/>
          </a:xfrm>
          <a:prstGeom prst="roundRect">
            <a:avLst/>
          </a:prstGeom>
          <a:ln w="3175">
            <a:solidFill>
              <a:schemeClr val="tx1"/>
            </a:solidFill>
          </a:ln>
        </p:spPr>
      </p:pic>
      <p:pic>
        <p:nvPicPr>
          <p:cNvPr id="15" name="Picture 14" descr="Graphical user interface, text, application&#10;&#10;Description automatically generated">
            <a:extLst>
              <a:ext uri="{FF2B5EF4-FFF2-40B4-BE49-F238E27FC236}">
                <a16:creationId xmlns:a16="http://schemas.microsoft.com/office/drawing/2014/main" id="{36FDC70E-9C54-492E-8FF4-39D8EA83F375}"/>
              </a:ext>
            </a:extLst>
          </p:cNvPr>
          <p:cNvPicPr>
            <a:picLocks noChangeAspect="1"/>
          </p:cNvPicPr>
          <p:nvPr/>
        </p:nvPicPr>
        <p:blipFill rotWithShape="1">
          <a:blip r:embed="rId4"/>
          <a:srcRect t="8502" b="10594"/>
          <a:stretch/>
        </p:blipFill>
        <p:spPr>
          <a:xfrm>
            <a:off x="6949615" y="1642653"/>
            <a:ext cx="1953646" cy="2805547"/>
          </a:xfrm>
          <a:prstGeom prst="roundRect">
            <a:avLst>
              <a:gd name="adj" fmla="val 5221"/>
            </a:avLst>
          </a:prstGeom>
        </p:spPr>
      </p:pic>
      <p:sp>
        <p:nvSpPr>
          <p:cNvPr id="18" name="Content Placeholder 9">
            <a:extLst>
              <a:ext uri="{FF2B5EF4-FFF2-40B4-BE49-F238E27FC236}">
                <a16:creationId xmlns:a16="http://schemas.microsoft.com/office/drawing/2014/main" id="{33D14B70-0FBF-42A3-AF07-1E963A521577}"/>
              </a:ext>
            </a:extLst>
          </p:cNvPr>
          <p:cNvSpPr txBox="1">
            <a:spLocks/>
          </p:cNvSpPr>
          <p:nvPr/>
        </p:nvSpPr>
        <p:spPr>
          <a:xfrm>
            <a:off x="287338" y="1642653"/>
            <a:ext cx="1942065" cy="3180358"/>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accent6"/>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6"/>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6"/>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None/>
            </a:pPr>
            <a:r>
              <a:rPr lang="en-GB" sz="1800" b="1"/>
              <a:t>UCAS Quiz</a:t>
            </a:r>
          </a:p>
          <a:p>
            <a:pPr marL="0" indent="0">
              <a:buNone/>
            </a:pPr>
            <a:r>
              <a:rPr lang="en-GB" sz="1800"/>
              <a:t>Find job and career ideas matched to your personality. </a:t>
            </a:r>
          </a:p>
          <a:p>
            <a:pPr marL="0" indent="0">
              <a:buNone/>
            </a:pPr>
            <a:r>
              <a:rPr lang="en-GB" sz="1800"/>
              <a:t>Plus a list of courses previous students studied in order to get there.</a:t>
            </a:r>
          </a:p>
          <a:p>
            <a:pPr marL="0" indent="0">
              <a:buNone/>
            </a:pPr>
            <a:r>
              <a:rPr lang="en-GB" sz="1800" b="1"/>
              <a:t> </a:t>
            </a:r>
          </a:p>
          <a:p>
            <a:pPr marL="0" indent="0">
              <a:buNone/>
            </a:pPr>
            <a:endParaRPr lang="en-GB" sz="1800" b="1"/>
          </a:p>
        </p:txBody>
      </p:sp>
      <p:pic>
        <p:nvPicPr>
          <p:cNvPr id="12" name="Picture 2" descr="See the source image">
            <a:extLst>
              <a:ext uri="{FF2B5EF4-FFF2-40B4-BE49-F238E27FC236}">
                <a16:creationId xmlns:a16="http://schemas.microsoft.com/office/drawing/2014/main" id="{BDCCC938-127E-28FA-AAAA-2E57C805DB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8631" y="249568"/>
            <a:ext cx="832626" cy="417583"/>
          </a:xfrm>
          <a:prstGeom prst="roundRect">
            <a:avLst>
              <a:gd name="adj" fmla="val 8594"/>
            </a:avLst>
          </a:prstGeom>
          <a:solidFill>
            <a:srgbClr val="FFFFFF">
              <a:shade val="85000"/>
            </a:srgbClr>
          </a:solidFill>
          <a:ln>
            <a:no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52367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EC17FF44-29E6-474B-AE83-BA249FF2919B}"/>
              </a:ext>
            </a:extLst>
          </p:cNvPr>
          <p:cNvSpPr>
            <a:spLocks noGrp="1"/>
          </p:cNvSpPr>
          <p:nvPr>
            <p:ph idx="1"/>
          </p:nvPr>
        </p:nvSpPr>
        <p:spPr>
          <a:xfrm>
            <a:off x="287337" y="1187450"/>
            <a:ext cx="8456613" cy="3662541"/>
          </a:xfrm>
        </p:spPr>
        <p:txBody>
          <a:bodyPr/>
          <a:lstStyle/>
          <a:p>
            <a:pPr lvl="0">
              <a:lnSpc>
                <a:spcPct val="100000"/>
              </a:lnSpc>
              <a:spcBef>
                <a:spcPts val="300"/>
              </a:spcBef>
              <a:spcAft>
                <a:spcPts val="300"/>
              </a:spcAft>
              <a:buClr>
                <a:srgbClr val="FB705B"/>
              </a:buClr>
            </a:pPr>
            <a:r>
              <a:rPr lang="en-GB" sz="1600" b="1"/>
              <a:t>Style</a:t>
            </a:r>
            <a:r>
              <a:rPr lang="en-GB" sz="1600"/>
              <a:t> – from traditional, with a </a:t>
            </a:r>
            <a:r>
              <a:rPr lang="en-US" sz="1600"/>
              <a:t>focus on subject-based courses and research, to modern universities/colleges, with a greater focus on vocational courses.</a:t>
            </a:r>
          </a:p>
          <a:p>
            <a:pPr lvl="0">
              <a:lnSpc>
                <a:spcPct val="100000"/>
              </a:lnSpc>
              <a:spcBef>
                <a:spcPts val="300"/>
              </a:spcBef>
              <a:spcAft>
                <a:spcPts val="300"/>
              </a:spcAft>
              <a:buClr>
                <a:srgbClr val="FB705B"/>
              </a:buClr>
            </a:pPr>
            <a:r>
              <a:rPr lang="en-US" sz="1600" b="1"/>
              <a:t>Location</a:t>
            </a:r>
            <a:r>
              <a:rPr lang="en-US" sz="1600"/>
              <a:t> </a:t>
            </a:r>
            <a:r>
              <a:rPr lang="en-GB" sz="1600"/>
              <a:t>– </a:t>
            </a:r>
            <a:r>
              <a:rPr lang="en-US" sz="1600"/>
              <a:t>some are in large cities, others in small towns, by the coast or in the countryside – it’s all a major influence on the environment and lifestyle.</a:t>
            </a:r>
          </a:p>
          <a:p>
            <a:pPr lvl="0">
              <a:lnSpc>
                <a:spcPct val="100000"/>
              </a:lnSpc>
              <a:spcBef>
                <a:spcPts val="300"/>
              </a:spcBef>
              <a:spcAft>
                <a:spcPts val="300"/>
              </a:spcAft>
              <a:buClr>
                <a:srgbClr val="FB705B"/>
              </a:buClr>
            </a:pPr>
            <a:r>
              <a:rPr lang="en-US" sz="1600" b="1"/>
              <a:t>Size</a:t>
            </a:r>
            <a:r>
              <a:rPr lang="en-US" sz="1600"/>
              <a:t> </a:t>
            </a:r>
            <a:r>
              <a:rPr lang="en-GB" sz="1600"/>
              <a:t>– </a:t>
            </a:r>
            <a:r>
              <a:rPr lang="en-US" sz="1600"/>
              <a:t>larger universities can have more than 20,000 students, whereas some of the smallest have only a few thousand.</a:t>
            </a:r>
          </a:p>
          <a:p>
            <a:pPr lvl="0">
              <a:lnSpc>
                <a:spcPct val="100000"/>
              </a:lnSpc>
              <a:spcBef>
                <a:spcPts val="300"/>
              </a:spcBef>
              <a:spcAft>
                <a:spcPts val="300"/>
              </a:spcAft>
              <a:buClr>
                <a:srgbClr val="FB705B"/>
              </a:buClr>
            </a:pPr>
            <a:r>
              <a:rPr lang="en-US" sz="1600" b="1"/>
              <a:t>Culture and facilities </a:t>
            </a:r>
            <a:r>
              <a:rPr lang="en-GB" sz="1600"/>
              <a:t>– </a:t>
            </a:r>
            <a:r>
              <a:rPr lang="en-US" sz="1600"/>
              <a:t>influenced by a range of factors, including the diversity of students who attend. </a:t>
            </a:r>
          </a:p>
          <a:p>
            <a:pPr lvl="0">
              <a:lnSpc>
                <a:spcPct val="100000"/>
              </a:lnSpc>
              <a:spcBef>
                <a:spcPts val="300"/>
              </a:spcBef>
              <a:spcAft>
                <a:spcPts val="300"/>
              </a:spcAft>
              <a:buClr>
                <a:srgbClr val="FB705B"/>
              </a:buClr>
            </a:pPr>
            <a:r>
              <a:rPr lang="en-US" sz="1600" b="1"/>
              <a:t>What graduates do </a:t>
            </a:r>
            <a:r>
              <a:rPr lang="en-GB" sz="1600"/>
              <a:t>– </a:t>
            </a:r>
            <a:r>
              <a:rPr lang="en-US" sz="1600"/>
              <a:t>all universities collect destination statistics; it can be useful to find out what jobs or further study students go on to.</a:t>
            </a:r>
          </a:p>
          <a:p>
            <a:pPr lvl="0">
              <a:lnSpc>
                <a:spcPct val="100000"/>
              </a:lnSpc>
              <a:spcBef>
                <a:spcPts val="300"/>
              </a:spcBef>
              <a:spcAft>
                <a:spcPts val="300"/>
              </a:spcAft>
              <a:buClr>
                <a:srgbClr val="FB705B"/>
              </a:buClr>
            </a:pPr>
            <a:r>
              <a:rPr lang="en-US" sz="1600" b="1"/>
              <a:t>Tuition fees </a:t>
            </a:r>
            <a:r>
              <a:rPr lang="en-GB" sz="1600"/>
              <a:t>– can </a:t>
            </a:r>
            <a:r>
              <a:rPr lang="en-US" sz="1600"/>
              <a:t>vary between universities and colleges; check if there are scholarships or bursaries available. </a:t>
            </a:r>
          </a:p>
          <a:p>
            <a:pPr lvl="0">
              <a:lnSpc>
                <a:spcPct val="100000"/>
              </a:lnSpc>
              <a:spcBef>
                <a:spcPts val="300"/>
              </a:spcBef>
              <a:spcAft>
                <a:spcPts val="300"/>
              </a:spcAft>
              <a:buClr>
                <a:srgbClr val="FB705B"/>
              </a:buClr>
            </a:pPr>
            <a:r>
              <a:rPr lang="en-US" sz="1600" b="1"/>
              <a:t>Living costs </a:t>
            </a:r>
            <a:r>
              <a:rPr lang="en-GB" sz="1600"/>
              <a:t>– </a:t>
            </a:r>
            <a:r>
              <a:rPr lang="en-US" sz="1600"/>
              <a:t>accommodation, transport, and food can vary enormously. </a:t>
            </a:r>
          </a:p>
        </p:txBody>
      </p:sp>
      <p:sp>
        <p:nvSpPr>
          <p:cNvPr id="7" name="Title 6">
            <a:extLst>
              <a:ext uri="{FF2B5EF4-FFF2-40B4-BE49-F238E27FC236}">
                <a16:creationId xmlns:a16="http://schemas.microsoft.com/office/drawing/2014/main" id="{89BFFEFE-C188-495F-AF3F-81E3CDA36DB2}"/>
              </a:ext>
            </a:extLst>
          </p:cNvPr>
          <p:cNvSpPr>
            <a:spLocks noGrp="1"/>
          </p:cNvSpPr>
          <p:nvPr>
            <p:ph type="title"/>
          </p:nvPr>
        </p:nvSpPr>
        <p:spPr>
          <a:xfrm>
            <a:off x="301386" y="0"/>
            <a:ext cx="7610869" cy="1019027"/>
          </a:xfrm>
        </p:spPr>
        <p:txBody>
          <a:bodyPr/>
          <a:lstStyle/>
          <a:p>
            <a:r>
              <a:rPr lang="en-GB"/>
              <a:t>Choosing the right place for you</a:t>
            </a:r>
          </a:p>
        </p:txBody>
      </p:sp>
      <p:sp>
        <p:nvSpPr>
          <p:cNvPr id="4" name="Slide Number Placeholder 3">
            <a:extLst>
              <a:ext uri="{FF2B5EF4-FFF2-40B4-BE49-F238E27FC236}">
                <a16:creationId xmlns:a16="http://schemas.microsoft.com/office/drawing/2014/main" id="{E949C728-BB8D-4212-9A22-EE6958732CFE}"/>
              </a:ext>
            </a:extLst>
          </p:cNvPr>
          <p:cNvSpPr>
            <a:spLocks noGrp="1"/>
          </p:cNvSpPr>
          <p:nvPr>
            <p:ph type="sldNum" sz="quarter" idx="4"/>
          </p:nvPr>
        </p:nvSpPr>
        <p:spPr/>
        <p:txBody>
          <a:bodyPr/>
          <a:lstStyle/>
          <a:p>
            <a:r>
              <a:rPr lang="en-US"/>
              <a:t>|   </a:t>
            </a:r>
            <a:fld id="{D7A593A7-184A-6D43-8A36-702213271FF9}" type="slidenum">
              <a:rPr lang="en-US" smtClean="0"/>
              <a:pPr/>
              <a:t>9</a:t>
            </a:fld>
            <a:endParaRPr lang="en-US"/>
          </a:p>
        </p:txBody>
      </p:sp>
      <p:pic>
        <p:nvPicPr>
          <p:cNvPr id="9" name="Picture 2" descr="See the source image">
            <a:extLst>
              <a:ext uri="{FF2B5EF4-FFF2-40B4-BE49-F238E27FC236}">
                <a16:creationId xmlns:a16="http://schemas.microsoft.com/office/drawing/2014/main" id="{928D1306-02EA-E106-7747-7171E8D8B5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8631" y="249568"/>
            <a:ext cx="832626" cy="417583"/>
          </a:xfrm>
          <a:prstGeom prst="roundRect">
            <a:avLst>
              <a:gd name="adj" fmla="val 8594"/>
            </a:avLst>
          </a:prstGeom>
          <a:solidFill>
            <a:srgbClr val="FFFFFF">
              <a:shade val="85000"/>
            </a:srgbClr>
          </a:solidFill>
          <a:ln>
            <a:no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040278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ucas2020">
  <a:themeElements>
    <a:clrScheme name="UCAS 2020">
      <a:dk1>
        <a:srgbClr val="1F2834"/>
      </a:dk1>
      <a:lt1>
        <a:srgbClr val="FFFFFF"/>
      </a:lt1>
      <a:dk2>
        <a:srgbClr val="555964"/>
      </a:dk2>
      <a:lt2>
        <a:srgbClr val="E7E6E6"/>
      </a:lt2>
      <a:accent1>
        <a:srgbClr val="FF6451"/>
      </a:accent1>
      <a:accent2>
        <a:srgbClr val="FBC651"/>
      </a:accent2>
      <a:accent3>
        <a:srgbClr val="5DB88D"/>
      </a:accent3>
      <a:accent4>
        <a:srgbClr val="3B92D9"/>
      </a:accent4>
      <a:accent5>
        <a:srgbClr val="3BC0C7"/>
      </a:accent5>
      <a:accent6>
        <a:srgbClr val="836CD8"/>
      </a:accent6>
      <a:hlink>
        <a:srgbClr val="E00023"/>
      </a:hlink>
      <a:folHlink>
        <a:srgbClr val="22389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ucas2020" id="{9B65FBC3-19D0-F846-913F-2B170872C121}" vid="{D98C6301-1BE2-7B4E-924C-3388BA04D9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1C260E76490E94AB7629DD6451C8CB9" ma:contentTypeVersion="11" ma:contentTypeDescription="Create a new document." ma:contentTypeScope="" ma:versionID="18e2531e158c13fcc7856fbbcdfa6ca3">
  <xsd:schema xmlns:xsd="http://www.w3.org/2001/XMLSchema" xmlns:xs="http://www.w3.org/2001/XMLSchema" xmlns:p="http://schemas.microsoft.com/office/2006/metadata/properties" xmlns:ns3="c85dc134-4aee-4a3c-a952-434f0c58e02e" xmlns:ns4="38b39b9c-6541-4c38-82df-927168f02a94" targetNamespace="http://schemas.microsoft.com/office/2006/metadata/properties" ma:root="true" ma:fieldsID="c8b2af5cc9717c340207a1508bf41a1b" ns3:_="" ns4:_="">
    <xsd:import namespace="c85dc134-4aee-4a3c-a952-434f0c58e02e"/>
    <xsd:import namespace="38b39b9c-6541-4c38-82df-927168f02a94"/>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5dc134-4aee-4a3c-a952-434f0c58e0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8b39b9c-6541-4c38-82df-927168f02a9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7E61C9A-8ABF-4146-B06B-7B87FCB3F76D}">
  <ds:schemaRefs>
    <ds:schemaRef ds:uri="http://schemas.microsoft.com/sharepoint/v3/contenttype/forms"/>
  </ds:schemaRefs>
</ds:datastoreItem>
</file>

<file path=customXml/itemProps2.xml><?xml version="1.0" encoding="utf-8"?>
<ds:datastoreItem xmlns:ds="http://schemas.openxmlformats.org/officeDocument/2006/customXml" ds:itemID="{440FDCD6-A7AB-4E9A-8D34-6EB49E737799}">
  <ds:schemaRefs>
    <ds:schemaRef ds:uri="38b39b9c-6541-4c38-82df-927168f02a94"/>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c85dc134-4aee-4a3c-a952-434f0c58e02e"/>
    <ds:schemaRef ds:uri="http://www.w3.org/XML/1998/namespace"/>
    <ds:schemaRef ds:uri="http://purl.org/dc/dcmitype/"/>
  </ds:schemaRefs>
</ds:datastoreItem>
</file>

<file path=customXml/itemProps3.xml><?xml version="1.0" encoding="utf-8"?>
<ds:datastoreItem xmlns:ds="http://schemas.openxmlformats.org/officeDocument/2006/customXml" ds:itemID="{6F95E130-DEA8-4586-B597-2EAA79F38A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85dc134-4aee-4a3c-a952-434f0c58e02e"/>
    <ds:schemaRef ds:uri="38b39b9c-6541-4c38-82df-927168f02a9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55</TotalTime>
  <Words>1582</Words>
  <Application>Microsoft Office PowerPoint</Application>
  <PresentationFormat>On-screen Show (16:9)</PresentationFormat>
  <Paragraphs>217</Paragraphs>
  <Slides>24</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Calibri Light</vt:lpstr>
      <vt:lpstr>Wingdings</vt:lpstr>
      <vt:lpstr>ucas2020</vt:lpstr>
      <vt:lpstr>Applying through  UCAS</vt:lpstr>
      <vt:lpstr>PowerPoint Presentation</vt:lpstr>
      <vt:lpstr>PowerPoint Presentation</vt:lpstr>
      <vt:lpstr>Starting your research </vt:lpstr>
      <vt:lpstr>NPTC Group Higher Education </vt:lpstr>
      <vt:lpstr>Tools to help </vt:lpstr>
      <vt:lpstr>Tools to help </vt:lpstr>
      <vt:lpstr>Tools to help</vt:lpstr>
      <vt:lpstr>Choosing the right place for you</vt:lpstr>
      <vt:lpstr>Choosing the right course for you</vt:lpstr>
      <vt:lpstr>When to apply for 2023 entry</vt:lpstr>
      <vt:lpstr>Key facts</vt:lpstr>
      <vt:lpstr>Linking to a school</vt:lpstr>
      <vt:lpstr>Application</vt:lpstr>
      <vt:lpstr>Application </vt:lpstr>
      <vt:lpstr>The personal statement </vt:lpstr>
      <vt:lpstr>Start early</vt:lpstr>
      <vt:lpstr>Consider…</vt:lpstr>
      <vt:lpstr>Decisions</vt:lpstr>
      <vt:lpstr>Tracking your application</vt:lpstr>
      <vt:lpstr>Replies to offers</vt:lpstr>
      <vt:lpstr>Other options </vt:lpstr>
      <vt:lpstr>Additional help</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Kirsty Armstrong</dc:creator>
  <cp:lastModifiedBy>Oliver Lewis</cp:lastModifiedBy>
  <cp:revision>3</cp:revision>
  <dcterms:created xsi:type="dcterms:W3CDTF">2020-07-08T13:08:58Z</dcterms:created>
  <dcterms:modified xsi:type="dcterms:W3CDTF">2022-06-28T09:20:26Z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0x01010091C260E76490E94AB7629DD6451C8CB9</vt:lpwstr>
  </property>
  <property fmtid="{D5CDD505-2E9C-101B-9397-08002B2CF9AE}" pid="3" name="MediaServiceImageTags">
    <vt:lpwstr/>
  </property>
  <property fmtid="{D5CDD505-2E9C-101B-9397-08002B2CF9AE}" pid="4" name="MSIP_Label_119c747e-0609-44bc-a84a-379ba7e92455_Method">
    <vt:lpwstr>Standard</vt:lpwstr>
  </property>
  <property fmtid="{D5CDD505-2E9C-101B-9397-08002B2CF9AE}" pid="5" name="MSIP_Label_119c747e-0609-44bc-a84a-379ba7e92455_ActionId">
    <vt:lpwstr>8b88bc88-b7bf-4612-af20-1a75b0116e1e</vt:lpwstr>
  </property>
  <property fmtid="{D5CDD505-2E9C-101B-9397-08002B2CF9AE}" pid="6" name="MSIP_Label_119c747e-0609-44bc-a84a-379ba7e92455_Name">
    <vt:lpwstr>Confidential</vt:lpwstr>
  </property>
  <property fmtid="{D5CDD505-2E9C-101B-9397-08002B2CF9AE}" pid="7" name="MSIP_Label_119c747e-0609-44bc-a84a-379ba7e92455_Enabled">
    <vt:lpwstr>true</vt:lpwstr>
  </property>
  <property fmtid="{D5CDD505-2E9C-101B-9397-08002B2CF9AE}" pid="8" name="MSIP_Label_119c747e-0609-44bc-a84a-379ba7e92455_SetDate">
    <vt:lpwstr>2022-03-25T16:48:21Z</vt:lpwstr>
  </property>
  <property fmtid="{D5CDD505-2E9C-101B-9397-08002B2CF9AE}" pid="9" name="MSIP_Label_119c747e-0609-44bc-a84a-379ba7e92455_ContentBits">
    <vt:lpwstr>0</vt:lpwstr>
  </property>
  <property fmtid="{D5CDD505-2E9C-101B-9397-08002B2CF9AE}" pid="10" name="MSIP_Label_119c747e-0609-44bc-a84a-379ba7e92455_SiteId">
    <vt:lpwstr>c62bca44-70cb-457b-a355-deaa5cb7e689</vt:lpwstr>
  </property>
</Properties>
</file>