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58" r:id="rId7"/>
    <p:sldId id="259" r:id="rId8"/>
    <p:sldId id="263" r:id="rId9"/>
    <p:sldId id="264" r:id="rId10"/>
    <p:sldId id="266" r:id="rId11"/>
    <p:sldId id="260" r:id="rId12"/>
    <p:sldId id="268" r:id="rId13"/>
    <p:sldId id="272" r:id="rId14"/>
    <p:sldId id="269" r:id="rId15"/>
    <p:sldId id="267" r:id="rId16"/>
    <p:sldId id="271" r:id="rId17"/>
    <p:sldId id="27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2E8010-607A-419A-B12A-C6F3C5990691}" v="50" dt="2022-08-31T16:19:27.177"/>
    <p1510:client id="{9B1C48B3-59DA-6FC8-71FE-31BA79E67113}" v="189" dt="2022-08-31T14:38:23.6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yleigh Davies" userId="S::davikay@nptcgroup.ac.uk::cf716364-9545-4b08-b1d9-ff1ad30bd879" providerId="AD" clId="Web-{BF5203EF-A9F8-AA40-2088-A0857D0EFDE0}"/>
    <pc:docChg chg="modSld">
      <pc:chgData name="Kayleigh Davies" userId="S::davikay@nptcgroup.ac.uk::cf716364-9545-4b08-b1d9-ff1ad30bd879" providerId="AD" clId="Web-{BF5203EF-A9F8-AA40-2088-A0857D0EFDE0}" dt="2022-08-24T08:40:51.619" v="1"/>
      <pc:docMkLst>
        <pc:docMk/>
      </pc:docMkLst>
      <pc:sldChg chg="addSp delSp modSp">
        <pc:chgData name="Kayleigh Davies" userId="S::davikay@nptcgroup.ac.uk::cf716364-9545-4b08-b1d9-ff1ad30bd879" providerId="AD" clId="Web-{BF5203EF-A9F8-AA40-2088-A0857D0EFDE0}" dt="2022-08-24T08:40:51.619" v="1"/>
        <pc:sldMkLst>
          <pc:docMk/>
          <pc:sldMk cId="2249932091" sldId="259"/>
        </pc:sldMkLst>
        <pc:spChg chg="add del mod">
          <ac:chgData name="Kayleigh Davies" userId="S::davikay@nptcgroup.ac.uk::cf716364-9545-4b08-b1d9-ff1ad30bd879" providerId="AD" clId="Web-{BF5203EF-A9F8-AA40-2088-A0857D0EFDE0}" dt="2022-08-24T08:40:51.619" v="1"/>
          <ac:spMkLst>
            <pc:docMk/>
            <pc:sldMk cId="2249932091" sldId="259"/>
            <ac:spMk id="6" creationId="{2C3FB618-47B8-83A5-EDA4-F4BC4B36EDF3}"/>
          </ac:spMkLst>
        </pc:spChg>
        <pc:picChg chg="del">
          <ac:chgData name="Kayleigh Davies" userId="S::davikay@nptcgroup.ac.uk::cf716364-9545-4b08-b1d9-ff1ad30bd879" providerId="AD" clId="Web-{BF5203EF-A9F8-AA40-2088-A0857D0EFDE0}" dt="2022-08-24T08:40:26.259" v="0"/>
          <ac:picMkLst>
            <pc:docMk/>
            <pc:sldMk cId="2249932091" sldId="259"/>
            <ac:picMk id="3" creationId="{F60407C8-66A7-4DFC-8449-450C757237C8}"/>
          </ac:picMkLst>
        </pc:picChg>
        <pc:picChg chg="add mod ord">
          <ac:chgData name="Kayleigh Davies" userId="S::davikay@nptcgroup.ac.uk::cf716364-9545-4b08-b1d9-ff1ad30bd879" providerId="AD" clId="Web-{BF5203EF-A9F8-AA40-2088-A0857D0EFDE0}" dt="2022-08-24T08:40:51.619" v="1"/>
          <ac:picMkLst>
            <pc:docMk/>
            <pc:sldMk cId="2249932091" sldId="259"/>
            <ac:picMk id="7" creationId="{63AEEAED-CE84-C5D8-368B-515BCFC21FED}"/>
          </ac:picMkLst>
        </pc:picChg>
      </pc:sldChg>
    </pc:docChg>
  </pc:docChgLst>
  <pc:docChgLst>
    <pc:chgData name="Kayleigh Davies" userId="S::davikay@nptcgroup.ac.uk::cf716364-9545-4b08-b1d9-ff1ad30bd879" providerId="AD" clId="Web-{FB60E06E-3EFF-ACC8-628F-30AC0AD959F3}"/>
    <pc:docChg chg="modSld">
      <pc:chgData name="Kayleigh Davies" userId="S::davikay@nptcgroup.ac.uk::cf716364-9545-4b08-b1d9-ff1ad30bd879" providerId="AD" clId="Web-{FB60E06E-3EFF-ACC8-628F-30AC0AD959F3}" dt="2022-08-24T08:47:16.844" v="15"/>
      <pc:docMkLst>
        <pc:docMk/>
      </pc:docMkLst>
      <pc:sldChg chg="addSp delSp modSp">
        <pc:chgData name="Kayleigh Davies" userId="S::davikay@nptcgroup.ac.uk::cf716364-9545-4b08-b1d9-ff1ad30bd879" providerId="AD" clId="Web-{FB60E06E-3EFF-ACC8-628F-30AC0AD959F3}" dt="2022-08-24T08:45:01.076" v="4" actId="20577"/>
        <pc:sldMkLst>
          <pc:docMk/>
          <pc:sldMk cId="2249932091" sldId="259"/>
        </pc:sldMkLst>
        <pc:spChg chg="add mod">
          <ac:chgData name="Kayleigh Davies" userId="S::davikay@nptcgroup.ac.uk::cf716364-9545-4b08-b1d9-ff1ad30bd879" providerId="AD" clId="Web-{FB60E06E-3EFF-ACC8-628F-30AC0AD959F3}" dt="2022-08-24T08:42:20.417" v="0"/>
          <ac:spMkLst>
            <pc:docMk/>
            <pc:sldMk cId="2249932091" sldId="259"/>
            <ac:spMk id="4" creationId="{BE82B9F3-4B01-30EA-A40A-FCED27E0AD70}"/>
          </ac:spMkLst>
        </pc:spChg>
        <pc:spChg chg="mod">
          <ac:chgData name="Kayleigh Davies" userId="S::davikay@nptcgroup.ac.uk::cf716364-9545-4b08-b1d9-ff1ad30bd879" providerId="AD" clId="Web-{FB60E06E-3EFF-ACC8-628F-30AC0AD959F3}" dt="2022-08-24T08:45:01.076" v="4" actId="20577"/>
          <ac:spMkLst>
            <pc:docMk/>
            <pc:sldMk cId="2249932091" sldId="259"/>
            <ac:spMk id="5" creationId="{0B043309-1B21-4274-9E07-135D5E3B06BB}"/>
          </ac:spMkLst>
        </pc:spChg>
        <pc:picChg chg="del">
          <ac:chgData name="Kayleigh Davies" userId="S::davikay@nptcgroup.ac.uk::cf716364-9545-4b08-b1d9-ff1ad30bd879" providerId="AD" clId="Web-{FB60E06E-3EFF-ACC8-628F-30AC0AD959F3}" dt="2022-08-24T08:42:20.417" v="0"/>
          <ac:picMkLst>
            <pc:docMk/>
            <pc:sldMk cId="2249932091" sldId="259"/>
            <ac:picMk id="7" creationId="{63AEEAED-CE84-C5D8-368B-515BCFC21FED}"/>
          </ac:picMkLst>
        </pc:picChg>
      </pc:sldChg>
      <pc:sldChg chg="addSp delSp modSp mod setBg">
        <pc:chgData name="Kayleigh Davies" userId="S::davikay@nptcgroup.ac.uk::cf716364-9545-4b08-b1d9-ff1ad30bd879" providerId="AD" clId="Web-{FB60E06E-3EFF-ACC8-628F-30AC0AD959F3}" dt="2022-08-24T08:46:39.015" v="14"/>
        <pc:sldMkLst>
          <pc:docMk/>
          <pc:sldMk cId="3085530783" sldId="263"/>
        </pc:sldMkLst>
        <pc:spChg chg="mod">
          <ac:chgData name="Kayleigh Davies" userId="S::davikay@nptcgroup.ac.uk::cf716364-9545-4b08-b1d9-ff1ad30bd879" providerId="AD" clId="Web-{FB60E06E-3EFF-ACC8-628F-30AC0AD959F3}" dt="2022-08-24T08:45:36.858" v="9"/>
          <ac:spMkLst>
            <pc:docMk/>
            <pc:sldMk cId="3085530783" sldId="263"/>
            <ac:spMk id="2" creationId="{A6339DE7-2C73-4421-84B2-42F7D48A8972}"/>
          </ac:spMkLst>
        </pc:spChg>
        <pc:spChg chg="add del">
          <ac:chgData name="Kayleigh Davies" userId="S::davikay@nptcgroup.ac.uk::cf716364-9545-4b08-b1d9-ff1ad30bd879" providerId="AD" clId="Web-{FB60E06E-3EFF-ACC8-628F-30AC0AD959F3}" dt="2022-08-24T08:45:36.858" v="9"/>
          <ac:spMkLst>
            <pc:docMk/>
            <pc:sldMk cId="3085530783" sldId="263"/>
            <ac:spMk id="3" creationId="{94059FDB-DF10-411D-A8E2-55577F73BDDF}"/>
          </ac:spMkLst>
        </pc:spChg>
        <pc:spChg chg="add del">
          <ac:chgData name="Kayleigh Davies" userId="S::davikay@nptcgroup.ac.uk::cf716364-9545-4b08-b1d9-ff1ad30bd879" providerId="AD" clId="Web-{FB60E06E-3EFF-ACC8-628F-30AC0AD959F3}" dt="2022-08-24T08:45:32.842" v="6"/>
          <ac:spMkLst>
            <pc:docMk/>
            <pc:sldMk cId="3085530783" sldId="263"/>
            <ac:spMk id="9" creationId="{2E442304-DDBD-4F7B-8017-36BCC863FB40}"/>
          </ac:spMkLst>
        </pc:spChg>
        <pc:spChg chg="add del">
          <ac:chgData name="Kayleigh Davies" userId="S::davikay@nptcgroup.ac.uk::cf716364-9545-4b08-b1d9-ff1ad30bd879" providerId="AD" clId="Web-{FB60E06E-3EFF-ACC8-628F-30AC0AD959F3}" dt="2022-08-24T08:46:39.015" v="14"/>
          <ac:spMkLst>
            <pc:docMk/>
            <pc:sldMk cId="3085530783" sldId="263"/>
            <ac:spMk id="10" creationId="{B50AB553-2A96-4A92-96F2-93548E096954}"/>
          </ac:spMkLst>
        </pc:spChg>
        <pc:spChg chg="add del">
          <ac:chgData name="Kayleigh Davies" userId="S::davikay@nptcgroup.ac.uk::cf716364-9545-4b08-b1d9-ff1ad30bd879" providerId="AD" clId="Web-{FB60E06E-3EFF-ACC8-628F-30AC0AD959F3}" dt="2022-08-24T08:45:32.842" v="6"/>
          <ac:spMkLst>
            <pc:docMk/>
            <pc:sldMk cId="3085530783" sldId="263"/>
            <ac:spMk id="11" creationId="{5E107275-3853-46FD-A241-DE4355A42675}"/>
          </ac:spMkLst>
        </pc:spChg>
        <pc:spChg chg="add del">
          <ac:chgData name="Kayleigh Davies" userId="S::davikay@nptcgroup.ac.uk::cf716364-9545-4b08-b1d9-ff1ad30bd879" providerId="AD" clId="Web-{FB60E06E-3EFF-ACC8-628F-30AC0AD959F3}" dt="2022-08-24T08:46:34.734" v="11"/>
          <ac:spMkLst>
            <pc:docMk/>
            <pc:sldMk cId="3085530783" sldId="263"/>
            <ac:spMk id="20" creationId="{B50AB553-2A96-4A92-96F2-93548E096954}"/>
          </ac:spMkLst>
        </pc:spChg>
        <pc:spChg chg="add del">
          <ac:chgData name="Kayleigh Davies" userId="S::davikay@nptcgroup.ac.uk::cf716364-9545-4b08-b1d9-ff1ad30bd879" providerId="AD" clId="Web-{FB60E06E-3EFF-ACC8-628F-30AC0AD959F3}" dt="2022-08-24T08:46:39" v="13"/>
          <ac:spMkLst>
            <pc:docMk/>
            <pc:sldMk cId="3085530783" sldId="263"/>
            <ac:spMk id="22" creationId="{B50AB553-2A96-4A92-96F2-93548E096954}"/>
          </ac:spMkLst>
        </pc:spChg>
        <pc:spChg chg="add">
          <ac:chgData name="Kayleigh Davies" userId="S::davikay@nptcgroup.ac.uk::cf716364-9545-4b08-b1d9-ff1ad30bd879" providerId="AD" clId="Web-{FB60E06E-3EFF-ACC8-628F-30AC0AD959F3}" dt="2022-08-24T08:46:39.015" v="14"/>
          <ac:spMkLst>
            <pc:docMk/>
            <pc:sldMk cId="3085530783" sldId="263"/>
            <ac:spMk id="24" creationId="{B50AB553-2A96-4A92-96F2-93548E096954}"/>
          </ac:spMkLst>
        </pc:spChg>
        <pc:graphicFrameChg chg="add del">
          <ac:chgData name="Kayleigh Davies" userId="S::davikay@nptcgroup.ac.uk::cf716364-9545-4b08-b1d9-ff1ad30bd879" providerId="AD" clId="Web-{FB60E06E-3EFF-ACC8-628F-30AC0AD959F3}" dt="2022-08-24T08:45:32.842" v="6"/>
          <ac:graphicFrameMkLst>
            <pc:docMk/>
            <pc:sldMk cId="3085530783" sldId="263"/>
            <ac:graphicFrameMk id="5" creationId="{BE26A173-0BBE-F879-1CB5-314CFF53CF32}"/>
          </ac:graphicFrameMkLst>
        </pc:graphicFrameChg>
        <pc:graphicFrameChg chg="add del">
          <ac:chgData name="Kayleigh Davies" userId="S::davikay@nptcgroup.ac.uk::cf716364-9545-4b08-b1d9-ff1ad30bd879" providerId="AD" clId="Web-{FB60E06E-3EFF-ACC8-628F-30AC0AD959F3}" dt="2022-08-24T08:45:36.826" v="8"/>
          <ac:graphicFrameMkLst>
            <pc:docMk/>
            <pc:sldMk cId="3085530783" sldId="263"/>
            <ac:graphicFrameMk id="13" creationId="{8634E801-3945-3690-2EA0-DE6C79BF2731}"/>
          </ac:graphicFrameMkLst>
        </pc:graphicFrameChg>
        <pc:graphicFrameChg chg="add mod modGraphic">
          <ac:chgData name="Kayleigh Davies" userId="S::davikay@nptcgroup.ac.uk::cf716364-9545-4b08-b1d9-ff1ad30bd879" providerId="AD" clId="Web-{FB60E06E-3EFF-ACC8-628F-30AC0AD959F3}" dt="2022-08-24T08:46:39.015" v="14"/>
          <ac:graphicFrameMkLst>
            <pc:docMk/>
            <pc:sldMk cId="3085530783" sldId="263"/>
            <ac:graphicFrameMk id="15" creationId="{9486AD06-4AC3-1759-2FF8-C5C8D97098AB}"/>
          </ac:graphicFrameMkLst>
        </pc:graphicFrameChg>
        <pc:picChg chg="add mod">
          <ac:chgData name="Kayleigh Davies" userId="S::davikay@nptcgroup.ac.uk::cf716364-9545-4b08-b1d9-ff1ad30bd879" providerId="AD" clId="Web-{FB60E06E-3EFF-ACC8-628F-30AC0AD959F3}" dt="2022-08-24T08:46:39.015" v="14"/>
          <ac:picMkLst>
            <pc:docMk/>
            <pc:sldMk cId="3085530783" sldId="263"/>
            <ac:picMk id="6" creationId="{16F08EAE-DABD-1352-1740-7776FF08172F}"/>
          </ac:picMkLst>
        </pc:picChg>
      </pc:sldChg>
      <pc:sldChg chg="addSp modSp mod setBg">
        <pc:chgData name="Kayleigh Davies" userId="S::davikay@nptcgroup.ac.uk::cf716364-9545-4b08-b1d9-ff1ad30bd879" providerId="AD" clId="Web-{FB60E06E-3EFF-ACC8-628F-30AC0AD959F3}" dt="2022-08-24T08:47:16.844" v="15"/>
        <pc:sldMkLst>
          <pc:docMk/>
          <pc:sldMk cId="3278879772" sldId="267"/>
        </pc:sldMkLst>
        <pc:spChg chg="mod">
          <ac:chgData name="Kayleigh Davies" userId="S::davikay@nptcgroup.ac.uk::cf716364-9545-4b08-b1d9-ff1ad30bd879" providerId="AD" clId="Web-{FB60E06E-3EFF-ACC8-628F-30AC0AD959F3}" dt="2022-08-24T08:47:16.844" v="15"/>
          <ac:spMkLst>
            <pc:docMk/>
            <pc:sldMk cId="3278879772" sldId="267"/>
            <ac:spMk id="2" creationId="{F8AA4F7A-0D12-41C9-90AF-59B80AE3999A}"/>
          </ac:spMkLst>
        </pc:spChg>
        <pc:spChg chg="mod ord">
          <ac:chgData name="Kayleigh Davies" userId="S::davikay@nptcgroup.ac.uk::cf716364-9545-4b08-b1d9-ff1ad30bd879" providerId="AD" clId="Web-{FB60E06E-3EFF-ACC8-628F-30AC0AD959F3}" dt="2022-08-24T08:47:16.844" v="15"/>
          <ac:spMkLst>
            <pc:docMk/>
            <pc:sldMk cId="3278879772" sldId="267"/>
            <ac:spMk id="3" creationId="{FDBF9307-46C0-47A4-A49D-F84F9B880534}"/>
          </ac:spMkLst>
        </pc:spChg>
        <pc:spChg chg="add">
          <ac:chgData name="Kayleigh Davies" userId="S::davikay@nptcgroup.ac.uk::cf716364-9545-4b08-b1d9-ff1ad30bd879" providerId="AD" clId="Web-{FB60E06E-3EFF-ACC8-628F-30AC0AD959F3}" dt="2022-08-24T08:47:16.844" v="15"/>
          <ac:spMkLst>
            <pc:docMk/>
            <pc:sldMk cId="3278879772" sldId="267"/>
            <ac:spMk id="17" creationId="{9E9F2A28-69A3-4945-B6B6-C2E4A6C55373}"/>
          </ac:spMkLst>
        </pc:spChg>
        <pc:spChg chg="add">
          <ac:chgData name="Kayleigh Davies" userId="S::davikay@nptcgroup.ac.uk::cf716364-9545-4b08-b1d9-ff1ad30bd879" providerId="AD" clId="Web-{FB60E06E-3EFF-ACC8-628F-30AC0AD959F3}" dt="2022-08-24T08:47:16.844" v="15"/>
          <ac:spMkLst>
            <pc:docMk/>
            <pc:sldMk cId="3278879772" sldId="267"/>
            <ac:spMk id="19" creationId="{CB147A70-DC29-4DDF-A34C-2B82C6E2295E}"/>
          </ac:spMkLst>
        </pc:spChg>
        <pc:spChg chg="add">
          <ac:chgData name="Kayleigh Davies" userId="S::davikay@nptcgroup.ac.uk::cf716364-9545-4b08-b1d9-ff1ad30bd879" providerId="AD" clId="Web-{FB60E06E-3EFF-ACC8-628F-30AC0AD959F3}" dt="2022-08-24T08:47:16.844" v="15"/>
          <ac:spMkLst>
            <pc:docMk/>
            <pc:sldMk cId="3278879772" sldId="267"/>
            <ac:spMk id="21" creationId="{3B438362-1E1E-4C62-A99E-4134CB16366C}"/>
          </ac:spMkLst>
        </pc:spChg>
        <pc:spChg chg="add">
          <ac:chgData name="Kayleigh Davies" userId="S::davikay@nptcgroup.ac.uk::cf716364-9545-4b08-b1d9-ff1ad30bd879" providerId="AD" clId="Web-{FB60E06E-3EFF-ACC8-628F-30AC0AD959F3}" dt="2022-08-24T08:47:16.844" v="15"/>
          <ac:spMkLst>
            <pc:docMk/>
            <pc:sldMk cId="3278879772" sldId="267"/>
            <ac:spMk id="23" creationId="{6C077334-5571-4B83-A83E-4CCCFA7B5E8A}"/>
          </ac:spMkLst>
        </pc:spChg>
        <pc:spChg chg="add">
          <ac:chgData name="Kayleigh Davies" userId="S::davikay@nptcgroup.ac.uk::cf716364-9545-4b08-b1d9-ff1ad30bd879" providerId="AD" clId="Web-{FB60E06E-3EFF-ACC8-628F-30AC0AD959F3}" dt="2022-08-24T08:47:16.844" v="15"/>
          <ac:spMkLst>
            <pc:docMk/>
            <pc:sldMk cId="3278879772" sldId="267"/>
            <ac:spMk id="25" creationId="{4D3DC50D-CA0F-48F9-B17E-20D8669AA4E0}"/>
          </ac:spMkLst>
        </pc:spChg>
        <pc:spChg chg="add">
          <ac:chgData name="Kayleigh Davies" userId="S::davikay@nptcgroup.ac.uk::cf716364-9545-4b08-b1d9-ff1ad30bd879" providerId="AD" clId="Web-{FB60E06E-3EFF-ACC8-628F-30AC0AD959F3}" dt="2022-08-24T08:47:16.844" v="15"/>
          <ac:spMkLst>
            <pc:docMk/>
            <pc:sldMk cId="3278879772" sldId="267"/>
            <ac:spMk id="27" creationId="{D1B80E9C-CF8A-440B-B8F5-54BF121BF458}"/>
          </ac:spMkLst>
        </pc:spChg>
        <pc:picChg chg="mod">
          <ac:chgData name="Kayleigh Davies" userId="S::davikay@nptcgroup.ac.uk::cf716364-9545-4b08-b1d9-ff1ad30bd879" providerId="AD" clId="Web-{FB60E06E-3EFF-ACC8-628F-30AC0AD959F3}" dt="2022-08-24T08:47:16.844" v="15"/>
          <ac:picMkLst>
            <pc:docMk/>
            <pc:sldMk cId="3278879772" sldId="267"/>
            <ac:picMk id="6" creationId="{31C0B497-8BDB-4071-AABB-17CAFF620754}"/>
          </ac:picMkLst>
        </pc:picChg>
        <pc:picChg chg="mod ord">
          <ac:chgData name="Kayleigh Davies" userId="S::davikay@nptcgroup.ac.uk::cf716364-9545-4b08-b1d9-ff1ad30bd879" providerId="AD" clId="Web-{FB60E06E-3EFF-ACC8-628F-30AC0AD959F3}" dt="2022-08-24T08:47:16.844" v="15"/>
          <ac:picMkLst>
            <pc:docMk/>
            <pc:sldMk cId="3278879772" sldId="267"/>
            <ac:picMk id="10" creationId="{951E715F-1C4B-42E9-A894-E604DB342787}"/>
          </ac:picMkLst>
        </pc:picChg>
        <pc:picChg chg="mod">
          <ac:chgData name="Kayleigh Davies" userId="S::davikay@nptcgroup.ac.uk::cf716364-9545-4b08-b1d9-ff1ad30bd879" providerId="AD" clId="Web-{FB60E06E-3EFF-ACC8-628F-30AC0AD959F3}" dt="2022-08-24T08:47:16.844" v="15"/>
          <ac:picMkLst>
            <pc:docMk/>
            <pc:sldMk cId="3278879772" sldId="267"/>
            <ac:picMk id="12" creationId="{789B68EF-4E95-49DA-B66C-62CAB1117433}"/>
          </ac:picMkLst>
        </pc:picChg>
      </pc:sldChg>
    </pc:docChg>
  </pc:docChgLst>
  <pc:docChgLst>
    <pc:chgData name="Kayleigh Davies" userId="S::davikay@nptcgroup.ac.uk::cf716364-9545-4b08-b1d9-ff1ad30bd879" providerId="AD" clId="Web-{9B1C48B3-59DA-6FC8-71FE-31BA79E67113}"/>
    <pc:docChg chg="delSld modSld">
      <pc:chgData name="Kayleigh Davies" userId="S::davikay@nptcgroup.ac.uk::cf716364-9545-4b08-b1d9-ff1ad30bd879" providerId="AD" clId="Web-{9B1C48B3-59DA-6FC8-71FE-31BA79E67113}" dt="2022-08-31T14:38:23.676" v="214" actId="1076"/>
      <pc:docMkLst>
        <pc:docMk/>
      </pc:docMkLst>
      <pc:sldChg chg="addSp delSp modSp mod setBg">
        <pc:chgData name="Kayleigh Davies" userId="S::davikay@nptcgroup.ac.uk::cf716364-9545-4b08-b1d9-ff1ad30bd879" providerId="AD" clId="Web-{9B1C48B3-59DA-6FC8-71FE-31BA79E67113}" dt="2022-08-31T14:38:23.676" v="214" actId="1076"/>
        <pc:sldMkLst>
          <pc:docMk/>
          <pc:sldMk cId="3579962799" sldId="256"/>
        </pc:sldMkLst>
        <pc:spChg chg="mod">
          <ac:chgData name="Kayleigh Davies" userId="S::davikay@nptcgroup.ac.uk::cf716364-9545-4b08-b1d9-ff1ad30bd879" providerId="AD" clId="Web-{9B1C48B3-59DA-6FC8-71FE-31BA79E67113}" dt="2022-08-31T14:38:23.676" v="214" actId="1076"/>
          <ac:spMkLst>
            <pc:docMk/>
            <pc:sldMk cId="3579962799" sldId="256"/>
            <ac:spMk id="3" creationId="{00000000-0000-0000-0000-000000000000}"/>
          </ac:spMkLst>
        </pc:spChg>
        <pc:spChg chg="add del">
          <ac:chgData name="Kayleigh Davies" userId="S::davikay@nptcgroup.ac.uk::cf716364-9545-4b08-b1d9-ff1ad30bd879" providerId="AD" clId="Web-{9B1C48B3-59DA-6FC8-71FE-31BA79E67113}" dt="2022-08-31T14:38:06.004" v="203"/>
          <ac:spMkLst>
            <pc:docMk/>
            <pc:sldMk cId="3579962799" sldId="256"/>
            <ac:spMk id="8" creationId="{A8DB9CD9-59B1-4D73-BC4C-98796A48EF9B}"/>
          </ac:spMkLst>
        </pc:spChg>
        <pc:spChg chg="add del">
          <ac:chgData name="Kayleigh Davies" userId="S::davikay@nptcgroup.ac.uk::cf716364-9545-4b08-b1d9-ff1ad30bd879" providerId="AD" clId="Web-{9B1C48B3-59DA-6FC8-71FE-31BA79E67113}" dt="2022-08-31T14:38:06.004" v="203"/>
          <ac:spMkLst>
            <pc:docMk/>
            <pc:sldMk cId="3579962799" sldId="256"/>
            <ac:spMk id="10" creationId="{8874A6A9-41FF-4E33-AFA8-F9F81436A59E}"/>
          </ac:spMkLst>
        </pc:spChg>
        <pc:spChg chg="add">
          <ac:chgData name="Kayleigh Davies" userId="S::davikay@nptcgroup.ac.uk::cf716364-9545-4b08-b1d9-ff1ad30bd879" providerId="AD" clId="Web-{9B1C48B3-59DA-6FC8-71FE-31BA79E67113}" dt="2022-08-31T14:38:06.004" v="203"/>
          <ac:spMkLst>
            <pc:docMk/>
            <pc:sldMk cId="3579962799" sldId="256"/>
            <ac:spMk id="24" creationId="{65219498-D544-41AC-98FE-8F956EF66A62}"/>
          </ac:spMkLst>
        </pc:spChg>
        <pc:spChg chg="add">
          <ac:chgData name="Kayleigh Davies" userId="S::davikay@nptcgroup.ac.uk::cf716364-9545-4b08-b1d9-ff1ad30bd879" providerId="AD" clId="Web-{9B1C48B3-59DA-6FC8-71FE-31BA79E67113}" dt="2022-08-31T14:38:06.004" v="203"/>
          <ac:spMkLst>
            <pc:docMk/>
            <pc:sldMk cId="3579962799" sldId="256"/>
            <ac:spMk id="26" creationId="{F500DBFC-17A9-4E0A-AEE2-A49F9AEEF0FD}"/>
          </ac:spMkLst>
        </pc:spChg>
        <pc:grpChg chg="add del">
          <ac:chgData name="Kayleigh Davies" userId="S::davikay@nptcgroup.ac.uk::cf716364-9545-4b08-b1d9-ff1ad30bd879" providerId="AD" clId="Web-{9B1C48B3-59DA-6FC8-71FE-31BA79E67113}" dt="2022-08-31T14:38:06.004" v="203"/>
          <ac:grpSpMkLst>
            <pc:docMk/>
            <pc:sldMk cId="3579962799" sldId="256"/>
            <ac:grpSpMk id="12" creationId="{721D730E-1F97-4071-B143-B05E6D2599BC}"/>
          </ac:grpSpMkLst>
        </pc:grpChg>
        <pc:grpChg chg="add">
          <ac:chgData name="Kayleigh Davies" userId="S::davikay@nptcgroup.ac.uk::cf716364-9545-4b08-b1d9-ff1ad30bd879" providerId="AD" clId="Web-{9B1C48B3-59DA-6FC8-71FE-31BA79E67113}" dt="2022-08-31T14:38:06.004" v="203"/>
          <ac:grpSpMkLst>
            <pc:docMk/>
            <pc:sldMk cId="3579962799" sldId="256"/>
            <ac:grpSpMk id="28" creationId="{D74613BB-817C-4C4F-8A24-4936F2F064C0}"/>
          </ac:grpSpMkLst>
        </pc:grpChg>
        <pc:picChg chg="add mod">
          <ac:chgData name="Kayleigh Davies" userId="S::davikay@nptcgroup.ac.uk::cf716364-9545-4b08-b1d9-ff1ad30bd879" providerId="AD" clId="Web-{9B1C48B3-59DA-6FC8-71FE-31BA79E67113}" dt="2022-08-31T14:38:06.004" v="203"/>
          <ac:picMkLst>
            <pc:docMk/>
            <pc:sldMk cId="3579962799" sldId="256"/>
            <ac:picMk id="2" creationId="{C426EDA7-334C-D45D-F2F4-6A0D7787B2D8}"/>
          </ac:picMkLst>
        </pc:picChg>
      </pc:sldChg>
      <pc:sldChg chg="addSp delSp modSp mod setBg">
        <pc:chgData name="Kayleigh Davies" userId="S::davikay@nptcgroup.ac.uk::cf716364-9545-4b08-b1d9-ff1ad30bd879" providerId="AD" clId="Web-{9B1C48B3-59DA-6FC8-71FE-31BA79E67113}" dt="2022-08-31T11:38:30.509" v="162"/>
        <pc:sldMkLst>
          <pc:docMk/>
          <pc:sldMk cId="3374754073" sldId="257"/>
        </pc:sldMkLst>
        <pc:spChg chg="mod">
          <ac:chgData name="Kayleigh Davies" userId="S::davikay@nptcgroup.ac.uk::cf716364-9545-4b08-b1d9-ff1ad30bd879" providerId="AD" clId="Web-{9B1C48B3-59DA-6FC8-71FE-31BA79E67113}" dt="2022-08-31T11:38:30.509" v="162"/>
          <ac:spMkLst>
            <pc:docMk/>
            <pc:sldMk cId="3374754073" sldId="257"/>
            <ac:spMk id="2" creationId="{00000000-0000-0000-0000-000000000000}"/>
          </ac:spMkLst>
        </pc:spChg>
        <pc:spChg chg="del mod">
          <ac:chgData name="Kayleigh Davies" userId="S::davikay@nptcgroup.ac.uk::cf716364-9545-4b08-b1d9-ff1ad30bd879" providerId="AD" clId="Web-{9B1C48B3-59DA-6FC8-71FE-31BA79E67113}" dt="2022-08-31T10:55:37.386" v="65"/>
          <ac:spMkLst>
            <pc:docMk/>
            <pc:sldMk cId="3374754073" sldId="257"/>
            <ac:spMk id="3" creationId="{00000000-0000-0000-0000-000000000000}"/>
          </ac:spMkLst>
        </pc:spChg>
        <pc:spChg chg="add del">
          <ac:chgData name="Kayleigh Davies" userId="S::davikay@nptcgroup.ac.uk::cf716364-9545-4b08-b1d9-ff1ad30bd879" providerId="AD" clId="Web-{9B1C48B3-59DA-6FC8-71FE-31BA79E67113}" dt="2022-08-31T11:26:28.444" v="127"/>
          <ac:spMkLst>
            <pc:docMk/>
            <pc:sldMk cId="3374754073" sldId="257"/>
            <ac:spMk id="9" creationId="{BACC6370-2D7E-4714-9D71-7542949D7D5D}"/>
          </ac:spMkLst>
        </pc:spChg>
        <pc:spChg chg="add del">
          <ac:chgData name="Kayleigh Davies" userId="S::davikay@nptcgroup.ac.uk::cf716364-9545-4b08-b1d9-ff1ad30bd879" providerId="AD" clId="Web-{9B1C48B3-59DA-6FC8-71FE-31BA79E67113}" dt="2022-08-31T11:26:28.444" v="127"/>
          <ac:spMkLst>
            <pc:docMk/>
            <pc:sldMk cId="3374754073" sldId="257"/>
            <ac:spMk id="11" creationId="{256B2C21-A230-48C0-8DF1-C46611373C44}"/>
          </ac:spMkLst>
        </pc:spChg>
        <pc:spChg chg="add del">
          <ac:chgData name="Kayleigh Davies" userId="S::davikay@nptcgroup.ac.uk::cf716364-9545-4b08-b1d9-ff1ad30bd879" providerId="AD" clId="Web-{9B1C48B3-59DA-6FC8-71FE-31BA79E67113}" dt="2022-08-31T11:26:28.444" v="127"/>
          <ac:spMkLst>
            <pc:docMk/>
            <pc:sldMk cId="3374754073" sldId="257"/>
            <ac:spMk id="13" creationId="{3847E18C-932D-4C95-AABA-FEC7C9499AD7}"/>
          </ac:spMkLst>
        </pc:spChg>
        <pc:spChg chg="add del">
          <ac:chgData name="Kayleigh Davies" userId="S::davikay@nptcgroup.ac.uk::cf716364-9545-4b08-b1d9-ff1ad30bd879" providerId="AD" clId="Web-{9B1C48B3-59DA-6FC8-71FE-31BA79E67113}" dt="2022-08-31T11:26:28.444" v="127"/>
          <ac:spMkLst>
            <pc:docMk/>
            <pc:sldMk cId="3374754073" sldId="257"/>
            <ac:spMk id="15" creationId="{3150CB11-0C61-439E-910F-5787759E72A0}"/>
          </ac:spMkLst>
        </pc:spChg>
        <pc:spChg chg="add del">
          <ac:chgData name="Kayleigh Davies" userId="S::davikay@nptcgroup.ac.uk::cf716364-9545-4b08-b1d9-ff1ad30bd879" providerId="AD" clId="Web-{9B1C48B3-59DA-6FC8-71FE-31BA79E67113}" dt="2022-08-31T11:26:28.444" v="127"/>
          <ac:spMkLst>
            <pc:docMk/>
            <pc:sldMk cId="3374754073" sldId="257"/>
            <ac:spMk id="17" creationId="{43F8A58B-5155-44CE-A5FF-7647B47D0A7A}"/>
          </ac:spMkLst>
        </pc:spChg>
        <pc:spChg chg="add del">
          <ac:chgData name="Kayleigh Davies" userId="S::davikay@nptcgroup.ac.uk::cf716364-9545-4b08-b1d9-ff1ad30bd879" providerId="AD" clId="Web-{9B1C48B3-59DA-6FC8-71FE-31BA79E67113}" dt="2022-08-31T11:26:28.444" v="127"/>
          <ac:spMkLst>
            <pc:docMk/>
            <pc:sldMk cId="3374754073" sldId="257"/>
            <ac:spMk id="19" creationId="{443F2ACA-E6D6-4028-82DD-F03C262D5DE6}"/>
          </ac:spMkLst>
        </pc:spChg>
        <pc:spChg chg="add del">
          <ac:chgData name="Kayleigh Davies" userId="S::davikay@nptcgroup.ac.uk::cf716364-9545-4b08-b1d9-ff1ad30bd879" providerId="AD" clId="Web-{9B1C48B3-59DA-6FC8-71FE-31BA79E67113}" dt="2022-08-31T11:28:46.698" v="138"/>
          <ac:spMkLst>
            <pc:docMk/>
            <pc:sldMk cId="3374754073" sldId="257"/>
            <ac:spMk id="24" creationId="{8E20FA99-AAAC-4AF3-9FAE-707420324F1C}"/>
          </ac:spMkLst>
        </pc:spChg>
        <pc:spChg chg="add del">
          <ac:chgData name="Kayleigh Davies" userId="S::davikay@nptcgroup.ac.uk::cf716364-9545-4b08-b1d9-ff1ad30bd879" providerId="AD" clId="Web-{9B1C48B3-59DA-6FC8-71FE-31BA79E67113}" dt="2022-08-31T11:28:46.698" v="138"/>
          <ac:spMkLst>
            <pc:docMk/>
            <pc:sldMk cId="3374754073" sldId="257"/>
            <ac:spMk id="26" creationId="{9573BE85-6043-4C3A-A7DD-483A0A5FB740}"/>
          </ac:spMkLst>
        </pc:spChg>
        <pc:spChg chg="add del">
          <ac:chgData name="Kayleigh Davies" userId="S::davikay@nptcgroup.ac.uk::cf716364-9545-4b08-b1d9-ff1ad30bd879" providerId="AD" clId="Web-{9B1C48B3-59DA-6FC8-71FE-31BA79E67113}" dt="2022-08-31T11:28:46.495" v="137"/>
          <ac:spMkLst>
            <pc:docMk/>
            <pc:sldMk cId="3374754073" sldId="257"/>
            <ac:spMk id="31" creationId="{73144208-AAFC-4C3A-A4F1-EF3D72AF4C4C}"/>
          </ac:spMkLst>
        </pc:spChg>
        <pc:spChg chg="add">
          <ac:chgData name="Kayleigh Davies" userId="S::davikay@nptcgroup.ac.uk::cf716364-9545-4b08-b1d9-ff1ad30bd879" providerId="AD" clId="Web-{9B1C48B3-59DA-6FC8-71FE-31BA79E67113}" dt="2022-08-31T11:28:46.698" v="138"/>
          <ac:spMkLst>
            <pc:docMk/>
            <pc:sldMk cId="3374754073" sldId="257"/>
            <ac:spMk id="33" creationId="{62A38935-BB53-4DF7-A56E-48DD25B685D7}"/>
          </ac:spMkLst>
        </pc:spChg>
        <pc:spChg chg="add">
          <ac:chgData name="Kayleigh Davies" userId="S::davikay@nptcgroup.ac.uk::cf716364-9545-4b08-b1d9-ff1ad30bd879" providerId="AD" clId="Web-{9B1C48B3-59DA-6FC8-71FE-31BA79E67113}" dt="2022-08-31T11:28:46.698" v="138"/>
          <ac:spMkLst>
            <pc:docMk/>
            <pc:sldMk cId="3374754073" sldId="257"/>
            <ac:spMk id="34" creationId="{91F32EBA-ED97-466E-8CFA-8382584155D0}"/>
          </ac:spMkLst>
        </pc:spChg>
        <pc:graphicFrameChg chg="add mod ord modGraphic">
          <ac:chgData name="Kayleigh Davies" userId="S::davikay@nptcgroup.ac.uk::cf716364-9545-4b08-b1d9-ff1ad30bd879" providerId="AD" clId="Web-{9B1C48B3-59DA-6FC8-71FE-31BA79E67113}" dt="2022-08-31T11:38:22.571" v="159" actId="1076"/>
          <ac:graphicFrameMkLst>
            <pc:docMk/>
            <pc:sldMk cId="3374754073" sldId="257"/>
            <ac:graphicFrameMk id="5" creationId="{6DE15BBE-9566-FEBA-D4B1-3208F208D79F}"/>
          </ac:graphicFrameMkLst>
        </pc:graphicFrameChg>
        <pc:picChg chg="add mod">
          <ac:chgData name="Kayleigh Davies" userId="S::davikay@nptcgroup.ac.uk::cf716364-9545-4b08-b1d9-ff1ad30bd879" providerId="AD" clId="Web-{9B1C48B3-59DA-6FC8-71FE-31BA79E67113}" dt="2022-08-31T11:28:46.698" v="138"/>
          <ac:picMkLst>
            <pc:docMk/>
            <pc:sldMk cId="3374754073" sldId="257"/>
            <ac:picMk id="14" creationId="{AB2BD77F-FC08-1D34-12E3-6F5540670A29}"/>
          </ac:picMkLst>
        </pc:picChg>
      </pc:sldChg>
      <pc:sldChg chg="modSp mod setBg">
        <pc:chgData name="Kayleigh Davies" userId="S::davikay@nptcgroup.ac.uk::cf716364-9545-4b08-b1d9-ff1ad30bd879" providerId="AD" clId="Web-{9B1C48B3-59DA-6FC8-71FE-31BA79E67113}" dt="2022-08-31T10:57:28.529" v="79"/>
        <pc:sldMkLst>
          <pc:docMk/>
          <pc:sldMk cId="3820918717" sldId="258"/>
        </pc:sldMkLst>
        <pc:spChg chg="mod">
          <ac:chgData name="Kayleigh Davies" userId="S::davikay@nptcgroup.ac.uk::cf716364-9545-4b08-b1d9-ff1ad30bd879" providerId="AD" clId="Web-{9B1C48B3-59DA-6FC8-71FE-31BA79E67113}" dt="2022-08-31T10:49:21.031" v="30" actId="20577"/>
          <ac:spMkLst>
            <pc:docMk/>
            <pc:sldMk cId="3820918717" sldId="258"/>
            <ac:spMk id="10" creationId="{AEAB6E24-68FE-4AAD-9CEF-2849FB5F0B1E}"/>
          </ac:spMkLst>
        </pc:spChg>
      </pc:sldChg>
      <pc:sldChg chg="addSp delSp modSp mod setBg">
        <pc:chgData name="Kayleigh Davies" userId="S::davikay@nptcgroup.ac.uk::cf716364-9545-4b08-b1d9-ff1ad30bd879" providerId="AD" clId="Web-{9B1C48B3-59DA-6FC8-71FE-31BA79E67113}" dt="2022-08-31T11:36:52.835" v="156"/>
        <pc:sldMkLst>
          <pc:docMk/>
          <pc:sldMk cId="2249932091" sldId="259"/>
        </pc:sldMkLst>
        <pc:spChg chg="mod">
          <ac:chgData name="Kayleigh Davies" userId="S::davikay@nptcgroup.ac.uk::cf716364-9545-4b08-b1d9-ff1ad30bd879" providerId="AD" clId="Web-{9B1C48B3-59DA-6FC8-71FE-31BA79E67113}" dt="2022-08-31T11:29:18.073" v="143" actId="20577"/>
          <ac:spMkLst>
            <pc:docMk/>
            <pc:sldMk cId="2249932091" sldId="259"/>
            <ac:spMk id="2" creationId="{0C2ED640-2238-4141-B43A-383E637F148C}"/>
          </ac:spMkLst>
        </pc:spChg>
        <pc:spChg chg="del mod">
          <ac:chgData name="Kayleigh Davies" userId="S::davikay@nptcgroup.ac.uk::cf716364-9545-4b08-b1d9-ff1ad30bd879" providerId="AD" clId="Web-{9B1C48B3-59DA-6FC8-71FE-31BA79E67113}" dt="2022-08-31T10:46:27.308" v="11"/>
          <ac:spMkLst>
            <pc:docMk/>
            <pc:sldMk cId="2249932091" sldId="259"/>
            <ac:spMk id="4" creationId="{BE82B9F3-4B01-30EA-A40A-FCED27E0AD70}"/>
          </ac:spMkLst>
        </pc:spChg>
        <pc:spChg chg="mod">
          <ac:chgData name="Kayleigh Davies" userId="S::davikay@nptcgroup.ac.uk::cf716364-9545-4b08-b1d9-ff1ad30bd879" providerId="AD" clId="Web-{9B1C48B3-59DA-6FC8-71FE-31BA79E67113}" dt="2022-08-31T11:36:52.835" v="156"/>
          <ac:spMkLst>
            <pc:docMk/>
            <pc:sldMk cId="2249932091" sldId="259"/>
            <ac:spMk id="5" creationId="{0B043309-1B21-4274-9E07-135D5E3B06BB}"/>
          </ac:spMkLst>
        </pc:spChg>
        <pc:graphicFrameChg chg="add mod">
          <ac:chgData name="Kayleigh Davies" userId="S::davikay@nptcgroup.ac.uk::cf716364-9545-4b08-b1d9-ff1ad30bd879" providerId="AD" clId="Web-{9B1C48B3-59DA-6FC8-71FE-31BA79E67113}" dt="2022-08-31T10:55:07.510" v="64" actId="1076"/>
          <ac:graphicFrameMkLst>
            <pc:docMk/>
            <pc:sldMk cId="2249932091" sldId="259"/>
            <ac:graphicFrameMk id="8" creationId="{BA0273A0-636D-1A34-1B74-C13F5CB87681}"/>
          </ac:graphicFrameMkLst>
        </pc:graphicFrameChg>
      </pc:sldChg>
      <pc:sldChg chg="modSp mod setBg">
        <pc:chgData name="Kayleigh Davies" userId="S::davikay@nptcgroup.ac.uk::cf716364-9545-4b08-b1d9-ff1ad30bd879" providerId="AD" clId="Web-{9B1C48B3-59DA-6FC8-71FE-31BA79E67113}" dt="2022-08-31T14:32:54.574" v="166" actId="20577"/>
        <pc:sldMkLst>
          <pc:docMk/>
          <pc:sldMk cId="3261602818" sldId="260"/>
        </pc:sldMkLst>
        <pc:spChg chg="mod">
          <ac:chgData name="Kayleigh Davies" userId="S::davikay@nptcgroup.ac.uk::cf716364-9545-4b08-b1d9-ff1ad30bd879" providerId="AD" clId="Web-{9B1C48B3-59DA-6FC8-71FE-31BA79E67113}" dt="2022-08-31T14:32:54.574" v="166" actId="20577"/>
          <ac:spMkLst>
            <pc:docMk/>
            <pc:sldMk cId="3261602818" sldId="260"/>
            <ac:spMk id="7" creationId="{8F5A3344-E362-47C4-92B6-8833B77E46E9}"/>
          </ac:spMkLst>
        </pc:spChg>
      </pc:sldChg>
      <pc:sldChg chg="del">
        <pc:chgData name="Kayleigh Davies" userId="S::davikay@nptcgroup.ac.uk::cf716364-9545-4b08-b1d9-ff1ad30bd879" providerId="AD" clId="Web-{9B1C48B3-59DA-6FC8-71FE-31BA79E67113}" dt="2022-08-31T11:05:16.792" v="81"/>
        <pc:sldMkLst>
          <pc:docMk/>
          <pc:sldMk cId="2621347360" sldId="262"/>
        </pc:sldMkLst>
      </pc:sldChg>
      <pc:sldChg chg="addSp delSp modSp">
        <pc:chgData name="Kayleigh Davies" userId="S::davikay@nptcgroup.ac.uk::cf716364-9545-4b08-b1d9-ff1ad30bd879" providerId="AD" clId="Web-{9B1C48B3-59DA-6FC8-71FE-31BA79E67113}" dt="2022-08-31T10:52:24.365" v="60" actId="1076"/>
        <pc:sldMkLst>
          <pc:docMk/>
          <pc:sldMk cId="3085530783" sldId="263"/>
        </pc:sldMkLst>
        <pc:spChg chg="mod">
          <ac:chgData name="Kayleigh Davies" userId="S::davikay@nptcgroup.ac.uk::cf716364-9545-4b08-b1d9-ff1ad30bd879" providerId="AD" clId="Web-{9B1C48B3-59DA-6FC8-71FE-31BA79E67113}" dt="2022-08-31T10:51:30.847" v="52"/>
          <ac:spMkLst>
            <pc:docMk/>
            <pc:sldMk cId="3085530783" sldId="263"/>
            <ac:spMk id="2" creationId="{A6339DE7-2C73-4421-84B2-42F7D48A8972}"/>
          </ac:spMkLst>
        </pc:spChg>
        <pc:spChg chg="del">
          <ac:chgData name="Kayleigh Davies" userId="S::davikay@nptcgroup.ac.uk::cf716364-9545-4b08-b1d9-ff1ad30bd879" providerId="AD" clId="Web-{9B1C48B3-59DA-6FC8-71FE-31BA79E67113}" dt="2022-08-31T10:49:41.563" v="31"/>
          <ac:spMkLst>
            <pc:docMk/>
            <pc:sldMk cId="3085530783" sldId="263"/>
            <ac:spMk id="24" creationId="{B50AB553-2A96-4A92-96F2-93548E096954}"/>
          </ac:spMkLst>
        </pc:spChg>
        <pc:spChg chg="add del">
          <ac:chgData name="Kayleigh Davies" userId="S::davikay@nptcgroup.ac.uk::cf716364-9545-4b08-b1d9-ff1ad30bd879" providerId="AD" clId="Web-{9B1C48B3-59DA-6FC8-71FE-31BA79E67113}" dt="2022-08-31T10:51:16.534" v="49"/>
          <ac:spMkLst>
            <pc:docMk/>
            <pc:sldMk cId="3085530783" sldId="263"/>
            <ac:spMk id="29" creationId="{45D37F4E-DDB4-456B-97E0-9937730A039F}"/>
          </ac:spMkLst>
        </pc:spChg>
        <pc:spChg chg="add del">
          <ac:chgData name="Kayleigh Davies" userId="S::davikay@nptcgroup.ac.uk::cf716364-9545-4b08-b1d9-ff1ad30bd879" providerId="AD" clId="Web-{9B1C48B3-59DA-6FC8-71FE-31BA79E67113}" dt="2022-08-31T10:51:16.534" v="49"/>
          <ac:spMkLst>
            <pc:docMk/>
            <pc:sldMk cId="3085530783" sldId="263"/>
            <ac:spMk id="31" creationId="{B2DD41CD-8F47-4F56-AD12-4E2FF7696987}"/>
          </ac:spMkLst>
        </pc:spChg>
        <pc:spChg chg="add del mod">
          <ac:chgData name="Kayleigh Davies" userId="S::davikay@nptcgroup.ac.uk::cf716364-9545-4b08-b1d9-ff1ad30bd879" providerId="AD" clId="Web-{9B1C48B3-59DA-6FC8-71FE-31BA79E67113}" dt="2022-08-31T10:51:38.504" v="55"/>
          <ac:spMkLst>
            <pc:docMk/>
            <pc:sldMk cId="3085530783" sldId="263"/>
            <ac:spMk id="37" creationId="{66CA05B5-98EC-6C3B-9F7E-2917839F864C}"/>
          </ac:spMkLst>
        </pc:spChg>
        <pc:spChg chg="add del">
          <ac:chgData name="Kayleigh Davies" userId="S::davikay@nptcgroup.ac.uk::cf716364-9545-4b08-b1d9-ff1ad30bd879" providerId="AD" clId="Web-{9B1C48B3-59DA-6FC8-71FE-31BA79E67113}" dt="2022-08-31T10:51:30.847" v="52"/>
          <ac:spMkLst>
            <pc:docMk/>
            <pc:sldMk cId="3085530783" sldId="263"/>
            <ac:spMk id="39" creationId="{352BEC0E-22F8-46D0-9632-375DB541B06C}"/>
          </ac:spMkLst>
        </pc:spChg>
        <pc:spChg chg="add del">
          <ac:chgData name="Kayleigh Davies" userId="S::davikay@nptcgroup.ac.uk::cf716364-9545-4b08-b1d9-ff1ad30bd879" providerId="AD" clId="Web-{9B1C48B3-59DA-6FC8-71FE-31BA79E67113}" dt="2022-08-31T10:51:30.847" v="52"/>
          <ac:spMkLst>
            <pc:docMk/>
            <pc:sldMk cId="3085530783" sldId="263"/>
            <ac:spMk id="40" creationId="{3FCFB1DE-0B7E-48CC-BA90-B2AB0889F9D6}"/>
          </ac:spMkLst>
        </pc:spChg>
        <pc:spChg chg="add del">
          <ac:chgData name="Kayleigh Davies" userId="S::davikay@nptcgroup.ac.uk::cf716364-9545-4b08-b1d9-ff1ad30bd879" providerId="AD" clId="Web-{9B1C48B3-59DA-6FC8-71FE-31BA79E67113}" dt="2022-08-31T10:50:40.440" v="44"/>
          <ac:spMkLst>
            <pc:docMk/>
            <pc:sldMk cId="3085530783" sldId="263"/>
            <ac:spMk id="42" creationId="{352BEC0E-22F8-46D0-9632-375DB541B06C}"/>
          </ac:spMkLst>
        </pc:spChg>
        <pc:spChg chg="add">
          <ac:chgData name="Kayleigh Davies" userId="S::davikay@nptcgroup.ac.uk::cf716364-9545-4b08-b1d9-ff1ad30bd879" providerId="AD" clId="Web-{9B1C48B3-59DA-6FC8-71FE-31BA79E67113}" dt="2022-08-31T10:51:30.847" v="52"/>
          <ac:spMkLst>
            <pc:docMk/>
            <pc:sldMk cId="3085530783" sldId="263"/>
            <ac:spMk id="43" creationId="{B2DD41CD-8F47-4F56-AD12-4E2FF7696987}"/>
          </ac:spMkLst>
        </pc:spChg>
        <pc:spChg chg="add del">
          <ac:chgData name="Kayleigh Davies" userId="S::davikay@nptcgroup.ac.uk::cf716364-9545-4b08-b1d9-ff1ad30bd879" providerId="AD" clId="Web-{9B1C48B3-59DA-6FC8-71FE-31BA79E67113}" dt="2022-08-31T10:50:40.440" v="44"/>
          <ac:spMkLst>
            <pc:docMk/>
            <pc:sldMk cId="3085530783" sldId="263"/>
            <ac:spMk id="44" creationId="{3FCFB1DE-0B7E-48CC-BA90-B2AB0889F9D6}"/>
          </ac:spMkLst>
        </pc:spChg>
        <pc:spChg chg="add">
          <ac:chgData name="Kayleigh Davies" userId="S::davikay@nptcgroup.ac.uk::cf716364-9545-4b08-b1d9-ff1ad30bd879" providerId="AD" clId="Web-{9B1C48B3-59DA-6FC8-71FE-31BA79E67113}" dt="2022-08-31T10:51:30.847" v="52"/>
          <ac:spMkLst>
            <pc:docMk/>
            <pc:sldMk cId="3085530783" sldId="263"/>
            <ac:spMk id="45" creationId="{45D37F4E-DDB4-456B-97E0-9937730A039F}"/>
          </ac:spMkLst>
        </pc:spChg>
        <pc:spChg chg="add del">
          <ac:chgData name="Kayleigh Davies" userId="S::davikay@nptcgroup.ac.uk::cf716364-9545-4b08-b1d9-ff1ad30bd879" providerId="AD" clId="Web-{9B1C48B3-59DA-6FC8-71FE-31BA79E67113}" dt="2022-08-31T10:50:55.956" v="46"/>
          <ac:spMkLst>
            <pc:docMk/>
            <pc:sldMk cId="3085530783" sldId="263"/>
            <ac:spMk id="46" creationId="{352BEC0E-22F8-46D0-9632-375DB541B06C}"/>
          </ac:spMkLst>
        </pc:spChg>
        <pc:spChg chg="add del">
          <ac:chgData name="Kayleigh Davies" userId="S::davikay@nptcgroup.ac.uk::cf716364-9545-4b08-b1d9-ff1ad30bd879" providerId="AD" clId="Web-{9B1C48B3-59DA-6FC8-71FE-31BA79E67113}" dt="2022-08-31T10:50:55.956" v="46"/>
          <ac:spMkLst>
            <pc:docMk/>
            <pc:sldMk cId="3085530783" sldId="263"/>
            <ac:spMk id="47" creationId="{3FCFB1DE-0B7E-48CC-BA90-B2AB0889F9D6}"/>
          </ac:spMkLst>
        </pc:spChg>
        <pc:spChg chg="add del">
          <ac:chgData name="Kayleigh Davies" userId="S::davikay@nptcgroup.ac.uk::cf716364-9545-4b08-b1d9-ff1ad30bd879" providerId="AD" clId="Web-{9B1C48B3-59DA-6FC8-71FE-31BA79E67113}" dt="2022-08-31T10:51:00.518" v="48"/>
          <ac:spMkLst>
            <pc:docMk/>
            <pc:sldMk cId="3085530783" sldId="263"/>
            <ac:spMk id="49" creationId="{352BEC0E-22F8-46D0-9632-375DB541B06C}"/>
          </ac:spMkLst>
        </pc:spChg>
        <pc:spChg chg="add del">
          <ac:chgData name="Kayleigh Davies" userId="S::davikay@nptcgroup.ac.uk::cf716364-9545-4b08-b1d9-ff1ad30bd879" providerId="AD" clId="Web-{9B1C48B3-59DA-6FC8-71FE-31BA79E67113}" dt="2022-08-31T10:51:00.518" v="48"/>
          <ac:spMkLst>
            <pc:docMk/>
            <pc:sldMk cId="3085530783" sldId="263"/>
            <ac:spMk id="50" creationId="{3FCFB1DE-0B7E-48CC-BA90-B2AB0889F9D6}"/>
          </ac:spMkLst>
        </pc:spChg>
        <pc:graphicFrameChg chg="mod modGraphic">
          <ac:chgData name="Kayleigh Davies" userId="S::davikay@nptcgroup.ac.uk::cf716364-9545-4b08-b1d9-ff1ad30bd879" providerId="AD" clId="Web-{9B1C48B3-59DA-6FC8-71FE-31BA79E67113}" dt="2022-08-31T10:51:30.847" v="52"/>
          <ac:graphicFrameMkLst>
            <pc:docMk/>
            <pc:sldMk cId="3085530783" sldId="263"/>
            <ac:graphicFrameMk id="15" creationId="{9486AD06-4AC3-1759-2FF8-C5C8D97098AB}"/>
          </ac:graphicFrameMkLst>
        </pc:graphicFrameChg>
        <pc:picChg chg="del mod ord">
          <ac:chgData name="Kayleigh Davies" userId="S::davikay@nptcgroup.ac.uk::cf716364-9545-4b08-b1d9-ff1ad30bd879" providerId="AD" clId="Web-{9B1C48B3-59DA-6FC8-71FE-31BA79E67113}" dt="2022-08-31T10:51:20.363" v="50"/>
          <ac:picMkLst>
            <pc:docMk/>
            <pc:sldMk cId="3085530783" sldId="263"/>
            <ac:picMk id="6" creationId="{16F08EAE-DABD-1352-1740-7776FF08172F}"/>
          </ac:picMkLst>
        </pc:picChg>
        <pc:picChg chg="add del mod ord">
          <ac:chgData name="Kayleigh Davies" userId="S::davikay@nptcgroup.ac.uk::cf716364-9545-4b08-b1d9-ff1ad30bd879" providerId="AD" clId="Web-{9B1C48B3-59DA-6FC8-71FE-31BA79E67113}" dt="2022-08-31T10:51:38.504" v="55"/>
          <ac:picMkLst>
            <pc:docMk/>
            <pc:sldMk cId="3085530783" sldId="263"/>
            <ac:picMk id="36" creationId="{1CEFF51B-F267-4277-E28F-4240C7DFD38E}"/>
          </ac:picMkLst>
        </pc:picChg>
        <pc:picChg chg="add mod">
          <ac:chgData name="Kayleigh Davies" userId="S::davikay@nptcgroup.ac.uk::cf716364-9545-4b08-b1d9-ff1ad30bd879" providerId="AD" clId="Web-{9B1C48B3-59DA-6FC8-71FE-31BA79E67113}" dt="2022-08-31T10:52:24.365" v="60" actId="1076"/>
          <ac:picMkLst>
            <pc:docMk/>
            <pc:sldMk cId="3085530783" sldId="263"/>
            <ac:picMk id="121" creationId="{F7F8F9C4-A75A-F8AC-D003-B93DB4AD2EDB}"/>
          </ac:picMkLst>
        </pc:picChg>
      </pc:sldChg>
      <pc:sldChg chg="addSp delSp modSp mod setBg">
        <pc:chgData name="Kayleigh Davies" userId="S::davikay@nptcgroup.ac.uk::cf716364-9545-4b08-b1d9-ff1ad30bd879" providerId="AD" clId="Web-{9B1C48B3-59DA-6FC8-71FE-31BA79E67113}" dt="2022-08-31T11:31:25.483" v="155" actId="14100"/>
        <pc:sldMkLst>
          <pc:docMk/>
          <pc:sldMk cId="2588637335" sldId="264"/>
        </pc:sldMkLst>
        <pc:spChg chg="mod">
          <ac:chgData name="Kayleigh Davies" userId="S::davikay@nptcgroup.ac.uk::cf716364-9545-4b08-b1d9-ff1ad30bd879" providerId="AD" clId="Web-{9B1C48B3-59DA-6FC8-71FE-31BA79E67113}" dt="2022-08-31T10:47:41.075" v="18"/>
          <ac:spMkLst>
            <pc:docMk/>
            <pc:sldMk cId="2588637335" sldId="264"/>
            <ac:spMk id="2" creationId="{04B29204-0A6A-4A89-ABF6-347C25CCB5CA}"/>
          </ac:spMkLst>
        </pc:spChg>
        <pc:spChg chg="mod">
          <ac:chgData name="Kayleigh Davies" userId="S::davikay@nptcgroup.ac.uk::cf716364-9545-4b08-b1d9-ff1ad30bd879" providerId="AD" clId="Web-{9B1C48B3-59DA-6FC8-71FE-31BA79E67113}" dt="2022-08-31T11:29:50.230" v="149"/>
          <ac:spMkLst>
            <pc:docMk/>
            <pc:sldMk cId="2588637335" sldId="264"/>
            <ac:spMk id="3" creationId="{78FF8B03-F7B4-4D50-A1D8-C13E361F731D}"/>
          </ac:spMkLst>
        </pc:spChg>
        <pc:spChg chg="add del">
          <ac:chgData name="Kayleigh Davies" userId="S::davikay@nptcgroup.ac.uk::cf716364-9545-4b08-b1d9-ff1ad30bd879" providerId="AD" clId="Web-{9B1C48B3-59DA-6FC8-71FE-31BA79E67113}" dt="2022-08-31T10:47:41.075" v="18"/>
          <ac:spMkLst>
            <pc:docMk/>
            <pc:sldMk cId="2588637335" sldId="264"/>
            <ac:spMk id="8" creationId="{18873D23-2DCF-4B31-A009-95721C06E8E1}"/>
          </ac:spMkLst>
        </pc:spChg>
        <pc:spChg chg="add del">
          <ac:chgData name="Kayleigh Davies" userId="S::davikay@nptcgroup.ac.uk::cf716364-9545-4b08-b1d9-ff1ad30bd879" providerId="AD" clId="Web-{9B1C48B3-59DA-6FC8-71FE-31BA79E67113}" dt="2022-08-31T10:47:41.075" v="18"/>
          <ac:spMkLst>
            <pc:docMk/>
            <pc:sldMk cId="2588637335" sldId="264"/>
            <ac:spMk id="10" creationId="{C13EF075-D4EF-4929-ADBC-91B27DA19955}"/>
          </ac:spMkLst>
        </pc:spChg>
        <pc:spChg chg="add del">
          <ac:chgData name="Kayleigh Davies" userId="S::davikay@nptcgroup.ac.uk::cf716364-9545-4b08-b1d9-ff1ad30bd879" providerId="AD" clId="Web-{9B1C48B3-59DA-6FC8-71FE-31BA79E67113}" dt="2022-08-31T10:47:35.403" v="15"/>
          <ac:spMkLst>
            <pc:docMk/>
            <pc:sldMk cId="2588637335" sldId="264"/>
            <ac:spMk id="21" creationId="{327D73B4-9F5C-4A64-A179-51B9500CB8B5}"/>
          </ac:spMkLst>
        </pc:spChg>
        <pc:spChg chg="add del">
          <ac:chgData name="Kayleigh Davies" userId="S::davikay@nptcgroup.ac.uk::cf716364-9545-4b08-b1d9-ff1ad30bd879" providerId="AD" clId="Web-{9B1C48B3-59DA-6FC8-71FE-31BA79E67113}" dt="2022-08-31T10:47:35.403" v="15"/>
          <ac:spMkLst>
            <pc:docMk/>
            <pc:sldMk cId="2588637335" sldId="264"/>
            <ac:spMk id="23" creationId="{C1F06963-6374-4B48-844F-071A9BAAAE02}"/>
          </ac:spMkLst>
        </pc:spChg>
        <pc:spChg chg="add del">
          <ac:chgData name="Kayleigh Davies" userId="S::davikay@nptcgroup.ac.uk::cf716364-9545-4b08-b1d9-ff1ad30bd879" providerId="AD" clId="Web-{9B1C48B3-59DA-6FC8-71FE-31BA79E67113}" dt="2022-08-31T10:47:35.403" v="15"/>
          <ac:spMkLst>
            <pc:docMk/>
            <pc:sldMk cId="2588637335" sldId="264"/>
            <ac:spMk id="25" creationId="{6CB927A4-E432-4310-9CD5-E89FF5063179}"/>
          </ac:spMkLst>
        </pc:spChg>
        <pc:spChg chg="add del">
          <ac:chgData name="Kayleigh Davies" userId="S::davikay@nptcgroup.ac.uk::cf716364-9545-4b08-b1d9-ff1ad30bd879" providerId="AD" clId="Web-{9B1C48B3-59DA-6FC8-71FE-31BA79E67113}" dt="2022-08-31T10:47:35.403" v="15"/>
          <ac:spMkLst>
            <pc:docMk/>
            <pc:sldMk cId="2588637335" sldId="264"/>
            <ac:spMk id="27" creationId="{1453BF6C-B012-48B7-B4E8-6D7AC7C27D02}"/>
          </ac:spMkLst>
        </pc:spChg>
        <pc:spChg chg="add del">
          <ac:chgData name="Kayleigh Davies" userId="S::davikay@nptcgroup.ac.uk::cf716364-9545-4b08-b1d9-ff1ad30bd879" providerId="AD" clId="Web-{9B1C48B3-59DA-6FC8-71FE-31BA79E67113}" dt="2022-08-31T10:47:35.403" v="15"/>
          <ac:spMkLst>
            <pc:docMk/>
            <pc:sldMk cId="2588637335" sldId="264"/>
            <ac:spMk id="29" creationId="{E3020543-B24B-4EC4-8FFC-8DD88EEA91A8}"/>
          </ac:spMkLst>
        </pc:spChg>
        <pc:spChg chg="add del">
          <ac:chgData name="Kayleigh Davies" userId="S::davikay@nptcgroup.ac.uk::cf716364-9545-4b08-b1d9-ff1ad30bd879" providerId="AD" clId="Web-{9B1C48B3-59DA-6FC8-71FE-31BA79E67113}" dt="2022-08-31T10:47:41.075" v="17"/>
          <ac:spMkLst>
            <pc:docMk/>
            <pc:sldMk cId="2588637335" sldId="264"/>
            <ac:spMk id="33" creationId="{081EA652-8C6A-4E69-BEB9-170809474553}"/>
          </ac:spMkLst>
        </pc:spChg>
        <pc:spChg chg="add del">
          <ac:chgData name="Kayleigh Davies" userId="S::davikay@nptcgroup.ac.uk::cf716364-9545-4b08-b1d9-ff1ad30bd879" providerId="AD" clId="Web-{9B1C48B3-59DA-6FC8-71FE-31BA79E67113}" dt="2022-08-31T10:47:41.075" v="17"/>
          <ac:spMkLst>
            <pc:docMk/>
            <pc:sldMk cId="2588637335" sldId="264"/>
            <ac:spMk id="34" creationId="{5298780A-33B9-4EA2-8F67-DE68AD62841B}"/>
          </ac:spMkLst>
        </pc:spChg>
        <pc:spChg chg="add del">
          <ac:chgData name="Kayleigh Davies" userId="S::davikay@nptcgroup.ac.uk::cf716364-9545-4b08-b1d9-ff1ad30bd879" providerId="AD" clId="Web-{9B1C48B3-59DA-6FC8-71FE-31BA79E67113}" dt="2022-08-31T10:47:41.075" v="17"/>
          <ac:spMkLst>
            <pc:docMk/>
            <pc:sldMk cId="2588637335" sldId="264"/>
            <ac:spMk id="35" creationId="{7F488E8B-4E1E-4402-8935-D4E6C02615C7}"/>
          </ac:spMkLst>
        </pc:spChg>
        <pc:spChg chg="add">
          <ac:chgData name="Kayleigh Davies" userId="S::davikay@nptcgroup.ac.uk::cf716364-9545-4b08-b1d9-ff1ad30bd879" providerId="AD" clId="Web-{9B1C48B3-59DA-6FC8-71FE-31BA79E67113}" dt="2022-08-31T10:47:41.075" v="18"/>
          <ac:spMkLst>
            <pc:docMk/>
            <pc:sldMk cId="2588637335" sldId="264"/>
            <ac:spMk id="38" creationId="{777A147A-9ED8-46B4-8660-1B3C2AA880B5}"/>
          </ac:spMkLst>
        </pc:spChg>
        <pc:spChg chg="add">
          <ac:chgData name="Kayleigh Davies" userId="S::davikay@nptcgroup.ac.uk::cf716364-9545-4b08-b1d9-ff1ad30bd879" providerId="AD" clId="Web-{9B1C48B3-59DA-6FC8-71FE-31BA79E67113}" dt="2022-08-31T10:47:41.075" v="18"/>
          <ac:spMkLst>
            <pc:docMk/>
            <pc:sldMk cId="2588637335" sldId="264"/>
            <ac:spMk id="39" creationId="{5D6C15A0-C087-4593-8414-2B4EC1CDC3DE}"/>
          </ac:spMkLst>
        </pc:spChg>
        <pc:grpChg chg="add del">
          <ac:chgData name="Kayleigh Davies" userId="S::davikay@nptcgroup.ac.uk::cf716364-9545-4b08-b1d9-ff1ad30bd879" providerId="AD" clId="Web-{9B1C48B3-59DA-6FC8-71FE-31BA79E67113}" dt="2022-08-31T10:47:41.075" v="18"/>
          <ac:grpSpMkLst>
            <pc:docMk/>
            <pc:sldMk cId="2588637335" sldId="264"/>
            <ac:grpSpMk id="12" creationId="{DAA26DFA-AAB2-4973-9C17-16D587C7B198}"/>
          </ac:grpSpMkLst>
        </pc:grpChg>
        <pc:picChg chg="add mod">
          <ac:chgData name="Kayleigh Davies" userId="S::davikay@nptcgroup.ac.uk::cf716364-9545-4b08-b1d9-ff1ad30bd879" providerId="AD" clId="Web-{9B1C48B3-59DA-6FC8-71FE-31BA79E67113}" dt="2022-08-31T11:31:25.483" v="155" actId="14100"/>
          <ac:picMkLst>
            <pc:docMk/>
            <pc:sldMk cId="2588637335" sldId="264"/>
            <ac:picMk id="4" creationId="{C5321C00-F1C8-FB57-4D69-3820188202D3}"/>
          </ac:picMkLst>
        </pc:picChg>
        <pc:cxnChg chg="add del">
          <ac:chgData name="Kayleigh Davies" userId="S::davikay@nptcgroup.ac.uk::cf716364-9545-4b08-b1d9-ff1ad30bd879" providerId="AD" clId="Web-{9B1C48B3-59DA-6FC8-71FE-31BA79E67113}" dt="2022-08-31T10:47:35.403" v="15"/>
          <ac:cxnSpMkLst>
            <pc:docMk/>
            <pc:sldMk cId="2588637335" sldId="264"/>
            <ac:cxnSpMk id="31" creationId="{C49DA8F6-BCC1-4447-B54C-57856834B94B}"/>
          </ac:cxnSpMkLst>
        </pc:cxnChg>
        <pc:cxnChg chg="add del">
          <ac:chgData name="Kayleigh Davies" userId="S::davikay@nptcgroup.ac.uk::cf716364-9545-4b08-b1d9-ff1ad30bd879" providerId="AD" clId="Web-{9B1C48B3-59DA-6FC8-71FE-31BA79E67113}" dt="2022-08-31T10:47:41.075" v="17"/>
          <ac:cxnSpMkLst>
            <pc:docMk/>
            <pc:sldMk cId="2588637335" sldId="264"/>
            <ac:cxnSpMk id="36" creationId="{23AAC9B5-8015-485C-ACF9-A750390E9A56}"/>
          </ac:cxnSpMkLst>
        </pc:cxnChg>
      </pc:sldChg>
      <pc:sldChg chg="modSp mod setBg">
        <pc:chgData name="Kayleigh Davies" userId="S::davikay@nptcgroup.ac.uk::cf716364-9545-4b08-b1d9-ff1ad30bd879" providerId="AD" clId="Web-{9B1C48B3-59DA-6FC8-71FE-31BA79E67113}" dt="2022-08-31T11:25:53.850" v="126" actId="1076"/>
        <pc:sldMkLst>
          <pc:docMk/>
          <pc:sldMk cId="3330220917" sldId="266"/>
        </pc:sldMkLst>
        <pc:spChg chg="mod">
          <ac:chgData name="Kayleigh Davies" userId="S::davikay@nptcgroup.ac.uk::cf716364-9545-4b08-b1d9-ff1ad30bd879" providerId="AD" clId="Web-{9B1C48B3-59DA-6FC8-71FE-31BA79E67113}" dt="2022-08-31T11:23:17.049" v="98" actId="20577"/>
          <ac:spMkLst>
            <pc:docMk/>
            <pc:sldMk cId="3330220917" sldId="266"/>
            <ac:spMk id="2" creationId="{7B7884EF-6C88-468F-B3EC-5955BE32247B}"/>
          </ac:spMkLst>
        </pc:spChg>
        <pc:spChg chg="mod">
          <ac:chgData name="Kayleigh Davies" userId="S::davikay@nptcgroup.ac.uk::cf716364-9545-4b08-b1d9-ff1ad30bd879" providerId="AD" clId="Web-{9B1C48B3-59DA-6FC8-71FE-31BA79E67113}" dt="2022-08-31T11:25:53.850" v="126" actId="1076"/>
          <ac:spMkLst>
            <pc:docMk/>
            <pc:sldMk cId="3330220917" sldId="266"/>
            <ac:spMk id="4" creationId="{7651B633-5FF3-45C6-ACD9-76A6591C691D}"/>
          </ac:spMkLst>
        </pc:spChg>
        <pc:spChg chg="mod">
          <ac:chgData name="Kayleigh Davies" userId="S::davikay@nptcgroup.ac.uk::cf716364-9545-4b08-b1d9-ff1ad30bd879" providerId="AD" clId="Web-{9B1C48B3-59DA-6FC8-71FE-31BA79E67113}" dt="2022-08-31T11:24:41.676" v="115" actId="1076"/>
          <ac:spMkLst>
            <pc:docMk/>
            <pc:sldMk cId="3330220917" sldId="266"/>
            <ac:spMk id="7" creationId="{45E9EFDA-0901-4F74-9295-DFF1AA7F4A7D}"/>
          </ac:spMkLst>
        </pc:spChg>
        <pc:spChg chg="mod">
          <ac:chgData name="Kayleigh Davies" userId="S::davikay@nptcgroup.ac.uk::cf716364-9545-4b08-b1d9-ff1ad30bd879" providerId="AD" clId="Web-{9B1C48B3-59DA-6FC8-71FE-31BA79E67113}" dt="2022-08-31T11:24:56.254" v="121" actId="1076"/>
          <ac:spMkLst>
            <pc:docMk/>
            <pc:sldMk cId="3330220917" sldId="266"/>
            <ac:spMk id="10" creationId="{83EDBA87-59D0-4DE1-A47D-C7584CA9CE5C}"/>
          </ac:spMkLst>
        </pc:spChg>
        <pc:spChg chg="mod">
          <ac:chgData name="Kayleigh Davies" userId="S::davikay@nptcgroup.ac.uk::cf716364-9545-4b08-b1d9-ff1ad30bd879" providerId="AD" clId="Web-{9B1C48B3-59DA-6FC8-71FE-31BA79E67113}" dt="2022-08-31T11:24:19.629" v="110" actId="1076"/>
          <ac:spMkLst>
            <pc:docMk/>
            <pc:sldMk cId="3330220917" sldId="266"/>
            <ac:spMk id="12" creationId="{E94A5C26-36CC-43A0-8EFA-E6038149F9CB}"/>
          </ac:spMkLst>
        </pc:spChg>
        <pc:spChg chg="mod">
          <ac:chgData name="Kayleigh Davies" userId="S::davikay@nptcgroup.ac.uk::cf716364-9545-4b08-b1d9-ff1ad30bd879" providerId="AD" clId="Web-{9B1C48B3-59DA-6FC8-71FE-31BA79E67113}" dt="2022-08-31T11:24:24.097" v="111" actId="1076"/>
          <ac:spMkLst>
            <pc:docMk/>
            <pc:sldMk cId="3330220917" sldId="266"/>
            <ac:spMk id="14" creationId="{BF0B5C15-0401-4C4B-BDEE-76321B5885BD}"/>
          </ac:spMkLst>
        </pc:spChg>
        <pc:picChg chg="mod">
          <ac:chgData name="Kayleigh Davies" userId="S::davikay@nptcgroup.ac.uk::cf716364-9545-4b08-b1d9-ff1ad30bd879" providerId="AD" clId="Web-{9B1C48B3-59DA-6FC8-71FE-31BA79E67113}" dt="2022-08-31T11:25:48.428" v="125" actId="1076"/>
          <ac:picMkLst>
            <pc:docMk/>
            <pc:sldMk cId="3330220917" sldId="266"/>
            <ac:picMk id="5" creationId="{136293EC-2712-4824-9934-AC7AA488D6B4}"/>
          </ac:picMkLst>
        </pc:picChg>
        <pc:picChg chg="mod">
          <ac:chgData name="Kayleigh Davies" userId="S::davikay@nptcgroup.ac.uk::cf716364-9545-4b08-b1d9-ff1ad30bd879" providerId="AD" clId="Web-{9B1C48B3-59DA-6FC8-71FE-31BA79E67113}" dt="2022-08-31T11:24:38.863" v="114" actId="1076"/>
          <ac:picMkLst>
            <pc:docMk/>
            <pc:sldMk cId="3330220917" sldId="266"/>
            <ac:picMk id="8" creationId="{F78E6D3D-1885-495B-B3EF-115C8FF5DE50}"/>
          </ac:picMkLst>
        </pc:picChg>
        <pc:picChg chg="mod">
          <ac:chgData name="Kayleigh Davies" userId="S::davikay@nptcgroup.ac.uk::cf716364-9545-4b08-b1d9-ff1ad30bd879" providerId="AD" clId="Web-{9B1C48B3-59DA-6FC8-71FE-31BA79E67113}" dt="2022-08-31T11:24:43.629" v="116" actId="1076"/>
          <ac:picMkLst>
            <pc:docMk/>
            <pc:sldMk cId="3330220917" sldId="266"/>
            <ac:picMk id="9" creationId="{58B49178-B66F-4D43-A055-31AD4041C156}"/>
          </ac:picMkLst>
        </pc:picChg>
        <pc:picChg chg="mod">
          <ac:chgData name="Kayleigh Davies" userId="S::davikay@nptcgroup.ac.uk::cf716364-9545-4b08-b1d9-ff1ad30bd879" providerId="AD" clId="Web-{9B1C48B3-59DA-6FC8-71FE-31BA79E67113}" dt="2022-08-31T11:25:12.427" v="122" actId="14100"/>
          <ac:picMkLst>
            <pc:docMk/>
            <pc:sldMk cId="3330220917" sldId="266"/>
            <ac:picMk id="11" creationId="{88F6289D-D401-4E68-A411-21FD354044F7}"/>
          </ac:picMkLst>
        </pc:picChg>
        <pc:picChg chg="mod">
          <ac:chgData name="Kayleigh Davies" userId="S::davikay@nptcgroup.ac.uk::cf716364-9545-4b08-b1d9-ff1ad30bd879" providerId="AD" clId="Web-{9B1C48B3-59DA-6FC8-71FE-31BA79E67113}" dt="2022-08-31T11:25:14.942" v="123" actId="14100"/>
          <ac:picMkLst>
            <pc:docMk/>
            <pc:sldMk cId="3330220917" sldId="266"/>
            <ac:picMk id="13" creationId="{1D73C221-692C-413B-BE87-849CA15137E9}"/>
          </ac:picMkLst>
        </pc:picChg>
      </pc:sldChg>
      <pc:sldChg chg="modSp">
        <pc:chgData name="Kayleigh Davies" userId="S::davikay@nptcgroup.ac.uk::cf716364-9545-4b08-b1d9-ff1ad30bd879" providerId="AD" clId="Web-{9B1C48B3-59DA-6FC8-71FE-31BA79E67113}" dt="2022-08-31T11:06:44.232" v="96" actId="20577"/>
        <pc:sldMkLst>
          <pc:docMk/>
          <pc:sldMk cId="3278879772" sldId="267"/>
        </pc:sldMkLst>
        <pc:spChg chg="mod">
          <ac:chgData name="Kayleigh Davies" userId="S::davikay@nptcgroup.ac.uk::cf716364-9545-4b08-b1d9-ff1ad30bd879" providerId="AD" clId="Web-{9B1C48B3-59DA-6FC8-71FE-31BA79E67113}" dt="2022-08-31T10:52:53.883" v="63" actId="20577"/>
          <ac:spMkLst>
            <pc:docMk/>
            <pc:sldMk cId="3278879772" sldId="267"/>
            <ac:spMk id="2" creationId="{F8AA4F7A-0D12-41C9-90AF-59B80AE3999A}"/>
          </ac:spMkLst>
        </pc:spChg>
        <pc:spChg chg="mod">
          <ac:chgData name="Kayleigh Davies" userId="S::davikay@nptcgroup.ac.uk::cf716364-9545-4b08-b1d9-ff1ad30bd879" providerId="AD" clId="Web-{9B1C48B3-59DA-6FC8-71FE-31BA79E67113}" dt="2022-08-31T11:06:44.232" v="96" actId="20577"/>
          <ac:spMkLst>
            <pc:docMk/>
            <pc:sldMk cId="3278879772" sldId="267"/>
            <ac:spMk id="3" creationId="{FDBF9307-46C0-47A4-A49D-F84F9B880534}"/>
          </ac:spMkLst>
        </pc:spChg>
      </pc:sldChg>
      <pc:sldChg chg="modSp mod setBg">
        <pc:chgData name="Kayleigh Davies" userId="S::davikay@nptcgroup.ac.uk::cf716364-9545-4b08-b1d9-ff1ad30bd879" providerId="AD" clId="Web-{9B1C48B3-59DA-6FC8-71FE-31BA79E67113}" dt="2022-08-31T14:33:16.856" v="168" actId="20577"/>
        <pc:sldMkLst>
          <pc:docMk/>
          <pc:sldMk cId="1680251420" sldId="268"/>
        </pc:sldMkLst>
        <pc:spChg chg="mod">
          <ac:chgData name="Kayleigh Davies" userId="S::davikay@nptcgroup.ac.uk::cf716364-9545-4b08-b1d9-ff1ad30bd879" providerId="AD" clId="Web-{9B1C48B3-59DA-6FC8-71FE-31BA79E67113}" dt="2022-08-31T14:33:16.856" v="168" actId="20577"/>
          <ac:spMkLst>
            <pc:docMk/>
            <pc:sldMk cId="1680251420" sldId="268"/>
            <ac:spMk id="2" creationId="{007EA126-A486-47D7-B37A-213127BF6306}"/>
          </ac:spMkLst>
        </pc:spChg>
      </pc:sldChg>
      <pc:sldChg chg="modSp mod setBg">
        <pc:chgData name="Kayleigh Davies" userId="S::davikay@nptcgroup.ac.uk::cf716364-9545-4b08-b1d9-ff1ad30bd879" providerId="AD" clId="Web-{9B1C48B3-59DA-6FC8-71FE-31BA79E67113}" dt="2022-08-31T14:34:16.451" v="172" actId="20577"/>
        <pc:sldMkLst>
          <pc:docMk/>
          <pc:sldMk cId="1231110341" sldId="269"/>
        </pc:sldMkLst>
        <pc:spChg chg="mod">
          <ac:chgData name="Kayleigh Davies" userId="S::davikay@nptcgroup.ac.uk::cf716364-9545-4b08-b1d9-ff1ad30bd879" providerId="AD" clId="Web-{9B1C48B3-59DA-6FC8-71FE-31BA79E67113}" dt="2022-08-31T14:34:16.451" v="172" actId="20577"/>
          <ac:spMkLst>
            <pc:docMk/>
            <pc:sldMk cId="1231110341" sldId="269"/>
            <ac:spMk id="2" creationId="{871DCBDF-E473-43AE-B000-FDA5B3CBBB06}"/>
          </ac:spMkLst>
        </pc:spChg>
      </pc:sldChg>
      <pc:sldChg chg="delSp modSp mod setBg">
        <pc:chgData name="Kayleigh Davies" userId="S::davikay@nptcgroup.ac.uk::cf716364-9545-4b08-b1d9-ff1ad30bd879" providerId="AD" clId="Web-{9B1C48B3-59DA-6FC8-71FE-31BA79E67113}" dt="2022-08-31T14:36:05.641" v="176" actId="20577"/>
        <pc:sldMkLst>
          <pc:docMk/>
          <pc:sldMk cId="4050536546" sldId="271"/>
        </pc:sldMkLst>
        <pc:spChg chg="mod">
          <ac:chgData name="Kayleigh Davies" userId="S::davikay@nptcgroup.ac.uk::cf716364-9545-4b08-b1d9-ff1ad30bd879" providerId="AD" clId="Web-{9B1C48B3-59DA-6FC8-71FE-31BA79E67113}" dt="2022-08-31T14:36:05.641" v="176" actId="20577"/>
          <ac:spMkLst>
            <pc:docMk/>
            <pc:sldMk cId="4050536546" sldId="271"/>
            <ac:spMk id="2" creationId="{7B7884EF-6C88-468F-B3EC-5955BE32247B}"/>
          </ac:spMkLst>
        </pc:spChg>
        <pc:spChg chg="del mod">
          <ac:chgData name="Kayleigh Davies" userId="S::davikay@nptcgroup.ac.uk::cf716364-9545-4b08-b1d9-ff1ad30bd879" providerId="AD" clId="Web-{9B1C48B3-59DA-6FC8-71FE-31BA79E67113}" dt="2022-08-31T14:34:38.389" v="174"/>
          <ac:spMkLst>
            <pc:docMk/>
            <pc:sldMk cId="4050536546" sldId="271"/>
            <ac:spMk id="17" creationId="{DE5DB02E-3605-4BDD-A845-A0F3EE1FAE24}"/>
          </ac:spMkLst>
        </pc:spChg>
      </pc:sldChg>
      <pc:sldChg chg="modSp mod setBg">
        <pc:chgData name="Kayleigh Davies" userId="S::davikay@nptcgroup.ac.uk::cf716364-9545-4b08-b1d9-ff1ad30bd879" providerId="AD" clId="Web-{9B1C48B3-59DA-6FC8-71FE-31BA79E67113}" dt="2022-08-31T14:33:58.060" v="170" actId="20577"/>
        <pc:sldMkLst>
          <pc:docMk/>
          <pc:sldMk cId="21954672" sldId="272"/>
        </pc:sldMkLst>
        <pc:spChg chg="mod">
          <ac:chgData name="Kayleigh Davies" userId="S::davikay@nptcgroup.ac.uk::cf716364-9545-4b08-b1d9-ff1ad30bd879" providerId="AD" clId="Web-{9B1C48B3-59DA-6FC8-71FE-31BA79E67113}" dt="2022-08-31T14:33:58.060" v="170" actId="20577"/>
          <ac:spMkLst>
            <pc:docMk/>
            <pc:sldMk cId="21954672" sldId="272"/>
            <ac:spMk id="2" creationId="{14FEB172-7E61-4718-A07B-60C12B57896A}"/>
          </ac:spMkLst>
        </pc:spChg>
      </pc:sldChg>
      <pc:sldChg chg="modSp mod setBg">
        <pc:chgData name="Kayleigh Davies" userId="S::davikay@nptcgroup.ac.uk::cf716364-9545-4b08-b1d9-ff1ad30bd879" providerId="AD" clId="Web-{9B1C48B3-59DA-6FC8-71FE-31BA79E67113}" dt="2022-08-31T14:36:15.548" v="178" actId="20577"/>
        <pc:sldMkLst>
          <pc:docMk/>
          <pc:sldMk cId="3469326825" sldId="273"/>
        </pc:sldMkLst>
        <pc:spChg chg="mod">
          <ac:chgData name="Kayleigh Davies" userId="S::davikay@nptcgroup.ac.uk::cf716364-9545-4b08-b1d9-ff1ad30bd879" providerId="AD" clId="Web-{9B1C48B3-59DA-6FC8-71FE-31BA79E67113}" dt="2022-08-31T14:36:15.548" v="178" actId="20577"/>
          <ac:spMkLst>
            <pc:docMk/>
            <pc:sldMk cId="3469326825" sldId="273"/>
            <ac:spMk id="2" creationId="{4C18E901-6C45-4EEF-8267-29A47979F4CD}"/>
          </ac:spMkLst>
        </pc:spChg>
      </pc:sldChg>
      <pc:sldChg chg="modSp mod setBg">
        <pc:chgData name="Kayleigh Davies" userId="S::davikay@nptcgroup.ac.uk::cf716364-9545-4b08-b1d9-ff1ad30bd879" providerId="AD" clId="Web-{9B1C48B3-59DA-6FC8-71FE-31BA79E67113}" dt="2022-08-31T14:36:29.595" v="180" actId="20577"/>
        <pc:sldMkLst>
          <pc:docMk/>
          <pc:sldMk cId="4176983984" sldId="274"/>
        </pc:sldMkLst>
        <pc:spChg chg="mod">
          <ac:chgData name="Kayleigh Davies" userId="S::davikay@nptcgroup.ac.uk::cf716364-9545-4b08-b1d9-ff1ad30bd879" providerId="AD" clId="Web-{9B1C48B3-59DA-6FC8-71FE-31BA79E67113}" dt="2022-08-31T14:36:29.595" v="180" actId="20577"/>
          <ac:spMkLst>
            <pc:docMk/>
            <pc:sldMk cId="4176983984" sldId="274"/>
            <ac:spMk id="2" creationId="{CAE3B039-2306-4D2A-B082-D471F0B5241D}"/>
          </ac:spMkLst>
        </pc:spChg>
      </pc:sldChg>
    </pc:docChg>
  </pc:docChgLst>
  <pc:docChgLst>
    <pc:chgData name="Kayleigh Davies" userId="cf716364-9545-4b08-b1d9-ff1ad30bd879" providerId="ADAL" clId="{432E8010-607A-419A-B12A-C6F3C5990691}"/>
    <pc:docChg chg="custSel delSld modSld">
      <pc:chgData name="Kayleigh Davies" userId="cf716364-9545-4b08-b1d9-ff1ad30bd879" providerId="ADAL" clId="{432E8010-607A-419A-B12A-C6F3C5990691}" dt="2022-08-31T16:19:27.177" v="113"/>
      <pc:docMkLst>
        <pc:docMk/>
      </pc:docMkLst>
      <pc:sldChg chg="addSp delSp modSp mod modTransition delAnim modAnim">
        <pc:chgData name="Kayleigh Davies" userId="cf716364-9545-4b08-b1d9-ff1ad30bd879" providerId="ADAL" clId="{432E8010-607A-419A-B12A-C6F3C5990691}" dt="2022-08-31T15:41:31.465" v="26"/>
        <pc:sldMkLst>
          <pc:docMk/>
          <pc:sldMk cId="3579962799" sldId="256"/>
        </pc:sldMkLst>
        <pc:picChg chg="del">
          <ac:chgData name="Kayleigh Davies" userId="cf716364-9545-4b08-b1d9-ff1ad30bd879" providerId="ADAL" clId="{432E8010-607A-419A-B12A-C6F3C5990691}" dt="2022-08-31T15:39:16.214" v="24" actId="478"/>
          <ac:picMkLst>
            <pc:docMk/>
            <pc:sldMk cId="3579962799" sldId="256"/>
            <ac:picMk id="5" creationId="{543EA46F-AB2E-6562-706C-C82F444DED2F}"/>
          </ac:picMkLst>
        </pc:picChg>
        <pc:picChg chg="add del mod">
          <ac:chgData name="Kayleigh Davies" userId="cf716364-9545-4b08-b1d9-ff1ad30bd879" providerId="ADAL" clId="{432E8010-607A-419A-B12A-C6F3C5990691}" dt="2022-08-31T15:35:28.317" v="10"/>
          <ac:picMkLst>
            <pc:docMk/>
            <pc:sldMk cId="3579962799" sldId="256"/>
            <ac:picMk id="14" creationId="{D16459D4-F9A1-BF07-1BDA-F0723ADB6134}"/>
          </ac:picMkLst>
        </pc:picChg>
        <pc:picChg chg="add del mod">
          <ac:chgData name="Kayleigh Davies" userId="cf716364-9545-4b08-b1d9-ff1ad30bd879" providerId="ADAL" clId="{432E8010-607A-419A-B12A-C6F3C5990691}" dt="2022-08-31T15:35:51.648" v="11"/>
          <ac:picMkLst>
            <pc:docMk/>
            <pc:sldMk cId="3579962799" sldId="256"/>
            <ac:picMk id="16" creationId="{7AEE25CF-BE5B-A01D-E18F-A8789F15FCE2}"/>
          </ac:picMkLst>
        </pc:picChg>
        <pc:picChg chg="add del mod">
          <ac:chgData name="Kayleigh Davies" userId="cf716364-9545-4b08-b1d9-ff1ad30bd879" providerId="ADAL" clId="{432E8010-607A-419A-B12A-C6F3C5990691}" dt="2022-08-31T15:38:17.614" v="21"/>
          <ac:picMkLst>
            <pc:docMk/>
            <pc:sldMk cId="3579962799" sldId="256"/>
            <ac:picMk id="17" creationId="{5E0DE0D6-477B-3740-ED7D-00B9E07B814F}"/>
          </ac:picMkLst>
        </pc:picChg>
        <pc:picChg chg="add del mod">
          <ac:chgData name="Kayleigh Davies" userId="cf716364-9545-4b08-b1d9-ff1ad30bd879" providerId="ADAL" clId="{432E8010-607A-419A-B12A-C6F3C5990691}" dt="2022-08-31T15:39:12.238" v="23"/>
          <ac:picMkLst>
            <pc:docMk/>
            <pc:sldMk cId="3579962799" sldId="256"/>
            <ac:picMk id="23" creationId="{4A56A03B-5AD0-59CB-CA30-265565947FDE}"/>
          </ac:picMkLst>
        </pc:picChg>
        <pc:picChg chg="add mod">
          <ac:chgData name="Kayleigh Davies" userId="cf716364-9545-4b08-b1d9-ff1ad30bd879" providerId="ADAL" clId="{432E8010-607A-419A-B12A-C6F3C5990691}" dt="2022-08-31T15:41:31.465" v="26"/>
          <ac:picMkLst>
            <pc:docMk/>
            <pc:sldMk cId="3579962799" sldId="256"/>
            <ac:picMk id="37" creationId="{0C1FAB5E-1FFC-D12C-E510-209C71AB1FD8}"/>
          </ac:picMkLst>
        </pc:picChg>
      </pc:sldChg>
      <pc:sldChg chg="addSp delSp modSp mod modTransition delAnim modAnim">
        <pc:chgData name="Kayleigh Davies" userId="cf716364-9545-4b08-b1d9-ff1ad30bd879" providerId="ADAL" clId="{432E8010-607A-419A-B12A-C6F3C5990691}" dt="2022-08-31T15:44:11.648" v="30"/>
        <pc:sldMkLst>
          <pc:docMk/>
          <pc:sldMk cId="3374754073" sldId="257"/>
        </pc:sldMkLst>
        <pc:picChg chg="del">
          <ac:chgData name="Kayleigh Davies" userId="cf716364-9545-4b08-b1d9-ff1ad30bd879" providerId="ADAL" clId="{432E8010-607A-419A-B12A-C6F3C5990691}" dt="2022-08-31T15:12:27.828" v="4" actId="478"/>
          <ac:picMkLst>
            <pc:docMk/>
            <pc:sldMk cId="3374754073" sldId="257"/>
            <ac:picMk id="3" creationId="{7989C22D-6862-5F4C-C54A-502DDDFEBA55}"/>
          </ac:picMkLst>
        </pc:picChg>
        <pc:picChg chg="del">
          <ac:chgData name="Kayleigh Davies" userId="cf716364-9545-4b08-b1d9-ff1ad30bd879" providerId="ADAL" clId="{432E8010-607A-419A-B12A-C6F3C5990691}" dt="2022-08-31T15:39:39.822" v="25" actId="478"/>
          <ac:picMkLst>
            <pc:docMk/>
            <pc:sldMk cId="3374754073" sldId="257"/>
            <ac:picMk id="7" creationId="{B2FC5583-44FA-8C1E-00B2-55CC697C485A}"/>
          </ac:picMkLst>
        </pc:picChg>
        <pc:picChg chg="del">
          <ac:chgData name="Kayleigh Davies" userId="cf716364-9545-4b08-b1d9-ff1ad30bd879" providerId="ADAL" clId="{432E8010-607A-419A-B12A-C6F3C5990691}" dt="2022-08-31T15:33:19.510" v="6" actId="478"/>
          <ac:picMkLst>
            <pc:docMk/>
            <pc:sldMk cId="3374754073" sldId="257"/>
            <ac:picMk id="8" creationId="{3F77D683-6780-80AD-1BA9-BE099F95B7FB}"/>
          </ac:picMkLst>
        </pc:picChg>
        <pc:picChg chg="add del mod">
          <ac:chgData name="Kayleigh Davies" userId="cf716364-9545-4b08-b1d9-ff1ad30bd879" providerId="ADAL" clId="{432E8010-607A-419A-B12A-C6F3C5990691}" dt="2022-08-31T15:36:01.683" v="13"/>
          <ac:picMkLst>
            <pc:docMk/>
            <pc:sldMk cId="3374754073" sldId="257"/>
            <ac:picMk id="10" creationId="{AFBBF35D-6215-8E5A-52DF-D30BA95262EC}"/>
          </ac:picMkLst>
        </pc:picChg>
        <pc:picChg chg="add del mod">
          <ac:chgData name="Kayleigh Davies" userId="cf716364-9545-4b08-b1d9-ff1ad30bd879" providerId="ADAL" clId="{432E8010-607A-419A-B12A-C6F3C5990691}" dt="2022-08-31T15:36:07.325" v="14"/>
          <ac:picMkLst>
            <pc:docMk/>
            <pc:sldMk cId="3374754073" sldId="257"/>
            <ac:picMk id="12" creationId="{F6C8C6C7-667A-B547-C52F-505E42E57487}"/>
          </ac:picMkLst>
        </pc:picChg>
        <pc:picChg chg="add del mod">
          <ac:chgData name="Kayleigh Davies" userId="cf716364-9545-4b08-b1d9-ff1ad30bd879" providerId="ADAL" clId="{432E8010-607A-419A-B12A-C6F3C5990691}" dt="2022-08-31T15:36:15.722" v="16"/>
          <ac:picMkLst>
            <pc:docMk/>
            <pc:sldMk cId="3374754073" sldId="257"/>
            <ac:picMk id="13" creationId="{EEBF73B0-1FD2-9BAB-C325-7C5EA74C94BB}"/>
          </ac:picMkLst>
        </pc:picChg>
        <pc:picChg chg="add del mod ord">
          <ac:chgData name="Kayleigh Davies" userId="cf716364-9545-4b08-b1d9-ff1ad30bd879" providerId="ADAL" clId="{432E8010-607A-419A-B12A-C6F3C5990691}" dt="2022-08-31T15:36:19.941" v="17"/>
          <ac:picMkLst>
            <pc:docMk/>
            <pc:sldMk cId="3374754073" sldId="257"/>
            <ac:picMk id="16" creationId="{915ADADC-2010-9137-8E96-7A3B03430CD5}"/>
          </ac:picMkLst>
        </pc:picChg>
        <pc:picChg chg="add del mod">
          <ac:chgData name="Kayleigh Davies" userId="cf716364-9545-4b08-b1d9-ff1ad30bd879" providerId="ADAL" clId="{432E8010-607A-419A-B12A-C6F3C5990691}" dt="2022-08-31T15:36:29.710" v="19"/>
          <ac:picMkLst>
            <pc:docMk/>
            <pc:sldMk cId="3374754073" sldId="257"/>
            <ac:picMk id="17" creationId="{4CA7B535-19AB-9C74-EF4F-7D2E546FCE12}"/>
          </ac:picMkLst>
        </pc:picChg>
        <pc:picChg chg="add del mod ord">
          <ac:chgData name="Kayleigh Davies" userId="cf716364-9545-4b08-b1d9-ff1ad30bd879" providerId="ADAL" clId="{432E8010-607A-419A-B12A-C6F3C5990691}" dt="2022-08-31T15:37:43.483" v="20"/>
          <ac:picMkLst>
            <pc:docMk/>
            <pc:sldMk cId="3374754073" sldId="257"/>
            <ac:picMk id="19" creationId="{1C35E66B-7587-F706-67E9-16E43C0B4D71}"/>
          </ac:picMkLst>
        </pc:picChg>
        <pc:picChg chg="add del mod">
          <ac:chgData name="Kayleigh Davies" userId="cf716364-9545-4b08-b1d9-ff1ad30bd879" providerId="ADAL" clId="{432E8010-607A-419A-B12A-C6F3C5990691}" dt="2022-08-31T15:38:17.614" v="21"/>
          <ac:picMkLst>
            <pc:docMk/>
            <pc:sldMk cId="3374754073" sldId="257"/>
            <ac:picMk id="20" creationId="{0CD375BE-BED3-4F35-88F1-077E44A2AB64}"/>
          </ac:picMkLst>
        </pc:picChg>
        <pc:picChg chg="add del mod">
          <ac:chgData name="Kayleigh Davies" userId="cf716364-9545-4b08-b1d9-ff1ad30bd879" providerId="ADAL" clId="{432E8010-607A-419A-B12A-C6F3C5990691}" dt="2022-08-31T15:41:55.365" v="27" actId="478"/>
          <ac:picMkLst>
            <pc:docMk/>
            <pc:sldMk cId="3374754073" sldId="257"/>
            <ac:picMk id="24" creationId="{1538E2DC-60F4-CFB3-49A0-82AF28DE9AFC}"/>
          </ac:picMkLst>
        </pc:picChg>
        <pc:picChg chg="add del mod">
          <ac:chgData name="Kayleigh Davies" userId="cf716364-9545-4b08-b1d9-ff1ad30bd879" providerId="ADAL" clId="{432E8010-607A-419A-B12A-C6F3C5990691}" dt="2022-08-31T15:44:11.648" v="30"/>
          <ac:picMkLst>
            <pc:docMk/>
            <pc:sldMk cId="3374754073" sldId="257"/>
            <ac:picMk id="27" creationId="{1D8B7140-D302-8A43-EF13-E59F9BB6BB41}"/>
          </ac:picMkLst>
        </pc:picChg>
        <pc:picChg chg="add mod">
          <ac:chgData name="Kayleigh Davies" userId="cf716364-9545-4b08-b1d9-ff1ad30bd879" providerId="ADAL" clId="{432E8010-607A-419A-B12A-C6F3C5990691}" dt="2022-08-31T15:44:11.648" v="30"/>
          <ac:picMkLst>
            <pc:docMk/>
            <pc:sldMk cId="3374754073" sldId="257"/>
            <ac:picMk id="28" creationId="{3E9ED295-3A3C-4B7F-B085-D6A29B3842F4}"/>
          </ac:picMkLst>
        </pc:picChg>
      </pc:sldChg>
      <pc:sldChg chg="addSp delSp modSp mod modTransition delAnim">
        <pc:chgData name="Kayleigh Davies" userId="cf716364-9545-4b08-b1d9-ff1ad30bd879" providerId="ADAL" clId="{432E8010-607A-419A-B12A-C6F3C5990691}" dt="2022-08-31T15:50:48.296" v="35"/>
        <pc:sldMkLst>
          <pc:docMk/>
          <pc:sldMk cId="3820918717" sldId="258"/>
        </pc:sldMkLst>
        <pc:picChg chg="add del mod">
          <ac:chgData name="Kayleigh Davies" userId="cf716364-9545-4b08-b1d9-ff1ad30bd879" providerId="ADAL" clId="{432E8010-607A-419A-B12A-C6F3C5990691}" dt="2022-08-31T15:49:28.611" v="32" actId="478"/>
          <ac:picMkLst>
            <pc:docMk/>
            <pc:sldMk cId="3820918717" sldId="258"/>
            <ac:picMk id="11" creationId="{E6A982D5-235E-BB27-9A02-A91E637CA8A8}"/>
          </ac:picMkLst>
        </pc:picChg>
        <pc:picChg chg="add del mod">
          <ac:chgData name="Kayleigh Davies" userId="cf716364-9545-4b08-b1d9-ff1ad30bd879" providerId="ADAL" clId="{432E8010-607A-419A-B12A-C6F3C5990691}" dt="2022-08-31T15:50:48.296" v="35"/>
          <ac:picMkLst>
            <pc:docMk/>
            <pc:sldMk cId="3820918717" sldId="258"/>
            <ac:picMk id="15" creationId="{64C6298D-B2E5-3FD9-5673-C0D67F45573F}"/>
          </ac:picMkLst>
        </pc:picChg>
        <pc:picChg chg="add mod">
          <ac:chgData name="Kayleigh Davies" userId="cf716364-9545-4b08-b1d9-ff1ad30bd879" providerId="ADAL" clId="{432E8010-607A-419A-B12A-C6F3C5990691}" dt="2022-08-31T15:50:48.296" v="35"/>
          <ac:picMkLst>
            <pc:docMk/>
            <pc:sldMk cId="3820918717" sldId="258"/>
            <ac:picMk id="16" creationId="{D6C1D28A-FA26-764D-2066-062AE8C01F7E}"/>
          </ac:picMkLst>
        </pc:picChg>
      </pc:sldChg>
      <pc:sldChg chg="addSp modSp modTransition">
        <pc:chgData name="Kayleigh Davies" userId="cf716364-9545-4b08-b1d9-ff1ad30bd879" providerId="ADAL" clId="{432E8010-607A-419A-B12A-C6F3C5990691}" dt="2022-08-31T15:52:58.106" v="36"/>
        <pc:sldMkLst>
          <pc:docMk/>
          <pc:sldMk cId="2249932091" sldId="259"/>
        </pc:sldMkLst>
        <pc:picChg chg="add mod">
          <ac:chgData name="Kayleigh Davies" userId="cf716364-9545-4b08-b1d9-ff1ad30bd879" providerId="ADAL" clId="{432E8010-607A-419A-B12A-C6F3C5990691}" dt="2022-08-31T15:52:58.106" v="36"/>
          <ac:picMkLst>
            <pc:docMk/>
            <pc:sldMk cId="2249932091" sldId="259"/>
            <ac:picMk id="7" creationId="{608B4BB6-2DA1-CB37-F4DB-DB5E4040DCF4}"/>
          </ac:picMkLst>
        </pc:picChg>
      </pc:sldChg>
      <pc:sldChg chg="addSp modSp modTransition">
        <pc:chgData name="Kayleigh Davies" userId="cf716364-9545-4b08-b1d9-ff1ad30bd879" providerId="ADAL" clId="{432E8010-607A-419A-B12A-C6F3C5990691}" dt="2022-08-31T16:02:43.828" v="40"/>
        <pc:sldMkLst>
          <pc:docMk/>
          <pc:sldMk cId="3261602818" sldId="260"/>
        </pc:sldMkLst>
        <pc:picChg chg="add mod">
          <ac:chgData name="Kayleigh Davies" userId="cf716364-9545-4b08-b1d9-ff1ad30bd879" providerId="ADAL" clId="{432E8010-607A-419A-B12A-C6F3C5990691}" dt="2022-08-31T16:02:43.828" v="40"/>
          <ac:picMkLst>
            <pc:docMk/>
            <pc:sldMk cId="3261602818" sldId="260"/>
            <ac:picMk id="10" creationId="{8C140388-E269-4FDE-EF94-22139C2E2204}"/>
          </ac:picMkLst>
        </pc:picChg>
      </pc:sldChg>
      <pc:sldChg chg="addSp modSp modTransition">
        <pc:chgData name="Kayleigh Davies" userId="cf716364-9545-4b08-b1d9-ff1ad30bd879" providerId="ADAL" clId="{432E8010-607A-419A-B12A-C6F3C5990691}" dt="2022-08-31T15:54:32.359" v="37"/>
        <pc:sldMkLst>
          <pc:docMk/>
          <pc:sldMk cId="3085530783" sldId="263"/>
        </pc:sldMkLst>
        <pc:picChg chg="add mod">
          <ac:chgData name="Kayleigh Davies" userId="cf716364-9545-4b08-b1d9-ff1ad30bd879" providerId="ADAL" clId="{432E8010-607A-419A-B12A-C6F3C5990691}" dt="2022-08-31T15:54:32.359" v="37"/>
          <ac:picMkLst>
            <pc:docMk/>
            <pc:sldMk cId="3085530783" sldId="263"/>
            <ac:picMk id="6" creationId="{5E07C6E5-E46E-2C21-635B-20E74FBEA0F2}"/>
          </ac:picMkLst>
        </pc:picChg>
      </pc:sldChg>
      <pc:sldChg chg="addSp modSp modTransition">
        <pc:chgData name="Kayleigh Davies" userId="cf716364-9545-4b08-b1d9-ff1ad30bd879" providerId="ADAL" clId="{432E8010-607A-419A-B12A-C6F3C5990691}" dt="2022-08-31T15:57:25.491" v="38"/>
        <pc:sldMkLst>
          <pc:docMk/>
          <pc:sldMk cId="2588637335" sldId="264"/>
        </pc:sldMkLst>
        <pc:picChg chg="add mod">
          <ac:chgData name="Kayleigh Davies" userId="cf716364-9545-4b08-b1d9-ff1ad30bd879" providerId="ADAL" clId="{432E8010-607A-419A-B12A-C6F3C5990691}" dt="2022-08-31T15:57:25.491" v="38"/>
          <ac:picMkLst>
            <pc:docMk/>
            <pc:sldMk cId="2588637335" sldId="264"/>
            <ac:picMk id="8" creationId="{8F5D711A-4E69-B638-E472-4ACB2E69E564}"/>
          </ac:picMkLst>
        </pc:picChg>
      </pc:sldChg>
      <pc:sldChg chg="addSp modSp modTransition">
        <pc:chgData name="Kayleigh Davies" userId="cf716364-9545-4b08-b1d9-ff1ad30bd879" providerId="ADAL" clId="{432E8010-607A-419A-B12A-C6F3C5990691}" dt="2022-08-31T15:59:49.065" v="39"/>
        <pc:sldMkLst>
          <pc:docMk/>
          <pc:sldMk cId="3330220917" sldId="266"/>
        </pc:sldMkLst>
        <pc:picChg chg="add mod">
          <ac:chgData name="Kayleigh Davies" userId="cf716364-9545-4b08-b1d9-ff1ad30bd879" providerId="ADAL" clId="{432E8010-607A-419A-B12A-C6F3C5990691}" dt="2022-08-31T15:59:49.065" v="39"/>
          <ac:picMkLst>
            <pc:docMk/>
            <pc:sldMk cId="3330220917" sldId="266"/>
            <ac:picMk id="16" creationId="{235DADAF-1126-27B9-75D9-2A308A9F008B}"/>
          </ac:picMkLst>
        </pc:picChg>
      </pc:sldChg>
      <pc:sldChg chg="addSp delSp modSp mod modTransition modAnim">
        <pc:chgData name="Kayleigh Davies" userId="cf716364-9545-4b08-b1d9-ff1ad30bd879" providerId="ADAL" clId="{432E8010-607A-419A-B12A-C6F3C5990691}" dt="2022-08-31T16:14:06.566" v="103"/>
        <pc:sldMkLst>
          <pc:docMk/>
          <pc:sldMk cId="3278879772" sldId="267"/>
        </pc:sldMkLst>
        <pc:picChg chg="add del mod">
          <ac:chgData name="Kayleigh Davies" userId="cf716364-9545-4b08-b1d9-ff1ad30bd879" providerId="ADAL" clId="{432E8010-607A-419A-B12A-C6F3C5990691}" dt="2022-08-31T16:13:03.209" v="99"/>
          <ac:picMkLst>
            <pc:docMk/>
            <pc:sldMk cId="3278879772" sldId="267"/>
            <ac:picMk id="8" creationId="{8F6ED0B3-5E93-8F70-021A-E0C5A6EBA7D4}"/>
          </ac:picMkLst>
        </pc:picChg>
        <pc:picChg chg="add del mod">
          <ac:chgData name="Kayleigh Davies" userId="cf716364-9545-4b08-b1d9-ff1ad30bd879" providerId="ADAL" clId="{432E8010-607A-419A-B12A-C6F3C5990691}" dt="2022-08-31T16:13:22.762" v="102"/>
          <ac:picMkLst>
            <pc:docMk/>
            <pc:sldMk cId="3278879772" sldId="267"/>
            <ac:picMk id="14" creationId="{DC525E40-AA46-3ECA-CA34-8472CFB73EFD}"/>
          </ac:picMkLst>
        </pc:picChg>
        <pc:picChg chg="add del mod">
          <ac:chgData name="Kayleigh Davies" userId="cf716364-9545-4b08-b1d9-ff1ad30bd879" providerId="ADAL" clId="{432E8010-607A-419A-B12A-C6F3C5990691}" dt="2022-08-31T16:14:06.566" v="103"/>
          <ac:picMkLst>
            <pc:docMk/>
            <pc:sldMk cId="3278879772" sldId="267"/>
            <ac:picMk id="16" creationId="{AFE65E9D-EA72-9436-94DD-91260B955700}"/>
          </ac:picMkLst>
        </pc:picChg>
        <pc:picChg chg="add mod">
          <ac:chgData name="Kayleigh Davies" userId="cf716364-9545-4b08-b1d9-ff1ad30bd879" providerId="ADAL" clId="{432E8010-607A-419A-B12A-C6F3C5990691}" dt="2022-08-31T16:14:06.566" v="103"/>
          <ac:picMkLst>
            <pc:docMk/>
            <pc:sldMk cId="3278879772" sldId="267"/>
            <ac:picMk id="18" creationId="{8C7C8CC2-1210-EE25-9F05-09CF987B481E}"/>
          </ac:picMkLst>
        </pc:picChg>
      </pc:sldChg>
      <pc:sldChg chg="addSp modSp modTransition">
        <pc:chgData name="Kayleigh Davies" userId="cf716364-9545-4b08-b1d9-ff1ad30bd879" providerId="ADAL" clId="{432E8010-607A-419A-B12A-C6F3C5990691}" dt="2022-08-31T16:06:54.678" v="92"/>
        <pc:sldMkLst>
          <pc:docMk/>
          <pc:sldMk cId="1680251420" sldId="268"/>
        </pc:sldMkLst>
        <pc:picChg chg="add mod">
          <ac:chgData name="Kayleigh Davies" userId="cf716364-9545-4b08-b1d9-ff1ad30bd879" providerId="ADAL" clId="{432E8010-607A-419A-B12A-C6F3C5990691}" dt="2022-08-31T16:06:54.678" v="92"/>
          <ac:picMkLst>
            <pc:docMk/>
            <pc:sldMk cId="1680251420" sldId="268"/>
            <ac:picMk id="10" creationId="{1853A601-07F3-54B6-665D-FADD9B16F137}"/>
          </ac:picMkLst>
        </pc:picChg>
      </pc:sldChg>
      <pc:sldChg chg="addSp delSp modSp mod modTransition modAnim">
        <pc:chgData name="Kayleigh Davies" userId="cf716364-9545-4b08-b1d9-ff1ad30bd879" providerId="ADAL" clId="{432E8010-607A-419A-B12A-C6F3C5990691}" dt="2022-08-31T16:11:57.482" v="97"/>
        <pc:sldMkLst>
          <pc:docMk/>
          <pc:sldMk cId="1231110341" sldId="269"/>
        </pc:sldMkLst>
        <pc:picChg chg="add del mod">
          <ac:chgData name="Kayleigh Davies" userId="cf716364-9545-4b08-b1d9-ff1ad30bd879" providerId="ADAL" clId="{432E8010-607A-419A-B12A-C6F3C5990691}" dt="2022-08-31T16:11:17.588" v="96"/>
          <ac:picMkLst>
            <pc:docMk/>
            <pc:sldMk cId="1231110341" sldId="269"/>
            <ac:picMk id="9" creationId="{BCC072A4-A062-667C-592F-64CBEB6D2BB3}"/>
          </ac:picMkLst>
        </pc:picChg>
        <pc:picChg chg="add del mod">
          <ac:chgData name="Kayleigh Davies" userId="cf716364-9545-4b08-b1d9-ff1ad30bd879" providerId="ADAL" clId="{432E8010-607A-419A-B12A-C6F3C5990691}" dt="2022-08-31T16:11:57.482" v="97"/>
          <ac:picMkLst>
            <pc:docMk/>
            <pc:sldMk cId="1231110341" sldId="269"/>
            <ac:picMk id="11" creationId="{F72ABF23-9C2C-7BAE-6868-19585E7B1AEB}"/>
          </ac:picMkLst>
        </pc:picChg>
        <pc:picChg chg="add mod">
          <ac:chgData name="Kayleigh Davies" userId="cf716364-9545-4b08-b1d9-ff1ad30bd879" providerId="ADAL" clId="{432E8010-607A-419A-B12A-C6F3C5990691}" dt="2022-08-31T16:11:57.482" v="97"/>
          <ac:picMkLst>
            <pc:docMk/>
            <pc:sldMk cId="1231110341" sldId="269"/>
            <ac:picMk id="12" creationId="{762F54FE-62BF-CF44-1C91-0FE4063E24F0}"/>
          </ac:picMkLst>
        </pc:picChg>
      </pc:sldChg>
      <pc:sldChg chg="addSp modSp modTransition">
        <pc:chgData name="Kayleigh Davies" userId="cf716364-9545-4b08-b1d9-ff1ad30bd879" providerId="ADAL" clId="{432E8010-607A-419A-B12A-C6F3C5990691}" dt="2022-08-31T16:16:22.973" v="104"/>
        <pc:sldMkLst>
          <pc:docMk/>
          <pc:sldMk cId="4050536546" sldId="271"/>
        </pc:sldMkLst>
        <pc:picChg chg="add mod">
          <ac:chgData name="Kayleigh Davies" userId="cf716364-9545-4b08-b1d9-ff1ad30bd879" providerId="ADAL" clId="{432E8010-607A-419A-B12A-C6F3C5990691}" dt="2022-08-31T16:16:22.973" v="104"/>
          <ac:picMkLst>
            <pc:docMk/>
            <pc:sldMk cId="4050536546" sldId="271"/>
            <ac:picMk id="9" creationId="{6DE12D6F-ED68-FB40-98C0-1412448057D1}"/>
          </ac:picMkLst>
        </pc:picChg>
      </pc:sldChg>
      <pc:sldChg chg="addSp modSp mod modTransition">
        <pc:chgData name="Kayleigh Davies" userId="cf716364-9545-4b08-b1d9-ff1ad30bd879" providerId="ADAL" clId="{432E8010-607A-419A-B12A-C6F3C5990691}" dt="2022-08-31T16:09:46.428" v="93"/>
        <pc:sldMkLst>
          <pc:docMk/>
          <pc:sldMk cId="21954672" sldId="272"/>
        </pc:sldMkLst>
        <pc:spChg chg="mod">
          <ac:chgData name="Kayleigh Davies" userId="cf716364-9545-4b08-b1d9-ff1ad30bd879" providerId="ADAL" clId="{432E8010-607A-419A-B12A-C6F3C5990691}" dt="2022-08-31T16:04:19.397" v="42" actId="20577"/>
          <ac:spMkLst>
            <pc:docMk/>
            <pc:sldMk cId="21954672" sldId="272"/>
            <ac:spMk id="2" creationId="{14FEB172-7E61-4718-A07B-60C12B57896A}"/>
          </ac:spMkLst>
        </pc:spChg>
        <pc:picChg chg="add mod">
          <ac:chgData name="Kayleigh Davies" userId="cf716364-9545-4b08-b1d9-ff1ad30bd879" providerId="ADAL" clId="{432E8010-607A-419A-B12A-C6F3C5990691}" dt="2022-08-31T16:09:46.428" v="93"/>
          <ac:picMkLst>
            <pc:docMk/>
            <pc:sldMk cId="21954672" sldId="272"/>
            <ac:picMk id="11" creationId="{47ACBD03-3914-3694-5A83-C6E4ACB6EF1B}"/>
          </ac:picMkLst>
        </pc:picChg>
      </pc:sldChg>
      <pc:sldChg chg="del modTransition">
        <pc:chgData name="Kayleigh Davies" userId="cf716364-9545-4b08-b1d9-ff1ad30bd879" providerId="ADAL" clId="{432E8010-607A-419A-B12A-C6F3C5990691}" dt="2022-08-31T16:04:40.391" v="43" actId="2696"/>
        <pc:sldMkLst>
          <pc:docMk/>
          <pc:sldMk cId="3469326825" sldId="273"/>
        </pc:sldMkLst>
      </pc:sldChg>
      <pc:sldChg chg="addSp delSp modSp mod modTransition delAnim">
        <pc:chgData name="Kayleigh Davies" userId="cf716364-9545-4b08-b1d9-ff1ad30bd879" providerId="ADAL" clId="{432E8010-607A-419A-B12A-C6F3C5990691}" dt="2022-08-31T16:19:27.177" v="113"/>
        <pc:sldMkLst>
          <pc:docMk/>
          <pc:sldMk cId="4176983984" sldId="274"/>
        </pc:sldMkLst>
        <pc:spChg chg="mod">
          <ac:chgData name="Kayleigh Davies" userId="cf716364-9545-4b08-b1d9-ff1ad30bd879" providerId="ADAL" clId="{432E8010-607A-419A-B12A-C6F3C5990691}" dt="2022-08-31T16:05:04.119" v="91" actId="20577"/>
          <ac:spMkLst>
            <pc:docMk/>
            <pc:sldMk cId="4176983984" sldId="274"/>
            <ac:spMk id="3" creationId="{19F3FBA2-B1B0-42C7-9818-1B6DD0BBE421}"/>
          </ac:spMkLst>
        </pc:spChg>
        <pc:picChg chg="add del mod">
          <ac:chgData name="Kayleigh Davies" userId="cf716364-9545-4b08-b1d9-ff1ad30bd879" providerId="ADAL" clId="{432E8010-607A-419A-B12A-C6F3C5990691}" dt="2022-08-31T16:18:17.062" v="106" actId="478"/>
          <ac:picMkLst>
            <pc:docMk/>
            <pc:sldMk cId="4176983984" sldId="274"/>
            <ac:picMk id="7" creationId="{E4400C10-D22E-BBB9-0327-A976E0FEA5F9}"/>
          </ac:picMkLst>
        </pc:picChg>
        <pc:picChg chg="add del mod">
          <ac:chgData name="Kayleigh Davies" userId="cf716364-9545-4b08-b1d9-ff1ad30bd879" providerId="ADAL" clId="{432E8010-607A-419A-B12A-C6F3C5990691}" dt="2022-08-31T16:18:49.481" v="109"/>
          <ac:picMkLst>
            <pc:docMk/>
            <pc:sldMk cId="4176983984" sldId="274"/>
            <ac:picMk id="10" creationId="{495B7306-FA7C-7AA9-B551-317EDE442EF2}"/>
          </ac:picMkLst>
        </pc:picChg>
        <pc:picChg chg="add del mod">
          <ac:chgData name="Kayleigh Davies" userId="cf716364-9545-4b08-b1d9-ff1ad30bd879" providerId="ADAL" clId="{432E8010-607A-419A-B12A-C6F3C5990691}" dt="2022-08-31T16:18:51.726" v="110" actId="478"/>
          <ac:picMkLst>
            <pc:docMk/>
            <pc:sldMk cId="4176983984" sldId="274"/>
            <ac:picMk id="11" creationId="{F4647524-0937-C0F6-FCB4-E45DA2143AB3}"/>
          </ac:picMkLst>
        </pc:picChg>
        <pc:picChg chg="add del mod">
          <ac:chgData name="Kayleigh Davies" userId="cf716364-9545-4b08-b1d9-ff1ad30bd879" providerId="ADAL" clId="{432E8010-607A-419A-B12A-C6F3C5990691}" dt="2022-08-31T16:19:27.177" v="113"/>
          <ac:picMkLst>
            <pc:docMk/>
            <pc:sldMk cId="4176983984" sldId="274"/>
            <ac:picMk id="14" creationId="{655F2D20-5A3A-0C0F-5078-EF144583683C}"/>
          </ac:picMkLst>
        </pc:picChg>
        <pc:picChg chg="add mod">
          <ac:chgData name="Kayleigh Davies" userId="cf716364-9545-4b08-b1d9-ff1ad30bd879" providerId="ADAL" clId="{432E8010-607A-419A-B12A-C6F3C5990691}" dt="2022-08-31T16:19:27.177" v="113"/>
          <ac:picMkLst>
            <pc:docMk/>
            <pc:sldMk cId="4176983984" sldId="274"/>
            <ac:picMk id="15" creationId="{56647620-0C89-AE5E-F118-BFBD284DFFC5}"/>
          </ac:picMkLst>
        </pc:picChg>
      </pc:sld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nptcgroup.ac.uk/student-zone/before-you-start/student-finance-and-transport/" TargetMode="External"/><Relationship Id="rId1" Type="http://schemas.openxmlformats.org/officeDocument/2006/relationships/hyperlink" Target="https://www.nptcgroup.ac.uk/student-zone/in-college/absence-reporting/" TargetMode="Externa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2.xml.rels><?xml version="1.0" encoding="UTF-8" standalone="yes"?>
<Relationships xmlns="http://schemas.openxmlformats.org/package/2006/relationships"><Relationship Id="rId3" Type="http://schemas.openxmlformats.org/officeDocument/2006/relationships/hyperlink" Target="https://www.nptcgroup.ac.uk/student-zone/in-college/absence-reporting/" TargetMode="External"/><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hyperlink" Target="https://www.nptcgroup.ac.uk/student-zone/before-you-start/student-finance-and-transport/" TargetMode="External"/><Relationship Id="rId5" Type="http://schemas.openxmlformats.org/officeDocument/2006/relationships/image" Target="../media/image12.svg"/><Relationship Id="rId4" Type="http://schemas.openxmlformats.org/officeDocument/2006/relationships/image" Target="../media/image11.png"/></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19874B-72D2-4A12-9480-7CB85D0DADCB}" type="doc">
      <dgm:prSet loTypeId="urn:microsoft.com/office/officeart/2005/8/layout/vList2" loCatId="list" qsTypeId="urn:microsoft.com/office/officeart/2005/8/quickstyle/simple5" qsCatId="simple" csTypeId="urn:microsoft.com/office/officeart/2005/8/colors/accent6_2" csCatId="accent6"/>
      <dgm:spPr/>
      <dgm:t>
        <a:bodyPr/>
        <a:lstStyle/>
        <a:p>
          <a:endParaRPr lang="en-US"/>
        </a:p>
      </dgm:t>
    </dgm:pt>
    <dgm:pt modelId="{676AE8D4-360F-4CF4-B976-A9014E2C26DE}">
      <dgm:prSet/>
      <dgm:spPr>
        <a:solidFill>
          <a:schemeClr val="accent6">
            <a:lumMod val="40000"/>
            <a:lumOff val="60000"/>
          </a:schemeClr>
        </a:solidFill>
      </dgm:spPr>
      <dgm:t>
        <a:bodyPr/>
        <a:lstStyle/>
        <a:p>
          <a:r>
            <a:rPr lang="en-GB" dirty="0">
              <a:latin typeface="Calibri"/>
              <a:cs typeface="Calibri"/>
            </a:rPr>
            <a:t>Student Support are able to help you with things such as:</a:t>
          </a:r>
          <a:endParaRPr lang="en-US" dirty="0">
            <a:latin typeface="Calibri"/>
            <a:cs typeface="Calibri"/>
          </a:endParaRPr>
        </a:p>
      </dgm:t>
    </dgm:pt>
    <dgm:pt modelId="{EFF42378-A9E7-4399-AB97-5280393C508E}" type="parTrans" cxnId="{B233B8CE-1689-4F3E-A4C3-530ACF5C8387}">
      <dgm:prSet/>
      <dgm:spPr/>
      <dgm:t>
        <a:bodyPr/>
        <a:lstStyle/>
        <a:p>
          <a:endParaRPr lang="en-US"/>
        </a:p>
      </dgm:t>
    </dgm:pt>
    <dgm:pt modelId="{3C214E60-0F5A-4BF1-AC4D-2AC97F530AE9}" type="sibTrans" cxnId="{B233B8CE-1689-4F3E-A4C3-530ACF5C8387}">
      <dgm:prSet/>
      <dgm:spPr/>
      <dgm:t>
        <a:bodyPr/>
        <a:lstStyle/>
        <a:p>
          <a:endParaRPr lang="en-US"/>
        </a:p>
      </dgm:t>
    </dgm:pt>
    <dgm:pt modelId="{D10B0D19-1640-422F-B006-4730CFAE555C}">
      <dgm:prSet/>
      <dgm:spPr/>
      <dgm:t>
        <a:bodyPr/>
        <a:lstStyle/>
        <a:p>
          <a:r>
            <a:rPr lang="en-GB" dirty="0"/>
            <a:t>Financial support- including EMA, WGLG, free college meals. </a:t>
          </a:r>
          <a:endParaRPr lang="en-US" dirty="0"/>
        </a:p>
      </dgm:t>
    </dgm:pt>
    <dgm:pt modelId="{7CA98518-88B5-4236-BC7F-E96E99620A5A}" type="parTrans" cxnId="{B899809B-2565-47A3-9313-751C0D60E456}">
      <dgm:prSet/>
      <dgm:spPr/>
      <dgm:t>
        <a:bodyPr/>
        <a:lstStyle/>
        <a:p>
          <a:endParaRPr lang="en-US"/>
        </a:p>
      </dgm:t>
    </dgm:pt>
    <dgm:pt modelId="{01FF9BC9-9366-4E14-B58C-23D04A249030}" type="sibTrans" cxnId="{B899809B-2565-47A3-9313-751C0D60E456}">
      <dgm:prSet/>
      <dgm:spPr/>
      <dgm:t>
        <a:bodyPr/>
        <a:lstStyle/>
        <a:p>
          <a:endParaRPr lang="en-US"/>
        </a:p>
      </dgm:t>
    </dgm:pt>
    <dgm:pt modelId="{223B7408-E6CD-43CC-AD65-7065CB129BEE}">
      <dgm:prSet/>
      <dgm:spPr/>
      <dgm:t>
        <a:bodyPr/>
        <a:lstStyle/>
        <a:p>
          <a:r>
            <a:rPr lang="en-GB" dirty="0"/>
            <a:t>Well-being support- if you are feeling overwhelmed and need someone to talk to.</a:t>
          </a:r>
          <a:endParaRPr lang="en-US" dirty="0"/>
        </a:p>
      </dgm:t>
    </dgm:pt>
    <dgm:pt modelId="{3578535D-F75A-4628-883D-B0053504D23C}" type="parTrans" cxnId="{11BE968D-8338-4A70-8CF7-5CE3397EBBA2}">
      <dgm:prSet/>
      <dgm:spPr/>
      <dgm:t>
        <a:bodyPr/>
        <a:lstStyle/>
        <a:p>
          <a:endParaRPr lang="en-US"/>
        </a:p>
      </dgm:t>
    </dgm:pt>
    <dgm:pt modelId="{445A2172-646F-4A4A-8F7D-83E266D3C1BE}" type="sibTrans" cxnId="{11BE968D-8338-4A70-8CF7-5CE3397EBBA2}">
      <dgm:prSet/>
      <dgm:spPr/>
      <dgm:t>
        <a:bodyPr/>
        <a:lstStyle/>
        <a:p>
          <a:endParaRPr lang="en-US"/>
        </a:p>
      </dgm:t>
    </dgm:pt>
    <dgm:pt modelId="{30F32F13-6495-454E-8358-2233E9E0C06F}">
      <dgm:prSet/>
      <dgm:spPr/>
      <dgm:t>
        <a:bodyPr/>
        <a:lstStyle/>
        <a:p>
          <a:r>
            <a:rPr lang="en-GB" dirty="0"/>
            <a:t>Counselling services- For students facing challenges with emotional difficulties including bereavement.  </a:t>
          </a:r>
          <a:endParaRPr lang="en-US" dirty="0"/>
        </a:p>
      </dgm:t>
    </dgm:pt>
    <dgm:pt modelId="{D6EBDD0E-7A94-49CE-BFD2-9528E45C138E}" type="parTrans" cxnId="{D6BFEB0B-5760-4E71-BEB1-9CA0CAA88B12}">
      <dgm:prSet/>
      <dgm:spPr/>
      <dgm:t>
        <a:bodyPr/>
        <a:lstStyle/>
        <a:p>
          <a:endParaRPr lang="en-US"/>
        </a:p>
      </dgm:t>
    </dgm:pt>
    <dgm:pt modelId="{A42251D3-0CD4-40D8-8BAA-22BF3B472F0E}" type="sibTrans" cxnId="{D6BFEB0B-5760-4E71-BEB1-9CA0CAA88B12}">
      <dgm:prSet/>
      <dgm:spPr/>
      <dgm:t>
        <a:bodyPr/>
        <a:lstStyle/>
        <a:p>
          <a:endParaRPr lang="en-US"/>
        </a:p>
      </dgm:t>
    </dgm:pt>
    <dgm:pt modelId="{3CF7DDCD-563D-49F5-845F-AE57707FB82A}">
      <dgm:prSet/>
      <dgm:spPr/>
      <dgm:t>
        <a:bodyPr/>
        <a:lstStyle/>
        <a:p>
          <a:r>
            <a:rPr lang="en-GB" dirty="0"/>
            <a:t>Additional Learning Needs specialist staff- for any students with additional learning needs such as ASD, ADHD etc. </a:t>
          </a:r>
          <a:endParaRPr lang="en-US" dirty="0"/>
        </a:p>
      </dgm:t>
    </dgm:pt>
    <dgm:pt modelId="{B33475C1-3F19-425E-B33E-A77C27E67273}" type="parTrans" cxnId="{680B59E7-7865-45B5-8F1F-F1EFA15E3245}">
      <dgm:prSet/>
      <dgm:spPr/>
      <dgm:t>
        <a:bodyPr/>
        <a:lstStyle/>
        <a:p>
          <a:endParaRPr lang="en-US"/>
        </a:p>
      </dgm:t>
    </dgm:pt>
    <dgm:pt modelId="{66C7AD4E-E3AA-4E79-BA1E-A5E940699438}" type="sibTrans" cxnId="{680B59E7-7865-45B5-8F1F-F1EFA15E3245}">
      <dgm:prSet/>
      <dgm:spPr/>
      <dgm:t>
        <a:bodyPr/>
        <a:lstStyle/>
        <a:p>
          <a:endParaRPr lang="en-US"/>
        </a:p>
      </dgm:t>
    </dgm:pt>
    <dgm:pt modelId="{39581C18-6F20-4A53-A1CC-B7368A725259}">
      <dgm:prSet/>
      <dgm:spPr/>
      <dgm:t>
        <a:bodyPr/>
        <a:lstStyle/>
        <a:p>
          <a:r>
            <a:rPr lang="en-GB" dirty="0"/>
            <a:t>Student absence and transport. </a:t>
          </a:r>
          <a:endParaRPr lang="en-US" dirty="0"/>
        </a:p>
      </dgm:t>
    </dgm:pt>
    <dgm:pt modelId="{60007330-159A-4AEE-8E2A-DB1251FB9534}" type="parTrans" cxnId="{FCB4C6C1-7AA2-441C-87AC-D1F788409063}">
      <dgm:prSet/>
      <dgm:spPr/>
      <dgm:t>
        <a:bodyPr/>
        <a:lstStyle/>
        <a:p>
          <a:endParaRPr lang="en-US"/>
        </a:p>
      </dgm:t>
    </dgm:pt>
    <dgm:pt modelId="{521562B5-E5DA-4EDF-82A3-200860BE9943}" type="sibTrans" cxnId="{FCB4C6C1-7AA2-441C-87AC-D1F788409063}">
      <dgm:prSet/>
      <dgm:spPr/>
      <dgm:t>
        <a:bodyPr/>
        <a:lstStyle/>
        <a:p>
          <a:endParaRPr lang="en-US"/>
        </a:p>
      </dgm:t>
    </dgm:pt>
    <dgm:pt modelId="{80AE8FEF-D7FF-41EC-820A-57F921A32696}" type="pres">
      <dgm:prSet presAssocID="{2419874B-72D2-4A12-9480-7CB85D0DADCB}" presName="linear" presStyleCnt="0">
        <dgm:presLayoutVars>
          <dgm:animLvl val="lvl"/>
          <dgm:resizeHandles val="exact"/>
        </dgm:presLayoutVars>
      </dgm:prSet>
      <dgm:spPr/>
    </dgm:pt>
    <dgm:pt modelId="{C7E75DC2-7506-42D3-AF61-3E7F31DCCA06}" type="pres">
      <dgm:prSet presAssocID="{676AE8D4-360F-4CF4-B976-A9014E2C26DE}" presName="parentText" presStyleLbl="node1" presStyleIdx="0" presStyleCnt="1">
        <dgm:presLayoutVars>
          <dgm:chMax val="0"/>
          <dgm:bulletEnabled val="1"/>
        </dgm:presLayoutVars>
      </dgm:prSet>
      <dgm:spPr/>
    </dgm:pt>
    <dgm:pt modelId="{90F25059-9FED-48E6-B031-679434DE31C0}" type="pres">
      <dgm:prSet presAssocID="{676AE8D4-360F-4CF4-B976-A9014E2C26DE}" presName="childText" presStyleLbl="revTx" presStyleIdx="0" presStyleCnt="1">
        <dgm:presLayoutVars>
          <dgm:bulletEnabled val="1"/>
        </dgm:presLayoutVars>
      </dgm:prSet>
      <dgm:spPr/>
    </dgm:pt>
  </dgm:ptLst>
  <dgm:cxnLst>
    <dgm:cxn modelId="{F1280308-D84B-4C94-B809-BC0A904D812E}" type="presOf" srcId="{676AE8D4-360F-4CF4-B976-A9014E2C26DE}" destId="{C7E75DC2-7506-42D3-AF61-3E7F31DCCA06}" srcOrd="0" destOrd="0" presId="urn:microsoft.com/office/officeart/2005/8/layout/vList2"/>
    <dgm:cxn modelId="{D6BFEB0B-5760-4E71-BEB1-9CA0CAA88B12}" srcId="{676AE8D4-360F-4CF4-B976-A9014E2C26DE}" destId="{30F32F13-6495-454E-8358-2233E9E0C06F}" srcOrd="2" destOrd="0" parTransId="{D6EBDD0E-7A94-49CE-BFD2-9528E45C138E}" sibTransId="{A42251D3-0CD4-40D8-8BAA-22BF3B472F0E}"/>
    <dgm:cxn modelId="{1F74891F-8E4E-44FA-9E8E-1F6FF2582795}" type="presOf" srcId="{3CF7DDCD-563D-49F5-845F-AE57707FB82A}" destId="{90F25059-9FED-48E6-B031-679434DE31C0}" srcOrd="0" destOrd="3" presId="urn:microsoft.com/office/officeart/2005/8/layout/vList2"/>
    <dgm:cxn modelId="{DAB85086-1FA7-4A8F-9D7B-F837775DEE02}" type="presOf" srcId="{D10B0D19-1640-422F-B006-4730CFAE555C}" destId="{90F25059-9FED-48E6-B031-679434DE31C0}" srcOrd="0" destOrd="0" presId="urn:microsoft.com/office/officeart/2005/8/layout/vList2"/>
    <dgm:cxn modelId="{11BE968D-8338-4A70-8CF7-5CE3397EBBA2}" srcId="{676AE8D4-360F-4CF4-B976-A9014E2C26DE}" destId="{223B7408-E6CD-43CC-AD65-7065CB129BEE}" srcOrd="1" destOrd="0" parTransId="{3578535D-F75A-4628-883D-B0053504D23C}" sibTransId="{445A2172-646F-4A4A-8F7D-83E266D3C1BE}"/>
    <dgm:cxn modelId="{B899809B-2565-47A3-9313-751C0D60E456}" srcId="{676AE8D4-360F-4CF4-B976-A9014E2C26DE}" destId="{D10B0D19-1640-422F-B006-4730CFAE555C}" srcOrd="0" destOrd="0" parTransId="{7CA98518-88B5-4236-BC7F-E96E99620A5A}" sibTransId="{01FF9BC9-9366-4E14-B58C-23D04A249030}"/>
    <dgm:cxn modelId="{32E9179F-1641-4C2C-9AA4-6D1FD3F4AA79}" type="presOf" srcId="{223B7408-E6CD-43CC-AD65-7065CB129BEE}" destId="{90F25059-9FED-48E6-B031-679434DE31C0}" srcOrd="0" destOrd="1" presId="urn:microsoft.com/office/officeart/2005/8/layout/vList2"/>
    <dgm:cxn modelId="{A9DAFEAD-37AA-488D-B2C9-B52A7B15BF23}" type="presOf" srcId="{2419874B-72D2-4A12-9480-7CB85D0DADCB}" destId="{80AE8FEF-D7FF-41EC-820A-57F921A32696}" srcOrd="0" destOrd="0" presId="urn:microsoft.com/office/officeart/2005/8/layout/vList2"/>
    <dgm:cxn modelId="{A08444B4-3C26-4098-9924-AD9FE3F90366}" type="presOf" srcId="{30F32F13-6495-454E-8358-2233E9E0C06F}" destId="{90F25059-9FED-48E6-B031-679434DE31C0}" srcOrd="0" destOrd="2" presId="urn:microsoft.com/office/officeart/2005/8/layout/vList2"/>
    <dgm:cxn modelId="{A23DCCBC-97C5-4FC9-AB21-361BD62CC43C}" type="presOf" srcId="{39581C18-6F20-4A53-A1CC-B7368A725259}" destId="{90F25059-9FED-48E6-B031-679434DE31C0}" srcOrd="0" destOrd="4" presId="urn:microsoft.com/office/officeart/2005/8/layout/vList2"/>
    <dgm:cxn modelId="{FCB4C6C1-7AA2-441C-87AC-D1F788409063}" srcId="{676AE8D4-360F-4CF4-B976-A9014E2C26DE}" destId="{39581C18-6F20-4A53-A1CC-B7368A725259}" srcOrd="4" destOrd="0" parTransId="{60007330-159A-4AEE-8E2A-DB1251FB9534}" sibTransId="{521562B5-E5DA-4EDF-82A3-200860BE9943}"/>
    <dgm:cxn modelId="{B233B8CE-1689-4F3E-A4C3-530ACF5C8387}" srcId="{2419874B-72D2-4A12-9480-7CB85D0DADCB}" destId="{676AE8D4-360F-4CF4-B976-A9014E2C26DE}" srcOrd="0" destOrd="0" parTransId="{EFF42378-A9E7-4399-AB97-5280393C508E}" sibTransId="{3C214E60-0F5A-4BF1-AC4D-2AC97F530AE9}"/>
    <dgm:cxn modelId="{680B59E7-7865-45B5-8F1F-F1EFA15E3245}" srcId="{676AE8D4-360F-4CF4-B976-A9014E2C26DE}" destId="{3CF7DDCD-563D-49F5-845F-AE57707FB82A}" srcOrd="3" destOrd="0" parTransId="{B33475C1-3F19-425E-B33E-A77C27E67273}" sibTransId="{66C7AD4E-E3AA-4E79-BA1E-A5E940699438}"/>
    <dgm:cxn modelId="{0EF85DE7-CAF1-4183-B971-5D9905E381BF}" type="presParOf" srcId="{80AE8FEF-D7FF-41EC-820A-57F921A32696}" destId="{C7E75DC2-7506-42D3-AF61-3E7F31DCCA06}" srcOrd="0" destOrd="0" presId="urn:microsoft.com/office/officeart/2005/8/layout/vList2"/>
    <dgm:cxn modelId="{C1D228AE-2D36-474E-86A3-E6B2749496CC}" type="presParOf" srcId="{80AE8FEF-D7FF-41EC-820A-57F921A32696}" destId="{90F25059-9FED-48E6-B031-679434DE31C0}" srcOrd="1"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E3785C6-DB4F-4651-A228-2BE1F6BA278B}"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E11AF5E0-A022-48D2-888F-3CD2DD820BE1}">
      <dgm:prSet/>
      <dgm:spPr/>
      <dgm:t>
        <a:bodyPr/>
        <a:lstStyle/>
        <a:p>
          <a:pPr>
            <a:lnSpc>
              <a:spcPct val="100000"/>
            </a:lnSpc>
            <a:defRPr cap="all"/>
          </a:pPr>
          <a:r>
            <a:rPr lang="en-US">
              <a:hlinkClick xmlns:r="http://schemas.openxmlformats.org/officeDocument/2006/relationships" r:id="rId1"/>
            </a:rPr>
            <a:t>Absence Reporting - NPTC Group of Colleges</a:t>
          </a:r>
          <a:endParaRPr lang="en-US"/>
        </a:p>
      </dgm:t>
    </dgm:pt>
    <dgm:pt modelId="{84432ECA-1368-444E-B3E4-830FA64D67F3}" type="parTrans" cxnId="{6E7F36B2-8656-45F1-B359-3E45E631790C}">
      <dgm:prSet/>
      <dgm:spPr/>
      <dgm:t>
        <a:bodyPr/>
        <a:lstStyle/>
        <a:p>
          <a:endParaRPr lang="en-US"/>
        </a:p>
      </dgm:t>
    </dgm:pt>
    <dgm:pt modelId="{4BE045AF-AF61-43C4-BBC8-6D9199DC4155}" type="sibTrans" cxnId="{6E7F36B2-8656-45F1-B359-3E45E631790C}">
      <dgm:prSet/>
      <dgm:spPr/>
      <dgm:t>
        <a:bodyPr/>
        <a:lstStyle/>
        <a:p>
          <a:endParaRPr lang="en-US"/>
        </a:p>
      </dgm:t>
    </dgm:pt>
    <dgm:pt modelId="{8EDE5ED6-CC9A-42AA-8F77-948CDEEA3B39}">
      <dgm:prSet/>
      <dgm:spPr/>
      <dgm:t>
        <a:bodyPr/>
        <a:lstStyle/>
        <a:p>
          <a:pPr>
            <a:lnSpc>
              <a:spcPct val="100000"/>
            </a:lnSpc>
            <a:defRPr cap="all"/>
          </a:pPr>
          <a:r>
            <a:rPr lang="en-US">
              <a:hlinkClick xmlns:r="http://schemas.openxmlformats.org/officeDocument/2006/relationships" r:id="rId2"/>
            </a:rPr>
            <a:t>Student Finance and Transport - NPTC Group of Colleges</a:t>
          </a:r>
          <a:endParaRPr lang="en-US"/>
        </a:p>
      </dgm:t>
    </dgm:pt>
    <dgm:pt modelId="{CBF4C4B5-C951-4E05-8B02-D3DCCB8B9920}" type="parTrans" cxnId="{B4E9113D-83BC-4DF0-B493-48CDD9A21118}">
      <dgm:prSet/>
      <dgm:spPr/>
      <dgm:t>
        <a:bodyPr/>
        <a:lstStyle/>
        <a:p>
          <a:endParaRPr lang="en-US"/>
        </a:p>
      </dgm:t>
    </dgm:pt>
    <dgm:pt modelId="{24A3E97E-1DAD-4941-916B-C21016E94615}" type="sibTrans" cxnId="{B4E9113D-83BC-4DF0-B493-48CDD9A21118}">
      <dgm:prSet/>
      <dgm:spPr/>
      <dgm:t>
        <a:bodyPr/>
        <a:lstStyle/>
        <a:p>
          <a:endParaRPr lang="en-US"/>
        </a:p>
      </dgm:t>
    </dgm:pt>
    <dgm:pt modelId="{16BA0D26-8FF6-4277-B517-71E30D8B8430}" type="pres">
      <dgm:prSet presAssocID="{6E3785C6-DB4F-4651-A228-2BE1F6BA278B}" presName="root" presStyleCnt="0">
        <dgm:presLayoutVars>
          <dgm:dir/>
          <dgm:resizeHandles val="exact"/>
        </dgm:presLayoutVars>
      </dgm:prSet>
      <dgm:spPr/>
    </dgm:pt>
    <dgm:pt modelId="{E53E07B4-CFA1-4F65-8CCB-147BFD0780D3}" type="pres">
      <dgm:prSet presAssocID="{E11AF5E0-A022-48D2-888F-3CD2DD820BE1}" presName="compNode" presStyleCnt="0"/>
      <dgm:spPr/>
    </dgm:pt>
    <dgm:pt modelId="{D2DE51B8-6956-48D8-B5B8-C647061CC5FE}" type="pres">
      <dgm:prSet presAssocID="{E11AF5E0-A022-48D2-888F-3CD2DD820BE1}" presName="iconBgRect" presStyleLbl="bgShp" presStyleIdx="0" presStyleCnt="2"/>
      <dgm:spPr/>
    </dgm:pt>
    <dgm:pt modelId="{AC8E9E1B-1F38-47C7-AA82-815D780B3F31}" type="pres">
      <dgm:prSet presAssocID="{E11AF5E0-A022-48D2-888F-3CD2DD820BE1}" presName="iconRect" presStyleLbl="node1" presStyleIdx="0"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Group"/>
        </a:ext>
      </dgm:extLst>
    </dgm:pt>
    <dgm:pt modelId="{72F53179-873B-4BDD-A520-35DE145B27CA}" type="pres">
      <dgm:prSet presAssocID="{E11AF5E0-A022-48D2-888F-3CD2DD820BE1}" presName="spaceRect" presStyleCnt="0"/>
      <dgm:spPr/>
    </dgm:pt>
    <dgm:pt modelId="{6E420D74-CD11-49B6-B847-822477E67CCA}" type="pres">
      <dgm:prSet presAssocID="{E11AF5E0-A022-48D2-888F-3CD2DD820BE1}" presName="textRect" presStyleLbl="revTx" presStyleIdx="0" presStyleCnt="2">
        <dgm:presLayoutVars>
          <dgm:chMax val="1"/>
          <dgm:chPref val="1"/>
        </dgm:presLayoutVars>
      </dgm:prSet>
      <dgm:spPr/>
    </dgm:pt>
    <dgm:pt modelId="{7BC79772-AD4C-4A00-9389-B5CE945547D8}" type="pres">
      <dgm:prSet presAssocID="{4BE045AF-AF61-43C4-BBC8-6D9199DC4155}" presName="sibTrans" presStyleCnt="0"/>
      <dgm:spPr/>
    </dgm:pt>
    <dgm:pt modelId="{8CD5485E-9804-4C5E-8535-B11E2DBB1F5D}" type="pres">
      <dgm:prSet presAssocID="{8EDE5ED6-CC9A-42AA-8F77-948CDEEA3B39}" presName="compNode" presStyleCnt="0"/>
      <dgm:spPr/>
    </dgm:pt>
    <dgm:pt modelId="{8E7A040B-9251-46AF-8621-A24C721FAC03}" type="pres">
      <dgm:prSet presAssocID="{8EDE5ED6-CC9A-42AA-8F77-948CDEEA3B39}" presName="iconBgRect" presStyleLbl="bgShp" presStyleIdx="1" presStyleCnt="2"/>
      <dgm:spPr/>
    </dgm:pt>
    <dgm:pt modelId="{12ACB1A8-2B7F-4F5F-B022-142AA32BB5F0}" type="pres">
      <dgm:prSet presAssocID="{8EDE5ED6-CC9A-42AA-8F77-948CDEEA3B39}" presName="iconRect" presStyleLbl="node1" presStyleIdx="1" presStyleCnt="2"/>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choolhouse"/>
        </a:ext>
      </dgm:extLst>
    </dgm:pt>
    <dgm:pt modelId="{34E2FCA3-99B1-4A1E-A5A2-3DAAED42A0DD}" type="pres">
      <dgm:prSet presAssocID="{8EDE5ED6-CC9A-42AA-8F77-948CDEEA3B39}" presName="spaceRect" presStyleCnt="0"/>
      <dgm:spPr/>
    </dgm:pt>
    <dgm:pt modelId="{2048D586-E323-4CD3-90F7-C207303339E0}" type="pres">
      <dgm:prSet presAssocID="{8EDE5ED6-CC9A-42AA-8F77-948CDEEA3B39}" presName="textRect" presStyleLbl="revTx" presStyleIdx="1" presStyleCnt="2">
        <dgm:presLayoutVars>
          <dgm:chMax val="1"/>
          <dgm:chPref val="1"/>
        </dgm:presLayoutVars>
      </dgm:prSet>
      <dgm:spPr/>
    </dgm:pt>
  </dgm:ptLst>
  <dgm:cxnLst>
    <dgm:cxn modelId="{B4E9113D-83BC-4DF0-B493-48CDD9A21118}" srcId="{6E3785C6-DB4F-4651-A228-2BE1F6BA278B}" destId="{8EDE5ED6-CC9A-42AA-8F77-948CDEEA3B39}" srcOrd="1" destOrd="0" parTransId="{CBF4C4B5-C951-4E05-8B02-D3DCCB8B9920}" sibTransId="{24A3E97E-1DAD-4941-916B-C21016E94615}"/>
    <dgm:cxn modelId="{BCC0B16B-E543-48FF-8235-6D7D630B2752}" type="presOf" srcId="{6E3785C6-DB4F-4651-A228-2BE1F6BA278B}" destId="{16BA0D26-8FF6-4277-B517-71E30D8B8430}" srcOrd="0" destOrd="0" presId="urn:microsoft.com/office/officeart/2018/5/layout/IconCircleLabelList"/>
    <dgm:cxn modelId="{9A398581-A901-4BBF-918C-8C4741A56E55}" type="presOf" srcId="{8EDE5ED6-CC9A-42AA-8F77-948CDEEA3B39}" destId="{2048D586-E323-4CD3-90F7-C207303339E0}" srcOrd="0" destOrd="0" presId="urn:microsoft.com/office/officeart/2018/5/layout/IconCircleLabelList"/>
    <dgm:cxn modelId="{6E7F36B2-8656-45F1-B359-3E45E631790C}" srcId="{6E3785C6-DB4F-4651-A228-2BE1F6BA278B}" destId="{E11AF5E0-A022-48D2-888F-3CD2DD820BE1}" srcOrd="0" destOrd="0" parTransId="{84432ECA-1368-444E-B3E4-830FA64D67F3}" sibTransId="{4BE045AF-AF61-43C4-BBC8-6D9199DC4155}"/>
    <dgm:cxn modelId="{C252AEE8-4D31-4849-90D7-7DC6FB8304D2}" type="presOf" srcId="{E11AF5E0-A022-48D2-888F-3CD2DD820BE1}" destId="{6E420D74-CD11-49B6-B847-822477E67CCA}" srcOrd="0" destOrd="0" presId="urn:microsoft.com/office/officeart/2018/5/layout/IconCircleLabelList"/>
    <dgm:cxn modelId="{FC78DE6A-902B-4837-8D99-20A315C7F440}" type="presParOf" srcId="{16BA0D26-8FF6-4277-B517-71E30D8B8430}" destId="{E53E07B4-CFA1-4F65-8CCB-147BFD0780D3}" srcOrd="0" destOrd="0" presId="urn:microsoft.com/office/officeart/2018/5/layout/IconCircleLabelList"/>
    <dgm:cxn modelId="{19F5BB0C-6E5C-424D-AFB4-8FA7CBA33A53}" type="presParOf" srcId="{E53E07B4-CFA1-4F65-8CCB-147BFD0780D3}" destId="{D2DE51B8-6956-48D8-B5B8-C647061CC5FE}" srcOrd="0" destOrd="0" presId="urn:microsoft.com/office/officeart/2018/5/layout/IconCircleLabelList"/>
    <dgm:cxn modelId="{8A478F1A-70E1-443A-BA45-117843BBEBEA}" type="presParOf" srcId="{E53E07B4-CFA1-4F65-8CCB-147BFD0780D3}" destId="{AC8E9E1B-1F38-47C7-AA82-815D780B3F31}" srcOrd="1" destOrd="0" presId="urn:microsoft.com/office/officeart/2018/5/layout/IconCircleLabelList"/>
    <dgm:cxn modelId="{D7A197CF-623C-49C8-B850-C598B87EF3C5}" type="presParOf" srcId="{E53E07B4-CFA1-4F65-8CCB-147BFD0780D3}" destId="{72F53179-873B-4BDD-A520-35DE145B27CA}" srcOrd="2" destOrd="0" presId="urn:microsoft.com/office/officeart/2018/5/layout/IconCircleLabelList"/>
    <dgm:cxn modelId="{210ADBFC-DCF1-4CED-B449-DE48FAE02A67}" type="presParOf" srcId="{E53E07B4-CFA1-4F65-8CCB-147BFD0780D3}" destId="{6E420D74-CD11-49B6-B847-822477E67CCA}" srcOrd="3" destOrd="0" presId="urn:microsoft.com/office/officeart/2018/5/layout/IconCircleLabelList"/>
    <dgm:cxn modelId="{6FB562A0-CEA5-4B15-A4F5-27A0906399B3}" type="presParOf" srcId="{16BA0D26-8FF6-4277-B517-71E30D8B8430}" destId="{7BC79772-AD4C-4A00-9389-B5CE945547D8}" srcOrd="1" destOrd="0" presId="urn:microsoft.com/office/officeart/2018/5/layout/IconCircleLabelList"/>
    <dgm:cxn modelId="{BF9595DF-9791-408B-8E74-9944ADA6D374}" type="presParOf" srcId="{16BA0D26-8FF6-4277-B517-71E30D8B8430}" destId="{8CD5485E-9804-4C5E-8535-B11E2DBB1F5D}" srcOrd="2" destOrd="0" presId="urn:microsoft.com/office/officeart/2018/5/layout/IconCircleLabelList"/>
    <dgm:cxn modelId="{1E249B33-84FA-4DF9-B443-929E608962E7}" type="presParOf" srcId="{8CD5485E-9804-4C5E-8535-B11E2DBB1F5D}" destId="{8E7A040B-9251-46AF-8621-A24C721FAC03}" srcOrd="0" destOrd="0" presId="urn:microsoft.com/office/officeart/2018/5/layout/IconCircleLabelList"/>
    <dgm:cxn modelId="{F407950A-7C12-4197-B576-48DBF825AE84}" type="presParOf" srcId="{8CD5485E-9804-4C5E-8535-B11E2DBB1F5D}" destId="{12ACB1A8-2B7F-4F5F-B022-142AA32BB5F0}" srcOrd="1" destOrd="0" presId="urn:microsoft.com/office/officeart/2018/5/layout/IconCircleLabelList"/>
    <dgm:cxn modelId="{85E7B6DC-F17B-4180-BFD5-819500C0FA02}" type="presParOf" srcId="{8CD5485E-9804-4C5E-8535-B11E2DBB1F5D}" destId="{34E2FCA3-99B1-4A1E-A5A2-3DAAED42A0DD}" srcOrd="2" destOrd="0" presId="urn:microsoft.com/office/officeart/2018/5/layout/IconCircleLabelList"/>
    <dgm:cxn modelId="{C37891CB-9C84-43AB-B105-558F7EB0D81B}" type="presParOf" srcId="{8CD5485E-9804-4C5E-8535-B11E2DBB1F5D}" destId="{2048D586-E323-4CD3-90F7-C207303339E0}" srcOrd="3" destOrd="0" presId="urn:microsoft.com/office/officeart/2018/5/layout/IconCircle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E917E2F-4A9C-488B-8F14-99E3CE7DA194}" type="doc">
      <dgm:prSet loTypeId="urn:microsoft.com/office/officeart/2005/8/layout/default" loCatId="list" qsTypeId="urn:microsoft.com/office/officeart/2005/8/quickstyle/simple2" qsCatId="simple" csTypeId="urn:microsoft.com/office/officeart/2005/8/colors/colorful5" csCatId="colorful"/>
      <dgm:spPr/>
      <dgm:t>
        <a:bodyPr/>
        <a:lstStyle/>
        <a:p>
          <a:endParaRPr lang="en-US"/>
        </a:p>
      </dgm:t>
    </dgm:pt>
    <dgm:pt modelId="{4E360156-AF81-4BB3-A6B1-71CF175101B2}">
      <dgm:prSet/>
      <dgm:spPr/>
      <dgm:t>
        <a:bodyPr/>
        <a:lstStyle/>
        <a:p>
          <a:r>
            <a:rPr lang="en-GB" dirty="0"/>
            <a:t>Students must register their absence through EBS Prospect (the website you used to apply and enrol on your course). This includes sickness and appointments.</a:t>
          </a:r>
          <a:endParaRPr lang="en-US" dirty="0"/>
        </a:p>
      </dgm:t>
    </dgm:pt>
    <dgm:pt modelId="{5E218822-F9BC-405A-861E-35F2860BDF84}" type="parTrans" cxnId="{691F45A2-1884-4D3D-BCA7-43F03038936D}">
      <dgm:prSet/>
      <dgm:spPr/>
      <dgm:t>
        <a:bodyPr/>
        <a:lstStyle/>
        <a:p>
          <a:endParaRPr lang="en-US"/>
        </a:p>
      </dgm:t>
    </dgm:pt>
    <dgm:pt modelId="{AF9D5195-92F4-4618-B331-5E5304F5622E}" type="sibTrans" cxnId="{691F45A2-1884-4D3D-BCA7-43F03038936D}">
      <dgm:prSet/>
      <dgm:spPr/>
      <dgm:t>
        <a:bodyPr/>
        <a:lstStyle/>
        <a:p>
          <a:endParaRPr lang="en-US"/>
        </a:p>
      </dgm:t>
    </dgm:pt>
    <dgm:pt modelId="{62D5147F-01AD-42E7-A7C9-F32B48C50D56}">
      <dgm:prSet/>
      <dgm:spPr/>
      <dgm:t>
        <a:bodyPr/>
        <a:lstStyle/>
        <a:p>
          <a:r>
            <a:rPr lang="en-GB" dirty="0"/>
            <a:t>Absences for more than 5 days require a doctor's paper. </a:t>
          </a:r>
          <a:endParaRPr lang="en-US" dirty="0"/>
        </a:p>
      </dgm:t>
    </dgm:pt>
    <dgm:pt modelId="{D5C6AA0D-9914-48E8-9620-CE097F9229C3}" type="parTrans" cxnId="{A00FA6FB-219F-48EA-8A10-91259486298A}">
      <dgm:prSet/>
      <dgm:spPr/>
      <dgm:t>
        <a:bodyPr/>
        <a:lstStyle/>
        <a:p>
          <a:endParaRPr lang="en-US"/>
        </a:p>
      </dgm:t>
    </dgm:pt>
    <dgm:pt modelId="{2B442DD2-D033-499D-884A-793C23D4AE97}" type="sibTrans" cxnId="{A00FA6FB-219F-48EA-8A10-91259486298A}">
      <dgm:prSet/>
      <dgm:spPr/>
      <dgm:t>
        <a:bodyPr/>
        <a:lstStyle/>
        <a:p>
          <a:endParaRPr lang="en-US"/>
        </a:p>
      </dgm:t>
    </dgm:pt>
    <dgm:pt modelId="{4DB491CA-929B-4412-BFE6-C4879DB84A5A}">
      <dgm:prSet/>
      <dgm:spPr/>
      <dgm:t>
        <a:bodyPr/>
        <a:lstStyle/>
        <a:p>
          <a:r>
            <a:rPr lang="en-GB" dirty="0"/>
            <a:t>For further information on what qualifies as an acceptable absence, please visit the Student Zone on your campus. </a:t>
          </a:r>
          <a:endParaRPr lang="en-US" dirty="0"/>
        </a:p>
      </dgm:t>
    </dgm:pt>
    <dgm:pt modelId="{D2FA40E8-7073-491B-922A-B95ECB28C2BF}" type="parTrans" cxnId="{BA258967-4098-4224-9461-8C0497B2A918}">
      <dgm:prSet/>
      <dgm:spPr/>
      <dgm:t>
        <a:bodyPr/>
        <a:lstStyle/>
        <a:p>
          <a:endParaRPr lang="en-US"/>
        </a:p>
      </dgm:t>
    </dgm:pt>
    <dgm:pt modelId="{51F96AC9-253D-4BF6-A371-680EB8E7A865}" type="sibTrans" cxnId="{BA258967-4098-4224-9461-8C0497B2A918}">
      <dgm:prSet/>
      <dgm:spPr/>
      <dgm:t>
        <a:bodyPr/>
        <a:lstStyle/>
        <a:p>
          <a:endParaRPr lang="en-US"/>
        </a:p>
      </dgm:t>
    </dgm:pt>
    <dgm:pt modelId="{19EEBA4D-3C8E-4A54-9397-4240780C4400}" type="pres">
      <dgm:prSet presAssocID="{0E917E2F-4A9C-488B-8F14-99E3CE7DA194}" presName="diagram" presStyleCnt="0">
        <dgm:presLayoutVars>
          <dgm:dir/>
          <dgm:resizeHandles val="exact"/>
        </dgm:presLayoutVars>
      </dgm:prSet>
      <dgm:spPr/>
    </dgm:pt>
    <dgm:pt modelId="{ADE4D8B9-D9B2-4B5D-96AC-D14BBB0924C8}" type="pres">
      <dgm:prSet presAssocID="{4E360156-AF81-4BB3-A6B1-71CF175101B2}" presName="node" presStyleLbl="node1" presStyleIdx="0" presStyleCnt="3">
        <dgm:presLayoutVars>
          <dgm:bulletEnabled val="1"/>
        </dgm:presLayoutVars>
      </dgm:prSet>
      <dgm:spPr/>
    </dgm:pt>
    <dgm:pt modelId="{D2BABB6E-C435-41DE-BC1A-B77EA5A8DECD}" type="pres">
      <dgm:prSet presAssocID="{AF9D5195-92F4-4618-B331-5E5304F5622E}" presName="sibTrans" presStyleCnt="0"/>
      <dgm:spPr/>
    </dgm:pt>
    <dgm:pt modelId="{5A73F30A-056A-4219-99D7-9475EF196D10}" type="pres">
      <dgm:prSet presAssocID="{62D5147F-01AD-42E7-A7C9-F32B48C50D56}" presName="node" presStyleLbl="node1" presStyleIdx="1" presStyleCnt="3">
        <dgm:presLayoutVars>
          <dgm:bulletEnabled val="1"/>
        </dgm:presLayoutVars>
      </dgm:prSet>
      <dgm:spPr/>
    </dgm:pt>
    <dgm:pt modelId="{0A639CD4-B8C8-40E2-B7E9-45E4355471AC}" type="pres">
      <dgm:prSet presAssocID="{2B442DD2-D033-499D-884A-793C23D4AE97}" presName="sibTrans" presStyleCnt="0"/>
      <dgm:spPr/>
    </dgm:pt>
    <dgm:pt modelId="{75BB80AD-E0BC-4D4A-B95A-54373E6470BD}" type="pres">
      <dgm:prSet presAssocID="{4DB491CA-929B-4412-BFE6-C4879DB84A5A}" presName="node" presStyleLbl="node1" presStyleIdx="2" presStyleCnt="3">
        <dgm:presLayoutVars>
          <dgm:bulletEnabled val="1"/>
        </dgm:presLayoutVars>
      </dgm:prSet>
      <dgm:spPr/>
    </dgm:pt>
  </dgm:ptLst>
  <dgm:cxnLst>
    <dgm:cxn modelId="{E6282836-7D32-49E4-B3CA-1204DF406068}" type="presOf" srcId="{62D5147F-01AD-42E7-A7C9-F32B48C50D56}" destId="{5A73F30A-056A-4219-99D7-9475EF196D10}" srcOrd="0" destOrd="0" presId="urn:microsoft.com/office/officeart/2005/8/layout/default"/>
    <dgm:cxn modelId="{BA258967-4098-4224-9461-8C0497B2A918}" srcId="{0E917E2F-4A9C-488B-8F14-99E3CE7DA194}" destId="{4DB491CA-929B-4412-BFE6-C4879DB84A5A}" srcOrd="2" destOrd="0" parTransId="{D2FA40E8-7073-491B-922A-B95ECB28C2BF}" sibTransId="{51F96AC9-253D-4BF6-A371-680EB8E7A865}"/>
    <dgm:cxn modelId="{691F45A2-1884-4D3D-BCA7-43F03038936D}" srcId="{0E917E2F-4A9C-488B-8F14-99E3CE7DA194}" destId="{4E360156-AF81-4BB3-A6B1-71CF175101B2}" srcOrd="0" destOrd="0" parTransId="{5E218822-F9BC-405A-861E-35F2860BDF84}" sibTransId="{AF9D5195-92F4-4618-B331-5E5304F5622E}"/>
    <dgm:cxn modelId="{27B59ADB-C593-40AE-8726-455A8A1A6808}" type="presOf" srcId="{4DB491CA-929B-4412-BFE6-C4879DB84A5A}" destId="{75BB80AD-E0BC-4D4A-B95A-54373E6470BD}" srcOrd="0" destOrd="0" presId="urn:microsoft.com/office/officeart/2005/8/layout/default"/>
    <dgm:cxn modelId="{E6C0EDF0-D064-4A36-BA11-8ECD8352F068}" type="presOf" srcId="{4E360156-AF81-4BB3-A6B1-71CF175101B2}" destId="{ADE4D8B9-D9B2-4B5D-96AC-D14BBB0924C8}" srcOrd="0" destOrd="0" presId="urn:microsoft.com/office/officeart/2005/8/layout/default"/>
    <dgm:cxn modelId="{80BF3DFA-DC16-4426-BC9D-DA63D51D164A}" type="presOf" srcId="{0E917E2F-4A9C-488B-8F14-99E3CE7DA194}" destId="{19EEBA4D-3C8E-4A54-9397-4240780C4400}" srcOrd="0" destOrd="0" presId="urn:microsoft.com/office/officeart/2005/8/layout/default"/>
    <dgm:cxn modelId="{A00FA6FB-219F-48EA-8A10-91259486298A}" srcId="{0E917E2F-4A9C-488B-8F14-99E3CE7DA194}" destId="{62D5147F-01AD-42E7-A7C9-F32B48C50D56}" srcOrd="1" destOrd="0" parTransId="{D5C6AA0D-9914-48E8-9620-CE097F9229C3}" sibTransId="{2B442DD2-D033-499D-884A-793C23D4AE97}"/>
    <dgm:cxn modelId="{DF0DBF7F-16E2-4728-B46B-746BF920E68C}" type="presParOf" srcId="{19EEBA4D-3C8E-4A54-9397-4240780C4400}" destId="{ADE4D8B9-D9B2-4B5D-96AC-D14BBB0924C8}" srcOrd="0" destOrd="0" presId="urn:microsoft.com/office/officeart/2005/8/layout/default"/>
    <dgm:cxn modelId="{50810146-5DB8-4C1D-BED0-2DE3175DF415}" type="presParOf" srcId="{19EEBA4D-3C8E-4A54-9397-4240780C4400}" destId="{D2BABB6E-C435-41DE-BC1A-B77EA5A8DECD}" srcOrd="1" destOrd="0" presId="urn:microsoft.com/office/officeart/2005/8/layout/default"/>
    <dgm:cxn modelId="{22619E55-6FF1-43B0-964D-B24466B36619}" type="presParOf" srcId="{19EEBA4D-3C8E-4A54-9397-4240780C4400}" destId="{5A73F30A-056A-4219-99D7-9475EF196D10}" srcOrd="2" destOrd="0" presId="urn:microsoft.com/office/officeart/2005/8/layout/default"/>
    <dgm:cxn modelId="{2A93126D-11D3-4ADD-846B-D5822209DC1B}" type="presParOf" srcId="{19EEBA4D-3C8E-4A54-9397-4240780C4400}" destId="{0A639CD4-B8C8-40E2-B7E9-45E4355471AC}" srcOrd="3" destOrd="0" presId="urn:microsoft.com/office/officeart/2005/8/layout/default"/>
    <dgm:cxn modelId="{4746EE02-334A-4F63-9D41-2336A3543E66}" type="presParOf" srcId="{19EEBA4D-3C8E-4A54-9397-4240780C4400}" destId="{75BB80AD-E0BC-4D4A-B95A-54373E6470BD}" srcOrd="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E75DC2-7506-42D3-AF61-3E7F31DCCA06}">
      <dsp:nvSpPr>
        <dsp:cNvPr id="0" name=""/>
        <dsp:cNvSpPr/>
      </dsp:nvSpPr>
      <dsp:spPr>
        <a:xfrm>
          <a:off x="0" y="43354"/>
          <a:ext cx="4480453" cy="914940"/>
        </a:xfrm>
        <a:prstGeom prst="roundRect">
          <a:avLst/>
        </a:prstGeom>
        <a:solidFill>
          <a:schemeClr val="accent6">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dirty="0">
              <a:latin typeface="Calibri"/>
              <a:cs typeface="Calibri"/>
            </a:rPr>
            <a:t>Student Support are able to help you with things such as:</a:t>
          </a:r>
          <a:endParaRPr lang="en-US" sz="2300" kern="1200" dirty="0">
            <a:latin typeface="Calibri"/>
            <a:cs typeface="Calibri"/>
          </a:endParaRPr>
        </a:p>
      </dsp:txBody>
      <dsp:txXfrm>
        <a:off x="44664" y="88018"/>
        <a:ext cx="4391125" cy="825612"/>
      </dsp:txXfrm>
    </dsp:sp>
    <dsp:sp modelId="{90F25059-9FED-48E6-B031-679434DE31C0}">
      <dsp:nvSpPr>
        <dsp:cNvPr id="0" name=""/>
        <dsp:cNvSpPr/>
      </dsp:nvSpPr>
      <dsp:spPr>
        <a:xfrm>
          <a:off x="0" y="958294"/>
          <a:ext cx="4480453" cy="3332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54"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GB" sz="1800" kern="1200" dirty="0"/>
            <a:t>Financial support- including EMA, WGLG, free college meals. </a:t>
          </a:r>
          <a:endParaRPr lang="en-US" sz="1800" kern="1200" dirty="0"/>
        </a:p>
        <a:p>
          <a:pPr marL="171450" lvl="1" indent="-171450" algn="l" defTabSz="800100">
            <a:lnSpc>
              <a:spcPct val="90000"/>
            </a:lnSpc>
            <a:spcBef>
              <a:spcPct val="0"/>
            </a:spcBef>
            <a:spcAft>
              <a:spcPct val="20000"/>
            </a:spcAft>
            <a:buChar char="•"/>
          </a:pPr>
          <a:r>
            <a:rPr lang="en-GB" sz="1800" kern="1200" dirty="0"/>
            <a:t>Well-being support- if you are feeling overwhelmed and need someone to talk to.</a:t>
          </a:r>
          <a:endParaRPr lang="en-US" sz="1800" kern="1200" dirty="0"/>
        </a:p>
        <a:p>
          <a:pPr marL="171450" lvl="1" indent="-171450" algn="l" defTabSz="800100">
            <a:lnSpc>
              <a:spcPct val="90000"/>
            </a:lnSpc>
            <a:spcBef>
              <a:spcPct val="0"/>
            </a:spcBef>
            <a:spcAft>
              <a:spcPct val="20000"/>
            </a:spcAft>
            <a:buChar char="•"/>
          </a:pPr>
          <a:r>
            <a:rPr lang="en-GB" sz="1800" kern="1200" dirty="0"/>
            <a:t>Counselling services- For students facing challenges with emotional difficulties including bereavement.  </a:t>
          </a:r>
          <a:endParaRPr lang="en-US" sz="1800" kern="1200" dirty="0"/>
        </a:p>
        <a:p>
          <a:pPr marL="171450" lvl="1" indent="-171450" algn="l" defTabSz="800100">
            <a:lnSpc>
              <a:spcPct val="90000"/>
            </a:lnSpc>
            <a:spcBef>
              <a:spcPct val="0"/>
            </a:spcBef>
            <a:spcAft>
              <a:spcPct val="20000"/>
            </a:spcAft>
            <a:buChar char="•"/>
          </a:pPr>
          <a:r>
            <a:rPr lang="en-GB" sz="1800" kern="1200" dirty="0"/>
            <a:t>Additional Learning Needs specialist staff- for any students with additional learning needs such as ASD, ADHD etc. </a:t>
          </a:r>
          <a:endParaRPr lang="en-US" sz="1800" kern="1200" dirty="0"/>
        </a:p>
        <a:p>
          <a:pPr marL="171450" lvl="1" indent="-171450" algn="l" defTabSz="800100">
            <a:lnSpc>
              <a:spcPct val="90000"/>
            </a:lnSpc>
            <a:spcBef>
              <a:spcPct val="0"/>
            </a:spcBef>
            <a:spcAft>
              <a:spcPct val="20000"/>
            </a:spcAft>
            <a:buChar char="•"/>
          </a:pPr>
          <a:r>
            <a:rPr lang="en-GB" sz="1800" kern="1200" dirty="0"/>
            <a:t>Student absence and transport. </a:t>
          </a:r>
          <a:endParaRPr lang="en-US" sz="1800" kern="1200" dirty="0"/>
        </a:p>
      </dsp:txBody>
      <dsp:txXfrm>
        <a:off x="0" y="958294"/>
        <a:ext cx="4480453" cy="33327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DE51B8-6956-48D8-B5B8-C647061CC5FE}">
      <dsp:nvSpPr>
        <dsp:cNvPr id="0" name=""/>
        <dsp:cNvSpPr/>
      </dsp:nvSpPr>
      <dsp:spPr>
        <a:xfrm>
          <a:off x="482268" y="870669"/>
          <a:ext cx="1441125" cy="144112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8E9E1B-1F38-47C7-AA82-815D780B3F31}">
      <dsp:nvSpPr>
        <dsp:cNvPr id="0" name=""/>
        <dsp:cNvSpPr/>
      </dsp:nvSpPr>
      <dsp:spPr>
        <a:xfrm>
          <a:off x="789393" y="1177794"/>
          <a:ext cx="826875" cy="82687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420D74-CD11-49B6-B847-822477E67CCA}">
      <dsp:nvSpPr>
        <dsp:cNvPr id="0" name=""/>
        <dsp:cNvSpPr/>
      </dsp:nvSpPr>
      <dsp:spPr>
        <a:xfrm>
          <a:off x="21581" y="2760669"/>
          <a:ext cx="236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kern="1200">
              <a:hlinkClick xmlns:r="http://schemas.openxmlformats.org/officeDocument/2006/relationships" r:id="rId3"/>
            </a:rPr>
            <a:t>Absence Reporting - NPTC Group of Colleges</a:t>
          </a:r>
          <a:endParaRPr lang="en-US" sz="1500" kern="1200"/>
        </a:p>
      </dsp:txBody>
      <dsp:txXfrm>
        <a:off x="21581" y="2760669"/>
        <a:ext cx="2362500" cy="720000"/>
      </dsp:txXfrm>
    </dsp:sp>
    <dsp:sp modelId="{8E7A040B-9251-46AF-8621-A24C721FAC03}">
      <dsp:nvSpPr>
        <dsp:cNvPr id="0" name=""/>
        <dsp:cNvSpPr/>
      </dsp:nvSpPr>
      <dsp:spPr>
        <a:xfrm>
          <a:off x="3258206" y="870669"/>
          <a:ext cx="1441125" cy="144112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ACB1A8-2B7F-4F5F-B022-142AA32BB5F0}">
      <dsp:nvSpPr>
        <dsp:cNvPr id="0" name=""/>
        <dsp:cNvSpPr/>
      </dsp:nvSpPr>
      <dsp:spPr>
        <a:xfrm>
          <a:off x="3565331" y="1177794"/>
          <a:ext cx="826875" cy="826875"/>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48D586-E323-4CD3-90F7-C207303339E0}">
      <dsp:nvSpPr>
        <dsp:cNvPr id="0" name=""/>
        <dsp:cNvSpPr/>
      </dsp:nvSpPr>
      <dsp:spPr>
        <a:xfrm>
          <a:off x="2797518" y="2760669"/>
          <a:ext cx="236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kern="1200">
              <a:hlinkClick xmlns:r="http://schemas.openxmlformats.org/officeDocument/2006/relationships" r:id="rId6"/>
            </a:rPr>
            <a:t>Student Finance and Transport - NPTC Group of Colleges</a:t>
          </a:r>
          <a:endParaRPr lang="en-US" sz="1500" kern="1200"/>
        </a:p>
      </dsp:txBody>
      <dsp:txXfrm>
        <a:off x="2797518" y="2760669"/>
        <a:ext cx="236250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E4D8B9-D9B2-4B5D-96AC-D14BBB0924C8}">
      <dsp:nvSpPr>
        <dsp:cNvPr id="0" name=""/>
        <dsp:cNvSpPr/>
      </dsp:nvSpPr>
      <dsp:spPr>
        <a:xfrm>
          <a:off x="31797" y="1266"/>
          <a:ext cx="3166646" cy="1899987"/>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Students must register their absence through EBS Prospect (the website you used to apply and enrol on your course). This includes sickness and appointments.</a:t>
          </a:r>
          <a:endParaRPr lang="en-US" sz="2000" kern="1200" dirty="0"/>
        </a:p>
      </dsp:txBody>
      <dsp:txXfrm>
        <a:off x="31797" y="1266"/>
        <a:ext cx="3166646" cy="1899987"/>
      </dsp:txXfrm>
    </dsp:sp>
    <dsp:sp modelId="{5A73F30A-056A-4219-99D7-9475EF196D10}">
      <dsp:nvSpPr>
        <dsp:cNvPr id="0" name=""/>
        <dsp:cNvSpPr/>
      </dsp:nvSpPr>
      <dsp:spPr>
        <a:xfrm>
          <a:off x="3515108" y="1266"/>
          <a:ext cx="3166646" cy="1899987"/>
        </a:xfrm>
        <a:prstGeom prst="rect">
          <a:avLst/>
        </a:prstGeom>
        <a:solidFill>
          <a:schemeClr val="accent5">
            <a:hueOff val="-3676672"/>
            <a:satOff val="-5114"/>
            <a:lumOff val="-1961"/>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Absences for more than 5 days require a doctor's paper. </a:t>
          </a:r>
          <a:endParaRPr lang="en-US" sz="2000" kern="1200" dirty="0"/>
        </a:p>
      </dsp:txBody>
      <dsp:txXfrm>
        <a:off x="3515108" y="1266"/>
        <a:ext cx="3166646" cy="1899987"/>
      </dsp:txXfrm>
    </dsp:sp>
    <dsp:sp modelId="{75BB80AD-E0BC-4D4A-B95A-54373E6470BD}">
      <dsp:nvSpPr>
        <dsp:cNvPr id="0" name=""/>
        <dsp:cNvSpPr/>
      </dsp:nvSpPr>
      <dsp:spPr>
        <a:xfrm>
          <a:off x="1773452" y="2217918"/>
          <a:ext cx="3166646" cy="1899987"/>
        </a:xfrm>
        <a:prstGeom prst="rect">
          <a:avLst/>
        </a:prstGeom>
        <a:solidFill>
          <a:schemeClr val="accent5">
            <a:hueOff val="-7353344"/>
            <a:satOff val="-10228"/>
            <a:lumOff val="-3922"/>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For further information on what qualifies as an acceptable absence, please visit the Student Zone on your campus. </a:t>
          </a:r>
          <a:endParaRPr lang="en-US" sz="2000" kern="1200" dirty="0"/>
        </a:p>
      </dsp:txBody>
      <dsp:txXfrm>
        <a:off x="1773452" y="2217918"/>
        <a:ext cx="3166646" cy="189998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08EE25C-68E0-4089-947F-D81D49745BD1}" type="datetimeFigureOut">
              <a:rPr lang="en-GB" smtClean="0"/>
              <a:t>31/08/2022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C182BE3-40CA-433B-8935-82D364873427}" type="slidenum">
              <a:rPr lang="en-GB" smtClean="0"/>
              <a:t>‹#›</a:t>
            </a:fld>
            <a:endParaRPr lang="en-GB"/>
          </a:p>
        </p:txBody>
      </p:sp>
    </p:spTree>
    <p:extLst>
      <p:ext uri="{BB962C8B-B14F-4D97-AF65-F5344CB8AC3E}">
        <p14:creationId xmlns:p14="http://schemas.microsoft.com/office/powerpoint/2010/main" val="12544641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08EE25C-68E0-4089-947F-D81D49745BD1}" type="datetimeFigureOut">
              <a:rPr lang="en-GB" smtClean="0"/>
              <a:t>31/08/2022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C182BE3-40CA-433B-8935-82D364873427}" type="slidenum">
              <a:rPr lang="en-GB" smtClean="0"/>
              <a:t>‹#›</a:t>
            </a:fld>
            <a:endParaRPr lang="en-GB"/>
          </a:p>
        </p:txBody>
      </p:sp>
    </p:spTree>
    <p:extLst>
      <p:ext uri="{BB962C8B-B14F-4D97-AF65-F5344CB8AC3E}">
        <p14:creationId xmlns:p14="http://schemas.microsoft.com/office/powerpoint/2010/main" val="25590497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08EE25C-68E0-4089-947F-D81D49745BD1}" type="datetimeFigureOut">
              <a:rPr lang="en-GB" smtClean="0"/>
              <a:t>31/08/2022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C182BE3-40CA-433B-8935-82D364873427}" type="slidenum">
              <a:rPr lang="en-GB" smtClean="0"/>
              <a:t>‹#›</a:t>
            </a:fld>
            <a:endParaRPr lang="en-GB"/>
          </a:p>
        </p:txBody>
      </p:sp>
    </p:spTree>
    <p:extLst>
      <p:ext uri="{BB962C8B-B14F-4D97-AF65-F5344CB8AC3E}">
        <p14:creationId xmlns:p14="http://schemas.microsoft.com/office/powerpoint/2010/main" val="3237534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08EE25C-68E0-4089-947F-D81D49745BD1}" type="datetimeFigureOut">
              <a:rPr lang="en-GB" smtClean="0"/>
              <a:t>31/08/2022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C182BE3-40CA-433B-8935-82D364873427}" type="slidenum">
              <a:rPr lang="en-GB" smtClean="0"/>
              <a:t>‹#›</a:t>
            </a:fld>
            <a:endParaRPr lang="en-GB"/>
          </a:p>
        </p:txBody>
      </p:sp>
    </p:spTree>
    <p:extLst>
      <p:ext uri="{BB962C8B-B14F-4D97-AF65-F5344CB8AC3E}">
        <p14:creationId xmlns:p14="http://schemas.microsoft.com/office/powerpoint/2010/main" val="3772555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08EE25C-68E0-4089-947F-D81D49745BD1}" type="datetimeFigureOut">
              <a:rPr lang="en-GB" smtClean="0"/>
              <a:t>31/08/2022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C182BE3-40CA-433B-8935-82D364873427}" type="slidenum">
              <a:rPr lang="en-GB" smtClean="0"/>
              <a:t>‹#›</a:t>
            </a:fld>
            <a:endParaRPr lang="en-GB"/>
          </a:p>
        </p:txBody>
      </p:sp>
    </p:spTree>
    <p:extLst>
      <p:ext uri="{BB962C8B-B14F-4D97-AF65-F5344CB8AC3E}">
        <p14:creationId xmlns:p14="http://schemas.microsoft.com/office/powerpoint/2010/main" val="959223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08EE25C-68E0-4089-947F-D81D49745BD1}" type="datetimeFigureOut">
              <a:rPr lang="en-GB" smtClean="0"/>
              <a:t>31/08/2022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C182BE3-40CA-433B-8935-82D364873427}" type="slidenum">
              <a:rPr lang="en-GB" smtClean="0"/>
              <a:t>‹#›</a:t>
            </a:fld>
            <a:endParaRPr lang="en-GB"/>
          </a:p>
        </p:txBody>
      </p:sp>
    </p:spTree>
    <p:extLst>
      <p:ext uri="{BB962C8B-B14F-4D97-AF65-F5344CB8AC3E}">
        <p14:creationId xmlns:p14="http://schemas.microsoft.com/office/powerpoint/2010/main" val="1108974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08EE25C-68E0-4089-947F-D81D49745BD1}" type="datetimeFigureOut">
              <a:rPr lang="en-GB" smtClean="0"/>
              <a:t>31/08/2022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C182BE3-40CA-433B-8935-82D364873427}" type="slidenum">
              <a:rPr lang="en-GB" smtClean="0"/>
              <a:t>‹#›</a:t>
            </a:fld>
            <a:endParaRPr lang="en-GB"/>
          </a:p>
        </p:txBody>
      </p:sp>
    </p:spTree>
    <p:extLst>
      <p:ext uri="{BB962C8B-B14F-4D97-AF65-F5344CB8AC3E}">
        <p14:creationId xmlns:p14="http://schemas.microsoft.com/office/powerpoint/2010/main" val="3148672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08EE25C-68E0-4089-947F-D81D49745BD1}" type="datetimeFigureOut">
              <a:rPr lang="en-GB" smtClean="0"/>
              <a:t>31/08/2022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C182BE3-40CA-433B-8935-82D364873427}" type="slidenum">
              <a:rPr lang="en-GB" smtClean="0"/>
              <a:t>‹#›</a:t>
            </a:fld>
            <a:endParaRPr lang="en-GB"/>
          </a:p>
        </p:txBody>
      </p:sp>
    </p:spTree>
    <p:extLst>
      <p:ext uri="{BB962C8B-B14F-4D97-AF65-F5344CB8AC3E}">
        <p14:creationId xmlns:p14="http://schemas.microsoft.com/office/powerpoint/2010/main" val="3097309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8EE25C-68E0-4089-947F-D81D49745BD1}" type="datetimeFigureOut">
              <a:rPr lang="en-GB" smtClean="0"/>
              <a:t>31/08/2022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C182BE3-40CA-433B-8935-82D364873427}" type="slidenum">
              <a:rPr lang="en-GB" smtClean="0"/>
              <a:t>‹#›</a:t>
            </a:fld>
            <a:endParaRPr lang="en-GB"/>
          </a:p>
        </p:txBody>
      </p:sp>
    </p:spTree>
    <p:extLst>
      <p:ext uri="{BB962C8B-B14F-4D97-AF65-F5344CB8AC3E}">
        <p14:creationId xmlns:p14="http://schemas.microsoft.com/office/powerpoint/2010/main" val="22513135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08EE25C-68E0-4089-947F-D81D49745BD1}" type="datetimeFigureOut">
              <a:rPr lang="en-GB" smtClean="0"/>
              <a:t>31/08/2022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C182BE3-40CA-433B-8935-82D364873427}" type="slidenum">
              <a:rPr lang="en-GB" smtClean="0"/>
              <a:t>‹#›</a:t>
            </a:fld>
            <a:endParaRPr lang="en-GB"/>
          </a:p>
        </p:txBody>
      </p:sp>
    </p:spTree>
    <p:extLst>
      <p:ext uri="{BB962C8B-B14F-4D97-AF65-F5344CB8AC3E}">
        <p14:creationId xmlns:p14="http://schemas.microsoft.com/office/powerpoint/2010/main" val="3953481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08EE25C-68E0-4089-947F-D81D49745BD1}" type="datetimeFigureOut">
              <a:rPr lang="en-GB" smtClean="0"/>
              <a:t>31/08/2022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C182BE3-40CA-433B-8935-82D364873427}" type="slidenum">
              <a:rPr lang="en-GB" smtClean="0"/>
              <a:t>‹#›</a:t>
            </a:fld>
            <a:endParaRPr lang="en-GB"/>
          </a:p>
        </p:txBody>
      </p:sp>
    </p:spTree>
    <p:extLst>
      <p:ext uri="{BB962C8B-B14F-4D97-AF65-F5344CB8AC3E}">
        <p14:creationId xmlns:p14="http://schemas.microsoft.com/office/powerpoint/2010/main" val="2861251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8EE25C-68E0-4089-947F-D81D49745BD1}" type="datetimeFigureOut">
              <a:rPr lang="en-GB" smtClean="0"/>
              <a:t>31/08/2022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182BE3-40CA-433B-8935-82D364873427}" type="slidenum">
              <a:rPr lang="en-GB" smtClean="0"/>
              <a:t>‹#›</a:t>
            </a:fld>
            <a:endParaRPr lang="en-GB"/>
          </a:p>
        </p:txBody>
      </p:sp>
    </p:spTree>
    <p:extLst>
      <p:ext uri="{BB962C8B-B14F-4D97-AF65-F5344CB8AC3E}">
        <p14:creationId xmlns:p14="http://schemas.microsoft.com/office/powerpoint/2010/main" val="6134677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hyperlink" Target="https://creativecommons.org/licenses/by-nc/3.0/" TargetMode="External"/><Relationship Id="rId3" Type="http://schemas.openxmlformats.org/officeDocument/2006/relationships/slideLayout" Target="../slideLayouts/slideLayout4.xml"/><Relationship Id="rId7" Type="http://schemas.openxmlformats.org/officeDocument/2006/relationships/hyperlink" Target="http://www.pngall.com/support-png/download/38618" TargetMode="Externa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hyperlink" Target="mailto:student.support@nptcgtroup,ac.uk" TargetMode="External"/><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xml"/><Relationship Id="rId7" Type="http://schemas.openxmlformats.org/officeDocument/2006/relationships/image" Target="../media/image30.sv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9.png"/><Relationship Id="rId11" Type="http://schemas.openxmlformats.org/officeDocument/2006/relationships/image" Target="../media/image3.png"/><Relationship Id="rId5" Type="http://schemas.openxmlformats.org/officeDocument/2006/relationships/image" Target="../media/image28.svg"/><Relationship Id="rId10" Type="http://schemas.openxmlformats.org/officeDocument/2006/relationships/hyperlink" Target="mailto:ALN@nptcgroup.ac.uk" TargetMode="External"/><Relationship Id="rId4" Type="http://schemas.openxmlformats.org/officeDocument/2006/relationships/image" Target="../media/image27.png"/><Relationship Id="rId9" Type="http://schemas.openxmlformats.org/officeDocument/2006/relationships/image" Target="../media/image24.svg"/></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2.xml"/><Relationship Id="rId7" Type="http://schemas.openxmlformats.org/officeDocument/2006/relationships/image" Target="../media/image38.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s://moodle.nptcgroup.ac.uk/course/view.php?id=4512" TargetMode="External"/><Relationship Id="rId5" Type="http://schemas.openxmlformats.org/officeDocument/2006/relationships/image" Target="../media/image20.svg"/><Relationship Id="rId10" Type="http://schemas.openxmlformats.org/officeDocument/2006/relationships/image" Target="../media/image3.png"/><Relationship Id="rId4" Type="http://schemas.openxmlformats.org/officeDocument/2006/relationships/image" Target="../media/image19.png"/><Relationship Id="rId9" Type="http://schemas.openxmlformats.org/officeDocument/2006/relationships/image" Target="../media/image40.sv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hyperlink" Target="mailto:studentsupport@nptcgroup.ac.uk" TargetMode="External"/></Relationships>
</file>

<file path=ppt/slides/_rels/slide2.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2.xml"/><Relationship Id="rId7" Type="http://schemas.openxmlformats.org/officeDocument/2006/relationships/diagramLayout" Target="../diagrams/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Data" Target="../diagrams/data1.xml"/><Relationship Id="rId11" Type="http://schemas.openxmlformats.org/officeDocument/2006/relationships/image" Target="../media/image3.png"/><Relationship Id="rId5" Type="http://schemas.openxmlformats.org/officeDocument/2006/relationships/image" Target="../media/image5.svg"/><Relationship Id="rId10" Type="http://schemas.microsoft.com/office/2007/relationships/diagramDrawing" Target="../diagrams/drawing1.xml"/><Relationship Id="rId4" Type="http://schemas.openxmlformats.org/officeDocument/2006/relationships/image" Target="../media/image4.png"/><Relationship Id="rId9" Type="http://schemas.openxmlformats.org/officeDocument/2006/relationships/diagramColors" Target="../diagrams/colors1.xml"/></Relationships>
</file>

<file path=ppt/slides/_rels/slide3.xml.rels><?xml version="1.0" encoding="UTF-8" standalone="yes"?>
<Relationships xmlns="http://schemas.openxmlformats.org/package/2006/relationships"><Relationship Id="rId8" Type="http://schemas.openxmlformats.org/officeDocument/2006/relationships/hyperlink" Target="https://pngimg.com/download/45826" TargetMode="External"/><Relationship Id="rId3" Type="http://schemas.openxmlformats.org/officeDocument/2006/relationships/slideLayout" Target="../slideLayouts/slideLayout4.xml"/><Relationship Id="rId7" Type="http://schemas.openxmlformats.org/officeDocument/2006/relationships/image" Target="../media/image8.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jpeg"/><Relationship Id="rId5" Type="http://schemas.openxmlformats.org/officeDocument/2006/relationships/hyperlink" Target="mailto:Studentsupport@nptcgroup.ac.uk" TargetMode="External"/><Relationship Id="rId4" Type="http://schemas.openxmlformats.org/officeDocument/2006/relationships/image" Target="../media/image6.jpeg"/><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4.xml"/><Relationship Id="rId7" Type="http://schemas.openxmlformats.org/officeDocument/2006/relationships/diagramColors" Target="../diagrams/colors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slideLayout" Target="../slideLayouts/slideLayout2.xml"/><Relationship Id="rId7" Type="http://schemas.openxmlformats.org/officeDocument/2006/relationships/diagramColors" Target="../diagrams/colors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QuickStyle" Target="../diagrams/quickStyle3.xml"/><Relationship Id="rId11" Type="http://schemas.openxmlformats.org/officeDocument/2006/relationships/image" Target="../media/image3.png"/><Relationship Id="rId5" Type="http://schemas.openxmlformats.org/officeDocument/2006/relationships/diagramLayout" Target="../diagrams/layout3.xml"/><Relationship Id="rId10" Type="http://schemas.openxmlformats.org/officeDocument/2006/relationships/image" Target="../media/image14.svg"/><Relationship Id="rId4" Type="http://schemas.openxmlformats.org/officeDocument/2006/relationships/diagramData" Target="../diagrams/data3.xml"/><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16.sv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3" Type="http://schemas.openxmlformats.org/officeDocument/2006/relationships/slideLayout" Target="../slideLayouts/slideLayout2.xml"/><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mailto:wellbeing@nptcgroup.ac.uk" TargetMode="External"/><Relationship Id="rId11" Type="http://schemas.openxmlformats.org/officeDocument/2006/relationships/image" Target="../media/image23.png"/><Relationship Id="rId5" Type="http://schemas.openxmlformats.org/officeDocument/2006/relationships/image" Target="../media/image18.svg"/><Relationship Id="rId15" Type="http://schemas.openxmlformats.org/officeDocument/2006/relationships/image" Target="../media/image3.png"/><Relationship Id="rId10" Type="http://schemas.openxmlformats.org/officeDocument/2006/relationships/image" Target="../media/image22.svg"/><Relationship Id="rId4" Type="http://schemas.openxmlformats.org/officeDocument/2006/relationships/image" Target="../media/image17.png"/><Relationship Id="rId9" Type="http://schemas.openxmlformats.org/officeDocument/2006/relationships/image" Target="../media/image21.png"/><Relationship Id="rId14" Type="http://schemas.openxmlformats.org/officeDocument/2006/relationships/image" Target="../media/image26.sv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2.xml"/><Relationship Id="rId7" Type="http://schemas.openxmlformats.org/officeDocument/2006/relationships/image" Target="../media/image30.sv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9.png"/><Relationship Id="rId11" Type="http://schemas.openxmlformats.org/officeDocument/2006/relationships/image" Target="../media/image3.png"/><Relationship Id="rId5" Type="http://schemas.openxmlformats.org/officeDocument/2006/relationships/image" Target="../media/image28.svg"/><Relationship Id="rId10" Type="http://schemas.openxmlformats.org/officeDocument/2006/relationships/hyperlink" Target="mailto:studyskillscoach@nptcgroup.ac.uk" TargetMode="External"/><Relationship Id="rId4" Type="http://schemas.openxmlformats.org/officeDocument/2006/relationships/image" Target="../media/image27.png"/><Relationship Id="rId9" Type="http://schemas.openxmlformats.org/officeDocument/2006/relationships/image" Target="../media/image32.sv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3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3.jpeg"/><Relationship Id="rId5" Type="http://schemas.openxmlformats.org/officeDocument/2006/relationships/hyperlink" Target="mailto:Studentpeermentoring@nptcgroup.ac.uk" TargetMode="External"/><Relationship Id="rId4" Type="http://schemas.openxmlformats.org/officeDocument/2006/relationships/hyperlink" Target="mailto:Counsellorreferral@nptcgroup.ac.u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65219498-D544-41AC-98FE-8F956EF66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500DBFC-17A9-4E0A-AEE2-A49F9AEEF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758209" y="2425390"/>
            <a:ext cx="5075178" cy="2892513"/>
          </a:xfrm>
        </p:spPr>
        <p:txBody>
          <a:bodyPr vert="horz" lIns="91440" tIns="45720" rIns="91440" bIns="45720" rtlCol="0" anchor="b">
            <a:noAutofit/>
          </a:bodyPr>
          <a:lstStyle/>
          <a:p>
            <a:pPr algn="l"/>
            <a:r>
              <a:rPr lang="en-GB" sz="6000" dirty="0">
                <a:solidFill>
                  <a:schemeClr val="tx2"/>
                </a:solidFill>
                <a:cs typeface="Calibri"/>
              </a:rPr>
              <a:t>Student Support- Induction</a:t>
            </a:r>
          </a:p>
          <a:p>
            <a:pPr algn="l"/>
            <a:r>
              <a:rPr lang="en-GB" sz="6000" dirty="0">
                <a:solidFill>
                  <a:schemeClr val="tx2"/>
                </a:solidFill>
                <a:cs typeface="Calibri"/>
              </a:rPr>
              <a:t>2022-2023  </a:t>
            </a:r>
          </a:p>
        </p:txBody>
      </p:sp>
      <p:grpSp>
        <p:nvGrpSpPr>
          <p:cNvPr id="28" name="Group 27">
            <a:extLst>
              <a:ext uri="{FF2B5EF4-FFF2-40B4-BE49-F238E27FC236}">
                <a16:creationId xmlns:a16="http://schemas.microsoft.com/office/drawing/2014/main" id="{D74613BB-817C-4C4F-8A24-4936F2F064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1023" y="52996"/>
            <a:ext cx="6093363" cy="6805005"/>
            <a:chOff x="6101023" y="52996"/>
            <a:chExt cx="6093363" cy="6805005"/>
          </a:xfrm>
        </p:grpSpPr>
        <p:sp>
          <p:nvSpPr>
            <p:cNvPr id="29" name="Freeform: Shape 28">
              <a:extLst>
                <a:ext uri="{FF2B5EF4-FFF2-40B4-BE49-F238E27FC236}">
                  <a16:creationId xmlns:a16="http://schemas.microsoft.com/office/drawing/2014/main" id="{926C820D-9A01-44F0-AE18-C2DAB089B8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01024" y="52997"/>
              <a:ext cx="6093362" cy="6805004"/>
            </a:xfrm>
            <a:custGeom>
              <a:avLst/>
              <a:gdLst>
                <a:gd name="connsiteX0" fmla="*/ 3517682 w 5890490"/>
                <a:gd name="connsiteY0" fmla="*/ 0 h 6578439"/>
                <a:gd name="connsiteX1" fmla="*/ 5849513 w 5890490"/>
                <a:gd name="connsiteY1" fmla="*/ 841730 h 6578439"/>
                <a:gd name="connsiteX2" fmla="*/ 5890490 w 5890490"/>
                <a:gd name="connsiteY2" fmla="*/ 879060 h 6578439"/>
                <a:gd name="connsiteX3" fmla="*/ 5890490 w 5890490"/>
                <a:gd name="connsiteY3" fmla="*/ 1816052 h 6578439"/>
                <a:gd name="connsiteX4" fmla="*/ 5856961 w 5890490"/>
                <a:gd name="connsiteY4" fmla="*/ 1771023 h 6578439"/>
                <a:gd name="connsiteX5" fmla="*/ 5655397 w 5890490"/>
                <a:gd name="connsiteY5" fmla="*/ 1548813 h 6578439"/>
                <a:gd name="connsiteX6" fmla="*/ 3517682 w 5890490"/>
                <a:gd name="connsiteY6" fmla="*/ 658717 h 6578439"/>
                <a:gd name="connsiteX7" fmla="*/ 2395696 w 5890490"/>
                <a:gd name="connsiteY7" fmla="*/ 850721 h 6578439"/>
                <a:gd name="connsiteX8" fmla="*/ 1519955 w 5890490"/>
                <a:gd name="connsiteY8" fmla="*/ 1450441 h 6578439"/>
                <a:gd name="connsiteX9" fmla="*/ 1223630 w 5890490"/>
                <a:gd name="connsiteY9" fmla="*/ 1841430 h 6578439"/>
                <a:gd name="connsiteX10" fmla="*/ 1075857 w 5890490"/>
                <a:gd name="connsiteY10" fmla="*/ 2329343 h 6578439"/>
                <a:gd name="connsiteX11" fmla="*/ 731010 w 5890490"/>
                <a:gd name="connsiteY11" fmla="*/ 3483744 h 6578439"/>
                <a:gd name="connsiteX12" fmla="*/ 741000 w 5890490"/>
                <a:gd name="connsiteY12" fmla="*/ 4479719 h 6578439"/>
                <a:gd name="connsiteX13" fmla="*/ 1315615 w 5890490"/>
                <a:gd name="connsiteY13" fmla="*/ 5443827 h 6578439"/>
                <a:gd name="connsiteX14" fmla="*/ 2277503 w 5890490"/>
                <a:gd name="connsiteY14" fmla="*/ 6259386 h 6578439"/>
                <a:gd name="connsiteX15" fmla="*/ 3439448 w 5890490"/>
                <a:gd name="connsiteY15" fmla="*/ 6551739 h 6578439"/>
                <a:gd name="connsiteX16" fmla="*/ 4408732 w 5890490"/>
                <a:gd name="connsiteY16" fmla="*/ 6255172 h 6578439"/>
                <a:gd name="connsiteX17" fmla="*/ 5343243 w 5890490"/>
                <a:gd name="connsiteY17" fmla="*/ 5442509 h 6578439"/>
                <a:gd name="connsiteX18" fmla="*/ 5745566 w 5890490"/>
                <a:gd name="connsiteY18" fmla="*/ 5056656 h 6578439"/>
                <a:gd name="connsiteX19" fmla="*/ 5890490 w 5890490"/>
                <a:gd name="connsiteY19" fmla="*/ 4920880 h 6578439"/>
                <a:gd name="connsiteX20" fmla="*/ 5890490 w 5890490"/>
                <a:gd name="connsiteY20" fmla="*/ 5821966 h 6578439"/>
                <a:gd name="connsiteX21" fmla="*/ 5802002 w 5890490"/>
                <a:gd name="connsiteY21" fmla="*/ 5907904 h 6578439"/>
                <a:gd name="connsiteX22" fmla="*/ 5294358 w 5890490"/>
                <a:gd name="connsiteY22" fmla="*/ 6397505 h 6578439"/>
                <a:gd name="connsiteX23" fmla="*/ 5077178 w 5890490"/>
                <a:gd name="connsiteY23" fmla="*/ 6578439 h 6578439"/>
                <a:gd name="connsiteX24" fmla="*/ 1567290 w 5890490"/>
                <a:gd name="connsiteY24" fmla="*/ 6578439 h 6578439"/>
                <a:gd name="connsiteX25" fmla="*/ 1508588 w 5890490"/>
                <a:gd name="connsiteY25" fmla="*/ 6535186 h 6578439"/>
                <a:gd name="connsiteX26" fmla="*/ 826498 w 5890490"/>
                <a:gd name="connsiteY26" fmla="*/ 5876034 h 6578439"/>
                <a:gd name="connsiteX27" fmla="*/ 122403 w 5890490"/>
                <a:gd name="connsiteY27" fmla="*/ 3255655 h 6578439"/>
                <a:gd name="connsiteX28" fmla="*/ 1061197 w 5890490"/>
                <a:gd name="connsiteY28" fmla="*/ 984650 h 6578439"/>
                <a:gd name="connsiteX29" fmla="*/ 3517682 w 5890490"/>
                <a:gd name="connsiteY29"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90490" h="6578439">
                  <a:moveTo>
                    <a:pt x="3517682" y="0"/>
                  </a:moveTo>
                  <a:cubicBezTo>
                    <a:pt x="4402016" y="0"/>
                    <a:pt x="5213741" y="315483"/>
                    <a:pt x="5849513" y="841730"/>
                  </a:cubicBezTo>
                  <a:lnTo>
                    <a:pt x="5890490" y="879060"/>
                  </a:lnTo>
                  <a:lnTo>
                    <a:pt x="5890490" y="1816052"/>
                  </a:lnTo>
                  <a:lnTo>
                    <a:pt x="5856961" y="1771023"/>
                  </a:lnTo>
                  <a:cubicBezTo>
                    <a:pt x="5793650" y="1694076"/>
                    <a:pt x="5726429" y="1619959"/>
                    <a:pt x="5655397" y="1548813"/>
                  </a:cubicBezTo>
                  <a:cubicBezTo>
                    <a:pt x="5082208" y="974906"/>
                    <a:pt x="4322973" y="658717"/>
                    <a:pt x="3517682" y="658717"/>
                  </a:cubicBezTo>
                  <a:cubicBezTo>
                    <a:pt x="3085520" y="658717"/>
                    <a:pt x="2718488" y="721533"/>
                    <a:pt x="2395696" y="850721"/>
                  </a:cubicBezTo>
                  <a:cubicBezTo>
                    <a:pt x="2079132" y="977407"/>
                    <a:pt x="1792668" y="1173626"/>
                    <a:pt x="1519955" y="1450441"/>
                  </a:cubicBezTo>
                  <a:cubicBezTo>
                    <a:pt x="1330275" y="1642840"/>
                    <a:pt x="1263719" y="1756094"/>
                    <a:pt x="1223630" y="1841430"/>
                  </a:cubicBezTo>
                  <a:cubicBezTo>
                    <a:pt x="1166545" y="1962981"/>
                    <a:pt x="1128532" y="2116663"/>
                    <a:pt x="1075857" y="2329343"/>
                  </a:cubicBezTo>
                  <a:cubicBezTo>
                    <a:pt x="1008652" y="2601153"/>
                    <a:pt x="916537" y="2973574"/>
                    <a:pt x="731010" y="3483744"/>
                  </a:cubicBezTo>
                  <a:cubicBezTo>
                    <a:pt x="617488" y="3795981"/>
                    <a:pt x="620731" y="4121653"/>
                    <a:pt x="741000" y="4479719"/>
                  </a:cubicBezTo>
                  <a:cubicBezTo>
                    <a:pt x="847257" y="4796172"/>
                    <a:pt x="1045888" y="5129481"/>
                    <a:pt x="1315615" y="5443827"/>
                  </a:cubicBezTo>
                  <a:cubicBezTo>
                    <a:pt x="1630753" y="5810980"/>
                    <a:pt x="1945371" y="6077784"/>
                    <a:pt x="2277503" y="6259386"/>
                  </a:cubicBezTo>
                  <a:cubicBezTo>
                    <a:pt x="2637530" y="6456133"/>
                    <a:pt x="3017536" y="6551739"/>
                    <a:pt x="3439448" y="6551739"/>
                  </a:cubicBezTo>
                  <a:cubicBezTo>
                    <a:pt x="3781571" y="6551739"/>
                    <a:pt x="4089573" y="6457449"/>
                    <a:pt x="4408732" y="6255172"/>
                  </a:cubicBezTo>
                  <a:cubicBezTo>
                    <a:pt x="4738010" y="6046310"/>
                    <a:pt x="5050941" y="5739207"/>
                    <a:pt x="5343243" y="5442509"/>
                  </a:cubicBezTo>
                  <a:cubicBezTo>
                    <a:pt x="5479860" y="5303970"/>
                    <a:pt x="5614918" y="5178206"/>
                    <a:pt x="5745566" y="5056656"/>
                  </a:cubicBezTo>
                  <a:lnTo>
                    <a:pt x="5890490" y="4920880"/>
                  </a:lnTo>
                  <a:lnTo>
                    <a:pt x="5890490" y="5821966"/>
                  </a:lnTo>
                  <a:lnTo>
                    <a:pt x="5802002"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flip="none" rotWithShape="1">
              <a:gsLst>
                <a:gs pos="2000">
                  <a:schemeClr val="bg1">
                    <a:alpha val="10000"/>
                  </a:schemeClr>
                </a:gs>
                <a:gs pos="16000">
                  <a:schemeClr val="accent6">
                    <a:alpha val="5000"/>
                  </a:schemeClr>
                </a:gs>
                <a:gs pos="100000">
                  <a:schemeClr val="bg1">
                    <a:alpha val="10000"/>
                  </a:schemeClr>
                </a:gs>
                <a:gs pos="85000">
                  <a:schemeClr val="accent1">
                    <a:alpha val="5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458B604F-996E-4349-B131-E04ED285D8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01025"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flip="none" rotWithShape="1">
              <a:gsLst>
                <a:gs pos="2000">
                  <a:schemeClr val="bg1">
                    <a:alpha val="10000"/>
                  </a:schemeClr>
                </a:gs>
                <a:gs pos="16000">
                  <a:schemeClr val="accent6">
                    <a:alpha val="5000"/>
                  </a:schemeClr>
                </a:gs>
                <a:gs pos="100000">
                  <a:schemeClr val="bg1">
                    <a:alpha val="10000"/>
                  </a:schemeClr>
                </a:gs>
                <a:gs pos="85000">
                  <a:schemeClr val="accent1">
                    <a:alpha val="5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27CCEAF3-651B-4605-AE58-F96E227036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01023"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flip="none" rotWithShape="1">
              <a:gsLst>
                <a:gs pos="2000">
                  <a:schemeClr val="bg1"/>
                </a:gs>
                <a:gs pos="16000">
                  <a:schemeClr val="accent6">
                    <a:alpha val="10000"/>
                  </a:schemeClr>
                </a:gs>
                <a:gs pos="100000">
                  <a:schemeClr val="bg1">
                    <a:alpha val="10000"/>
                  </a:schemeClr>
                </a:gs>
                <a:gs pos="85000">
                  <a:schemeClr val="accent1">
                    <a:alpha val="1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Shape 31">
              <a:extLst>
                <a:ext uri="{FF2B5EF4-FFF2-40B4-BE49-F238E27FC236}">
                  <a16:creationId xmlns:a16="http://schemas.microsoft.com/office/drawing/2014/main" id="{ED519330-E5F1-4248-B58C-1AA0D9E6DA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01024"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flip="none" rotWithShape="1">
              <a:gsLst>
                <a:gs pos="2000">
                  <a:schemeClr val="bg1">
                    <a:alpha val="10000"/>
                  </a:schemeClr>
                </a:gs>
                <a:gs pos="16000">
                  <a:schemeClr val="accent6">
                    <a:alpha val="5000"/>
                  </a:schemeClr>
                </a:gs>
                <a:gs pos="100000">
                  <a:schemeClr val="bg1">
                    <a:alpha val="10000"/>
                  </a:schemeClr>
                </a:gs>
                <a:gs pos="85000">
                  <a:schemeClr val="accent1">
                    <a:alpha val="1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 name="Picture 3" descr="A picture containing company name&#10;&#10;Description automatically generated">
            <a:extLst>
              <a:ext uri="{FF2B5EF4-FFF2-40B4-BE49-F238E27FC236}">
                <a16:creationId xmlns:a16="http://schemas.microsoft.com/office/drawing/2014/main" id="{C426EDA7-334C-D45D-F2F4-6A0D7787B2D8}"/>
              </a:ext>
            </a:extLst>
          </p:cNvPr>
          <p:cNvPicPr>
            <a:picLocks noChangeAspect="1"/>
          </p:cNvPicPr>
          <p:nvPr/>
        </p:nvPicPr>
        <p:blipFill>
          <a:blip r:embed="rId4"/>
          <a:stretch>
            <a:fillRect/>
          </a:stretch>
        </p:blipFill>
        <p:spPr>
          <a:xfrm>
            <a:off x="7569323" y="2829010"/>
            <a:ext cx="4141760" cy="1881238"/>
          </a:xfrm>
          <a:prstGeom prst="rect">
            <a:avLst/>
          </a:prstGeom>
          <a:ln>
            <a:noFill/>
          </a:ln>
        </p:spPr>
      </p:pic>
      <p:pic>
        <p:nvPicPr>
          <p:cNvPr id="37" name="Audio 36">
            <a:hlinkClick r:id="" action="ppaction://media"/>
            <a:extLst>
              <a:ext uri="{FF2B5EF4-FFF2-40B4-BE49-F238E27FC236}">
                <a16:creationId xmlns:a16="http://schemas.microsoft.com/office/drawing/2014/main" id="{0C1FAB5E-1FFC-D12C-E510-209C71AB1F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79962799"/>
      </p:ext>
    </p:extLst>
  </p:cSld>
  <p:clrMapOvr>
    <a:masterClrMapping/>
  </p:clrMapOvr>
  <mc:AlternateContent xmlns:mc="http://schemas.openxmlformats.org/markup-compatibility/2006">
    <mc:Choice xmlns:p14="http://schemas.microsoft.com/office/powerpoint/2010/main" Requires="p14">
      <p:transition spd="slow" p14:dur="2000" advTm="19607"/>
    </mc:Choice>
    <mc:Fallback>
      <p:transition spd="slow" advTm="19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EB172-7E61-4718-A07B-60C12B57896A}"/>
              </a:ext>
            </a:extLst>
          </p:cNvPr>
          <p:cNvSpPr>
            <a:spLocks noGrp="1"/>
          </p:cNvSpPr>
          <p:nvPr>
            <p:ph type="title"/>
          </p:nvPr>
        </p:nvSpPr>
        <p:spPr/>
        <p:txBody>
          <a:bodyPr/>
          <a:lstStyle/>
          <a:p>
            <a:r>
              <a:rPr lang="en-US" dirty="0">
                <a:cs typeface="Calibri Light"/>
              </a:rPr>
              <a:t>Support for Students/</a:t>
            </a:r>
            <a:r>
              <a:rPr lang="en-US" dirty="0">
                <a:solidFill>
                  <a:schemeClr val="bg1"/>
                </a:solidFill>
                <a:cs typeface="Calibri Light"/>
              </a:rPr>
              <a:t> </a:t>
            </a:r>
            <a:r>
              <a:rPr lang="en-US" dirty="0">
                <a:cs typeface="Calibri Light"/>
              </a:rPr>
              <a:t>Learners</a:t>
            </a:r>
            <a:endParaRPr lang="en-US" dirty="0"/>
          </a:p>
        </p:txBody>
      </p:sp>
      <p:sp>
        <p:nvSpPr>
          <p:cNvPr id="3" name="Content Placeholder 2">
            <a:extLst>
              <a:ext uri="{FF2B5EF4-FFF2-40B4-BE49-F238E27FC236}">
                <a16:creationId xmlns:a16="http://schemas.microsoft.com/office/drawing/2014/main" id="{B43343A1-D48B-4F67-A953-FB06342421F9}"/>
              </a:ext>
            </a:extLst>
          </p:cNvPr>
          <p:cNvSpPr>
            <a:spLocks noGrp="1"/>
          </p:cNvSpPr>
          <p:nvPr>
            <p:ph sz="half" idx="1"/>
          </p:nvPr>
        </p:nvSpPr>
        <p:spPr>
          <a:xfrm>
            <a:off x="45648" y="1911889"/>
            <a:ext cx="5657850" cy="4351338"/>
          </a:xfrm>
        </p:spPr>
        <p:txBody>
          <a:bodyPr vert="horz" lIns="91440" tIns="45720" rIns="91440" bIns="45720" rtlCol="0" anchor="t">
            <a:normAutofit lnSpcReduction="10000"/>
          </a:bodyPr>
          <a:lstStyle/>
          <a:p>
            <a:pPr marL="0" indent="0">
              <a:lnSpc>
                <a:spcPct val="100000"/>
              </a:lnSpc>
              <a:spcBef>
                <a:spcPts val="0"/>
              </a:spcBef>
              <a:buNone/>
            </a:pPr>
            <a:r>
              <a:rPr lang="en-US" b="1">
                <a:cs typeface="Calibri"/>
              </a:rPr>
              <a:t>Specialist Student Ambassadors </a:t>
            </a:r>
            <a:r>
              <a:rPr lang="en-US">
                <a:cs typeface="Calibri"/>
              </a:rPr>
              <a:t>and</a:t>
            </a:r>
            <a:r>
              <a:rPr lang="en-US" b="1">
                <a:cs typeface="Calibri"/>
              </a:rPr>
              <a:t> Wellbeing Officers </a:t>
            </a:r>
            <a:r>
              <a:rPr lang="en-US">
                <a:cs typeface="Calibri"/>
              </a:rPr>
              <a:t>appointed to support students who are:  </a:t>
            </a:r>
            <a:endParaRPr lang="en-US">
              <a:ea typeface="+mn-lt"/>
              <a:cs typeface="+mn-lt"/>
            </a:endParaRPr>
          </a:p>
          <a:p>
            <a:pPr algn="just"/>
            <a:r>
              <a:rPr lang="en-US" err="1">
                <a:cs typeface="Calibri"/>
              </a:rPr>
              <a:t>Carers</a:t>
            </a:r>
            <a:r>
              <a:rPr lang="en-US">
                <a:cs typeface="Calibri"/>
              </a:rPr>
              <a:t> and young adult </a:t>
            </a:r>
            <a:r>
              <a:rPr lang="en-US" err="1">
                <a:cs typeface="Calibri"/>
              </a:rPr>
              <a:t>carers</a:t>
            </a:r>
            <a:endParaRPr lang="en-US" err="1">
              <a:ea typeface="+mn-lt"/>
              <a:cs typeface="+mn-lt"/>
            </a:endParaRPr>
          </a:p>
          <a:p>
            <a:r>
              <a:rPr lang="en-US">
                <a:cs typeface="Calibri"/>
              </a:rPr>
              <a:t>Armed forces veterans and students with serving parents</a:t>
            </a:r>
            <a:endParaRPr lang="en-US">
              <a:ea typeface="+mn-lt"/>
              <a:cs typeface="+mn-lt"/>
            </a:endParaRPr>
          </a:p>
          <a:p>
            <a:pPr algn="just"/>
            <a:r>
              <a:rPr lang="en-US">
                <a:cs typeface="Calibri"/>
              </a:rPr>
              <a:t>Young people in care and care leavers</a:t>
            </a:r>
            <a:endParaRPr lang="en-US">
              <a:ea typeface="+mn-lt"/>
              <a:cs typeface="+mn-lt"/>
            </a:endParaRPr>
          </a:p>
          <a:p>
            <a:r>
              <a:rPr lang="en-US">
                <a:cs typeface="Calibri"/>
              </a:rPr>
              <a:t>Call to the Student Zone or email </a:t>
            </a:r>
            <a:r>
              <a:rPr lang="en-US">
                <a:cs typeface="Calibri"/>
                <a:hlinkClick r:id="rId4"/>
              </a:rPr>
              <a:t>studentsupport@nptcgtroup.ac.uk</a:t>
            </a:r>
            <a:r>
              <a:rPr lang="en-US">
                <a:cs typeface="Calibri"/>
              </a:rPr>
              <a:t> </a:t>
            </a:r>
          </a:p>
          <a:p>
            <a:pPr marL="0" indent="0">
              <a:buNone/>
            </a:pPr>
            <a:endParaRPr lang="en-US">
              <a:ea typeface="+mn-lt"/>
              <a:cs typeface="+mn-lt"/>
            </a:endParaRPr>
          </a:p>
          <a:p>
            <a:endParaRPr lang="en-US">
              <a:cs typeface="Calibri"/>
            </a:endParaRPr>
          </a:p>
        </p:txBody>
      </p:sp>
      <p:sp>
        <p:nvSpPr>
          <p:cNvPr id="4" name="Content Placeholder 3">
            <a:extLst>
              <a:ext uri="{FF2B5EF4-FFF2-40B4-BE49-F238E27FC236}">
                <a16:creationId xmlns:a16="http://schemas.microsoft.com/office/drawing/2014/main" id="{61C75F1F-50A9-4AE2-9367-B986387C0282}"/>
              </a:ext>
            </a:extLst>
          </p:cNvPr>
          <p:cNvSpPr>
            <a:spLocks noGrp="1"/>
          </p:cNvSpPr>
          <p:nvPr>
            <p:ph sz="half" idx="2"/>
          </p:nvPr>
        </p:nvSpPr>
        <p:spPr>
          <a:xfrm>
            <a:off x="5779660" y="1706255"/>
            <a:ext cx="5781355" cy="4772632"/>
          </a:xfrm>
        </p:spPr>
        <p:txBody>
          <a:bodyPr vert="horz" lIns="91440" tIns="45720" rIns="91440" bIns="45720" rtlCol="0" anchor="t">
            <a:noAutofit/>
          </a:bodyPr>
          <a:lstStyle/>
          <a:p>
            <a:pPr marL="0" indent="0" algn="ctr">
              <a:lnSpc>
                <a:spcPct val="100000"/>
              </a:lnSpc>
              <a:spcBef>
                <a:spcPts val="0"/>
              </a:spcBef>
              <a:buNone/>
            </a:pPr>
            <a:r>
              <a:rPr lang="en-US" sz="2500" b="1" dirty="0">
                <a:cs typeface="Calibri"/>
              </a:rPr>
              <a:t>S</a:t>
            </a:r>
            <a:r>
              <a:rPr lang="en-US" sz="2600" b="1" dirty="0">
                <a:cs typeface="Calibri"/>
              </a:rPr>
              <a:t>exual Health at College</a:t>
            </a:r>
          </a:p>
          <a:p>
            <a:pPr marL="342900" indent="-342900">
              <a:lnSpc>
                <a:spcPct val="100000"/>
              </a:lnSpc>
              <a:spcBef>
                <a:spcPts val="0"/>
              </a:spcBef>
            </a:pPr>
            <a:r>
              <a:rPr lang="en-US" sz="2600" i="1" dirty="0">
                <a:cs typeface="Calibri"/>
              </a:rPr>
              <a:t>S</a:t>
            </a:r>
            <a:r>
              <a:rPr lang="en-US" sz="2600" dirty="0">
                <a:cs typeface="Calibri"/>
              </a:rPr>
              <a:t>upport available to deal with</a:t>
            </a:r>
            <a:r>
              <a:rPr lang="en-US" sz="2600" dirty="0">
                <a:ea typeface="+mn-lt"/>
                <a:cs typeface="+mn-lt"/>
              </a:rPr>
              <a:t> safe relationships, contraception, pregnancy, sexually transmitted infections, LGBTQ+ and many others. </a:t>
            </a:r>
          </a:p>
          <a:p>
            <a:pPr marL="342900" indent="-342900">
              <a:lnSpc>
                <a:spcPct val="100000"/>
              </a:lnSpc>
              <a:spcBef>
                <a:spcPts val="0"/>
              </a:spcBef>
            </a:pPr>
            <a:r>
              <a:rPr lang="en-US" sz="2600" dirty="0">
                <a:ea typeface="+mn-lt"/>
                <a:cs typeface="+mn-lt"/>
              </a:rPr>
              <a:t>Provides free barrier contraception, pregnancy testing</a:t>
            </a:r>
          </a:p>
          <a:p>
            <a:pPr marL="342900" indent="-342900">
              <a:lnSpc>
                <a:spcPct val="100000"/>
              </a:lnSpc>
              <a:spcBef>
                <a:spcPts val="0"/>
              </a:spcBef>
            </a:pPr>
            <a:r>
              <a:rPr lang="en-US" sz="2600" dirty="0">
                <a:cs typeface="Calibri" panose="020F0502020204030204"/>
              </a:rPr>
              <a:t>Appointments and drop in service</a:t>
            </a:r>
          </a:p>
          <a:p>
            <a:pPr marL="342900" indent="-342900">
              <a:lnSpc>
                <a:spcPct val="100000"/>
              </a:lnSpc>
              <a:spcBef>
                <a:spcPts val="0"/>
              </a:spcBef>
            </a:pPr>
            <a:r>
              <a:rPr lang="en-US" sz="2600" dirty="0">
                <a:cs typeface="Calibri" panose="020F0502020204030204"/>
              </a:rPr>
              <a:t>Visit Student Community Teams for more information</a:t>
            </a:r>
          </a:p>
        </p:txBody>
      </p:sp>
      <p:pic>
        <p:nvPicPr>
          <p:cNvPr id="5" name="Picture 5" descr="Male Female Symbols - Free vector graphic on Pixabay">
            <a:extLst>
              <a:ext uri="{FF2B5EF4-FFF2-40B4-BE49-F238E27FC236}">
                <a16:creationId xmlns:a16="http://schemas.microsoft.com/office/drawing/2014/main" id="{C74ED668-998D-4D62-81E5-BB1D08D91CB6}"/>
              </a:ext>
            </a:extLst>
          </p:cNvPr>
          <p:cNvPicPr>
            <a:picLocks noChangeAspect="1"/>
          </p:cNvPicPr>
          <p:nvPr/>
        </p:nvPicPr>
        <p:blipFill>
          <a:blip r:embed="rId5"/>
          <a:stretch>
            <a:fillRect/>
          </a:stretch>
        </p:blipFill>
        <p:spPr>
          <a:xfrm rot="6480000">
            <a:off x="10489720" y="2332610"/>
            <a:ext cx="1607389" cy="1186366"/>
          </a:xfrm>
          <a:prstGeom prst="rect">
            <a:avLst/>
          </a:prstGeom>
        </p:spPr>
      </p:pic>
      <p:pic>
        <p:nvPicPr>
          <p:cNvPr id="6" name="Picture 6">
            <a:extLst>
              <a:ext uri="{FF2B5EF4-FFF2-40B4-BE49-F238E27FC236}">
                <a16:creationId xmlns:a16="http://schemas.microsoft.com/office/drawing/2014/main" id="{628903C0-A4BE-4BD9-BB59-25EA0225899B}"/>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4012430" y="2415567"/>
            <a:ext cx="2499365" cy="1365507"/>
          </a:xfrm>
          <a:prstGeom prst="rect">
            <a:avLst/>
          </a:prstGeom>
        </p:spPr>
      </p:pic>
      <p:sp>
        <p:nvSpPr>
          <p:cNvPr id="7" name="TextBox 6">
            <a:extLst>
              <a:ext uri="{FF2B5EF4-FFF2-40B4-BE49-F238E27FC236}">
                <a16:creationId xmlns:a16="http://schemas.microsoft.com/office/drawing/2014/main" id="{39C671ED-FA2B-4D6E-96EC-2A5CE01764CF}"/>
              </a:ext>
            </a:extLst>
          </p:cNvPr>
          <p:cNvSpPr txBox="1"/>
          <p:nvPr/>
        </p:nvSpPr>
        <p:spPr>
          <a:xfrm>
            <a:off x="4530336" y="6383248"/>
            <a:ext cx="2498725" cy="317500"/>
          </a:xfrm>
          <a:prstGeom prst="rect">
            <a:avLst/>
          </a:prstGeom>
        </p:spPr>
        <p:txBody>
          <a:bodyPr>
            <a:normAutofit fontScale="47500" lnSpcReduction="20000"/>
          </a:bodyPr>
          <a:lstStyle/>
          <a:p>
            <a:r>
              <a:rPr lang="en-US">
                <a:hlinkClick r:id="rId7"/>
              </a:rPr>
              <a:t>This Photo</a:t>
            </a:r>
            <a:r>
              <a:rPr lang="en-US"/>
              <a:t> by Unknown author is licensed under </a:t>
            </a:r>
            <a:r>
              <a:rPr lang="en-US">
                <a:hlinkClick r:id="rId8"/>
              </a:rPr>
              <a:t>CC BY-NC</a:t>
            </a:r>
            <a:r>
              <a:rPr lang="en-US"/>
              <a:t>.</a:t>
            </a:r>
          </a:p>
        </p:txBody>
      </p:sp>
      <p:pic>
        <p:nvPicPr>
          <p:cNvPr id="11" name="Audio 10">
            <a:hlinkClick r:id="" action="ppaction://media"/>
            <a:extLst>
              <a:ext uri="{FF2B5EF4-FFF2-40B4-BE49-F238E27FC236}">
                <a16:creationId xmlns:a16="http://schemas.microsoft.com/office/drawing/2014/main" id="{47ACBD03-3914-3694-5A83-C6E4ACB6EF1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954672"/>
      </p:ext>
    </p:extLst>
  </p:cSld>
  <p:clrMapOvr>
    <a:masterClrMapping/>
  </p:clrMapOvr>
  <mc:AlternateContent xmlns:mc="http://schemas.openxmlformats.org/markup-compatibility/2006">
    <mc:Choice xmlns:p14="http://schemas.microsoft.com/office/powerpoint/2010/main" Requires="p14">
      <p:transition spd="slow" p14:dur="2000" advTm="59931"/>
    </mc:Choice>
    <mc:Fallback>
      <p:transition spd="slow" advTm="59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DCBDF-E473-43AE-B000-FDA5B3CBBB06}"/>
              </a:ext>
            </a:extLst>
          </p:cNvPr>
          <p:cNvSpPr>
            <a:spLocks noGrp="1"/>
          </p:cNvSpPr>
          <p:nvPr>
            <p:ph type="title"/>
          </p:nvPr>
        </p:nvSpPr>
        <p:spPr/>
        <p:txBody>
          <a:bodyPr/>
          <a:lstStyle/>
          <a:p>
            <a:r>
              <a:rPr lang="en-US" dirty="0">
                <a:cs typeface="Calibri Light"/>
              </a:rPr>
              <a:t>Additional Learning Needs Team</a:t>
            </a:r>
          </a:p>
        </p:txBody>
      </p:sp>
      <p:sp>
        <p:nvSpPr>
          <p:cNvPr id="3" name="Content Placeholder 2">
            <a:extLst>
              <a:ext uri="{FF2B5EF4-FFF2-40B4-BE49-F238E27FC236}">
                <a16:creationId xmlns:a16="http://schemas.microsoft.com/office/drawing/2014/main" id="{1D917DF4-1635-47E3-9B3D-0A2D37DBDBFE}"/>
              </a:ext>
            </a:extLst>
          </p:cNvPr>
          <p:cNvSpPr>
            <a:spLocks noGrp="1"/>
          </p:cNvSpPr>
          <p:nvPr>
            <p:ph idx="1"/>
          </p:nvPr>
        </p:nvSpPr>
        <p:spPr>
          <a:xfrm>
            <a:off x="467157" y="1899524"/>
            <a:ext cx="8526524" cy="4351338"/>
          </a:xfrm>
        </p:spPr>
        <p:txBody>
          <a:bodyPr vert="horz" lIns="91440" tIns="45720" rIns="91440" bIns="45720" rtlCol="0" anchor="t">
            <a:noAutofit/>
          </a:bodyPr>
          <a:lstStyle/>
          <a:p>
            <a:r>
              <a:rPr lang="en-US" sz="2600">
                <a:ea typeface="+mn-lt"/>
                <a:cs typeface="+mn-lt"/>
              </a:rPr>
              <a:t>T</a:t>
            </a:r>
            <a:r>
              <a:rPr lang="en-US" sz="2400">
                <a:ea typeface="+mn-lt"/>
                <a:cs typeface="+mn-lt"/>
              </a:rPr>
              <a:t>he ALN Team provides support for students with difficulties or disabilities </a:t>
            </a:r>
            <a:endParaRPr lang="en-US" sz="2400">
              <a:cs typeface="Calibri" panose="020F0502020204030204"/>
            </a:endParaRPr>
          </a:p>
          <a:p>
            <a:r>
              <a:rPr lang="en-US" sz="2400">
                <a:ea typeface="+mn-lt"/>
                <a:cs typeface="+mn-lt"/>
              </a:rPr>
              <a:t>We have Student Zones on each campus where students can go to speak to someone or seek advice and guidance about their needs.</a:t>
            </a:r>
          </a:p>
          <a:p>
            <a:r>
              <a:rPr lang="en-US" sz="2400">
                <a:ea typeface="+mn-lt"/>
                <a:cs typeface="+mn-lt"/>
              </a:rPr>
              <a:t>Within each student zone we have dedicated quiet rooms complete with bean bags, and sensory objects for students who may experience high levels of anxiety in busy/noisy environments. </a:t>
            </a:r>
            <a:endParaRPr lang="en-US" sz="2400">
              <a:cs typeface="Calibri"/>
            </a:endParaRPr>
          </a:p>
          <a:p>
            <a:r>
              <a:rPr lang="en-US" sz="2400">
                <a:ea typeface="+mn-lt"/>
                <a:cs typeface="+mn-lt"/>
              </a:rPr>
              <a:t>These rooms can be used at break and lunchtimes for students needing quiet time</a:t>
            </a:r>
            <a:endParaRPr lang="en-US" sz="2400">
              <a:cs typeface="Calibri" panose="020F0502020204030204"/>
            </a:endParaRPr>
          </a:p>
          <a:p>
            <a:pPr marL="0" indent="0">
              <a:buNone/>
            </a:pPr>
            <a:endParaRPr lang="en-US" sz="2400">
              <a:cs typeface="Calibri" panose="020F0502020204030204"/>
            </a:endParaRPr>
          </a:p>
        </p:txBody>
      </p:sp>
      <p:pic>
        <p:nvPicPr>
          <p:cNvPr id="4" name="Picture 4">
            <a:extLst>
              <a:ext uri="{FF2B5EF4-FFF2-40B4-BE49-F238E27FC236}">
                <a16:creationId xmlns:a16="http://schemas.microsoft.com/office/drawing/2014/main" id="{D39A385A-95EA-40D0-ACDD-5525AAECD951}"/>
              </a:ext>
            </a:extLst>
          </p:cNvPr>
          <p:cNvPicPr>
            <a:picLocks noChangeAspect="1"/>
          </p:cNvPicPr>
          <p:nvPr/>
        </p:nvPicPr>
        <p:blipFill>
          <a:blip r:embed="rId4"/>
          <a:stretch>
            <a:fillRect/>
          </a:stretch>
        </p:blipFill>
        <p:spPr>
          <a:xfrm>
            <a:off x="9266973" y="3939533"/>
            <a:ext cx="2269274" cy="1536192"/>
          </a:xfrm>
          <a:prstGeom prst="rect">
            <a:avLst/>
          </a:prstGeom>
        </p:spPr>
      </p:pic>
      <p:pic>
        <p:nvPicPr>
          <p:cNvPr id="6" name="Graphic 5" descr="Graduation cap with solid fill">
            <a:extLst>
              <a:ext uri="{FF2B5EF4-FFF2-40B4-BE49-F238E27FC236}">
                <a16:creationId xmlns:a16="http://schemas.microsoft.com/office/drawing/2014/main" id="{482A7568-0222-470B-8D73-939366E2F86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68823" y="2216384"/>
            <a:ext cx="1862253" cy="1862253"/>
          </a:xfrm>
          <a:prstGeom prst="rect">
            <a:avLst/>
          </a:prstGeom>
        </p:spPr>
      </p:pic>
      <p:pic>
        <p:nvPicPr>
          <p:cNvPr id="12" name="Audio 11">
            <a:hlinkClick r:id="" action="ppaction://media"/>
            <a:extLst>
              <a:ext uri="{FF2B5EF4-FFF2-40B4-BE49-F238E27FC236}">
                <a16:creationId xmlns:a16="http://schemas.microsoft.com/office/drawing/2014/main" id="{762F54FE-62BF-CF44-1C91-0FE4063E24F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231110341"/>
      </p:ext>
    </p:extLst>
  </p:cSld>
  <p:clrMapOvr>
    <a:masterClrMapping/>
  </p:clrMapOvr>
  <mc:AlternateContent xmlns:mc="http://schemas.openxmlformats.org/markup-compatibility/2006">
    <mc:Choice xmlns:p14="http://schemas.microsoft.com/office/powerpoint/2010/main" Requires="p14">
      <p:transition spd="slow" p14:dur="2000" advTm="34272"/>
    </mc:Choice>
    <mc:Fallback>
      <p:transition spd="slow" advTm="342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E9F2A28-69A3-4945-B6B6-C2E4A6C55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AA4F7A-0D12-41C9-90AF-59B80AE3999A}"/>
              </a:ext>
            </a:extLst>
          </p:cNvPr>
          <p:cNvSpPr>
            <a:spLocks noGrp="1"/>
          </p:cNvSpPr>
          <p:nvPr>
            <p:ph type="title"/>
          </p:nvPr>
        </p:nvSpPr>
        <p:spPr>
          <a:xfrm>
            <a:off x="6203538" y="365125"/>
            <a:ext cx="5393360" cy="1325563"/>
          </a:xfrm>
        </p:spPr>
        <p:txBody>
          <a:bodyPr>
            <a:normAutofit/>
          </a:bodyPr>
          <a:lstStyle/>
          <a:p>
            <a:r>
              <a:rPr lang="en-US" dirty="0">
                <a:ea typeface="+mj-lt"/>
                <a:cs typeface="+mj-lt"/>
              </a:rPr>
              <a:t>Additional Learning Needs: Who can help?</a:t>
            </a:r>
          </a:p>
        </p:txBody>
      </p:sp>
      <p:sp>
        <p:nvSpPr>
          <p:cNvPr id="19" name="Freeform: Shape 18">
            <a:extLst>
              <a:ext uri="{FF2B5EF4-FFF2-40B4-BE49-F238E27FC236}">
                <a16:creationId xmlns:a16="http://schemas.microsoft.com/office/drawing/2014/main" id="{CB147A70-DC29-4DDF-A34C-2B82C6E22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84038" y="0"/>
            <a:ext cx="842502" cy="354793"/>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Content Placeholder 2" descr="Books with solid fill">
            <a:extLst>
              <a:ext uri="{FF2B5EF4-FFF2-40B4-BE49-F238E27FC236}">
                <a16:creationId xmlns:a16="http://schemas.microsoft.com/office/drawing/2014/main" id="{31C0B497-8BDB-4071-AABB-17CAFF62075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4802" y="558913"/>
            <a:ext cx="2533422" cy="2533422"/>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p:spPr>
      </p:pic>
      <p:sp>
        <p:nvSpPr>
          <p:cNvPr id="21" name="Oval 20">
            <a:extLst>
              <a:ext uri="{FF2B5EF4-FFF2-40B4-BE49-F238E27FC236}">
                <a16:creationId xmlns:a16="http://schemas.microsoft.com/office/drawing/2014/main" id="{3B438362-1E1E-4C62-A99E-4134CB163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31108" y="1327365"/>
            <a:ext cx="610857" cy="61085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6C077334-5571-4B83-A83E-4CCCFA7B5E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28176" y="0"/>
            <a:ext cx="2093996" cy="1402773"/>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pic>
        <p:nvPicPr>
          <p:cNvPr id="12" name="Graphic 11" descr="Pen with solid fill">
            <a:extLst>
              <a:ext uri="{FF2B5EF4-FFF2-40B4-BE49-F238E27FC236}">
                <a16:creationId xmlns:a16="http://schemas.microsoft.com/office/drawing/2014/main" id="{789B68EF-4E95-49DA-B66C-62CAB11174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4801" y="3661942"/>
            <a:ext cx="2533423" cy="2533423"/>
          </a:xfrm>
          <a:custGeom>
            <a:avLst/>
            <a:gdLst/>
            <a:ahLst/>
            <a:cxnLst/>
            <a:rect l="l" t="t" r="r" b="b"/>
            <a:pathLst>
              <a:path w="3064284" h="3064284">
                <a:moveTo>
                  <a:pt x="166483" y="0"/>
                </a:moveTo>
                <a:lnTo>
                  <a:pt x="2897801" y="0"/>
                </a:lnTo>
                <a:cubicBezTo>
                  <a:pt x="2989747" y="0"/>
                  <a:pt x="3064284" y="74537"/>
                  <a:pt x="3064284" y="166483"/>
                </a:cubicBezTo>
                <a:lnTo>
                  <a:pt x="3064284" y="2897801"/>
                </a:lnTo>
                <a:cubicBezTo>
                  <a:pt x="3064284" y="2989747"/>
                  <a:pt x="2989747" y="3064284"/>
                  <a:pt x="2897801" y="3064284"/>
                </a:cubicBezTo>
                <a:lnTo>
                  <a:pt x="166483" y="3064284"/>
                </a:lnTo>
                <a:cubicBezTo>
                  <a:pt x="74537" y="3064284"/>
                  <a:pt x="0" y="2989747"/>
                  <a:pt x="0" y="2897801"/>
                </a:cubicBezTo>
                <a:lnTo>
                  <a:pt x="0" y="166483"/>
                </a:lnTo>
                <a:cubicBezTo>
                  <a:pt x="0" y="74537"/>
                  <a:pt x="74537" y="0"/>
                  <a:pt x="166483" y="0"/>
                </a:cubicBezTo>
                <a:close/>
              </a:path>
            </a:pathLst>
          </a:custGeom>
        </p:spPr>
      </p:pic>
      <p:pic>
        <p:nvPicPr>
          <p:cNvPr id="10" name="Graphic 11" descr="Teacher with solid fill">
            <a:extLst>
              <a:ext uri="{FF2B5EF4-FFF2-40B4-BE49-F238E27FC236}">
                <a16:creationId xmlns:a16="http://schemas.microsoft.com/office/drawing/2014/main" id="{951E715F-1C4B-42E9-A894-E604DB34278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188750" y="2392776"/>
            <a:ext cx="2533422" cy="2533422"/>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p:spPr>
      </p:pic>
      <p:sp>
        <p:nvSpPr>
          <p:cNvPr id="3" name="Content Placeholder 2">
            <a:extLst>
              <a:ext uri="{FF2B5EF4-FFF2-40B4-BE49-F238E27FC236}">
                <a16:creationId xmlns:a16="http://schemas.microsoft.com/office/drawing/2014/main" id="{FDBF9307-46C0-47A4-A49D-F84F9B880534}"/>
              </a:ext>
            </a:extLst>
          </p:cNvPr>
          <p:cNvSpPr>
            <a:spLocks noGrp="1"/>
          </p:cNvSpPr>
          <p:nvPr>
            <p:ph idx="1"/>
          </p:nvPr>
        </p:nvSpPr>
        <p:spPr>
          <a:xfrm>
            <a:off x="6203537" y="1825625"/>
            <a:ext cx="5393361" cy="4351338"/>
          </a:xfrm>
        </p:spPr>
        <p:txBody>
          <a:bodyPr vert="horz" lIns="91440" tIns="45720" rIns="91440" bIns="45720" rtlCol="0" anchor="t">
            <a:normAutofit/>
          </a:bodyPr>
          <a:lstStyle/>
          <a:p>
            <a:pPr marL="0" indent="0">
              <a:buNone/>
            </a:pPr>
            <a:r>
              <a:rPr lang="en-US" sz="2000" dirty="0">
                <a:ea typeface="+mn-lt"/>
                <a:cs typeface="+mn-lt"/>
              </a:rPr>
              <a:t>If you feel like you need additional help with your learning, email</a:t>
            </a:r>
            <a:r>
              <a:rPr lang="en-US" sz="2000" b="1" dirty="0">
                <a:ea typeface="+mn-lt"/>
                <a:cs typeface="+mn-lt"/>
              </a:rPr>
              <a:t> </a:t>
            </a:r>
            <a:r>
              <a:rPr lang="en-US" sz="2000" dirty="0">
                <a:ea typeface="+mn-lt"/>
                <a:cs typeface="+mn-lt"/>
                <a:hlinkClick r:id="rId10"/>
              </a:rPr>
              <a:t>ALN@nptcgroup.ac.uk</a:t>
            </a:r>
            <a:r>
              <a:rPr lang="en-US" sz="2000" dirty="0">
                <a:ea typeface="+mn-lt"/>
                <a:cs typeface="+mn-lt"/>
              </a:rPr>
              <a:t>  for</a:t>
            </a:r>
            <a:r>
              <a:rPr lang="en-US" sz="2000" dirty="0">
                <a:cs typeface="Calibri"/>
              </a:rPr>
              <a:t> advice and guidance. </a:t>
            </a:r>
            <a:endParaRPr lang="en-US" sz="2000" dirty="0"/>
          </a:p>
          <a:p>
            <a:pPr marL="0" indent="0">
              <a:buNone/>
            </a:pPr>
            <a:endParaRPr lang="en-US" sz="2000">
              <a:ea typeface="+mn-lt"/>
              <a:cs typeface="+mn-lt"/>
            </a:endParaRPr>
          </a:p>
          <a:p>
            <a:pPr marL="0" indent="0">
              <a:buNone/>
            </a:pPr>
            <a:r>
              <a:rPr lang="en-US" sz="2000" dirty="0">
                <a:ea typeface="+mn-lt"/>
                <a:cs typeface="+mn-lt"/>
              </a:rPr>
              <a:t>You can access support and advice about:</a:t>
            </a:r>
            <a:endParaRPr lang="en-US" sz="2000" dirty="0"/>
          </a:p>
          <a:p>
            <a:r>
              <a:rPr lang="en-US" sz="2000" dirty="0">
                <a:cs typeface="Calibri"/>
              </a:rPr>
              <a:t>Exam Access Arrangements</a:t>
            </a:r>
          </a:p>
          <a:p>
            <a:r>
              <a:rPr lang="en-US" sz="2000" dirty="0">
                <a:cs typeface="Calibri"/>
              </a:rPr>
              <a:t>Neuro Diverse conditions such as Autism</a:t>
            </a:r>
          </a:p>
          <a:p>
            <a:r>
              <a:rPr lang="en-US" sz="2000" dirty="0">
                <a:cs typeface="Calibri"/>
              </a:rPr>
              <a:t>Technology and Software for learning</a:t>
            </a:r>
          </a:p>
          <a:p>
            <a:r>
              <a:rPr lang="en-US" sz="2000" dirty="0">
                <a:cs typeface="Calibri"/>
              </a:rPr>
              <a:t>Support when you start college and move on to further training, education and employment</a:t>
            </a:r>
          </a:p>
          <a:p>
            <a:pPr marL="0" indent="0">
              <a:buNone/>
            </a:pPr>
            <a:endParaRPr lang="en-US" sz="2000">
              <a:cs typeface="Calibri"/>
            </a:endParaRPr>
          </a:p>
          <a:p>
            <a:pPr marL="0" indent="0">
              <a:buNone/>
            </a:pPr>
            <a:endParaRPr lang="en-US" sz="2000">
              <a:cs typeface="Calibri"/>
            </a:endParaRPr>
          </a:p>
        </p:txBody>
      </p:sp>
      <p:sp>
        <p:nvSpPr>
          <p:cNvPr id="25" name="Arc 24">
            <a:extLst>
              <a:ext uri="{FF2B5EF4-FFF2-40B4-BE49-F238E27FC236}">
                <a16:creationId xmlns:a16="http://schemas.microsoft.com/office/drawing/2014/main" id="{4D3DC50D-CA0F-48F9-B17E-20D8669AA4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899690" y="5509119"/>
            <a:ext cx="3939038" cy="3939038"/>
          </a:xfrm>
          <a:prstGeom prst="arc">
            <a:avLst>
              <a:gd name="adj1" fmla="val 16200000"/>
              <a:gd name="adj2" fmla="val 20354996"/>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7" name="Freeform: Shape 26">
            <a:extLst>
              <a:ext uri="{FF2B5EF4-FFF2-40B4-BE49-F238E27FC236}">
                <a16:creationId xmlns:a16="http://schemas.microsoft.com/office/drawing/2014/main" id="{D1B80E9C-CF8A-440B-B8F5-54BF121BF4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24986"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8" name="Audio 17">
            <a:hlinkClick r:id="" action="ppaction://media"/>
            <a:extLst>
              <a:ext uri="{FF2B5EF4-FFF2-40B4-BE49-F238E27FC236}">
                <a16:creationId xmlns:a16="http://schemas.microsoft.com/office/drawing/2014/main" id="{8C7C8CC2-1210-EE25-9F05-09CF987B481E}"/>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78879772"/>
      </p:ext>
    </p:extLst>
  </p:cSld>
  <p:clrMapOvr>
    <a:masterClrMapping/>
  </p:clrMapOvr>
  <mc:AlternateContent xmlns:mc="http://schemas.openxmlformats.org/markup-compatibility/2006">
    <mc:Choice xmlns:p14="http://schemas.microsoft.com/office/powerpoint/2010/main" Requires="p14">
      <p:transition spd="slow" p14:dur="2000" advTm="39181"/>
    </mc:Choice>
    <mc:Fallback>
      <p:transition spd="slow" advTm="39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884EF-6C88-468F-B3EC-5955BE32247B}"/>
              </a:ext>
            </a:extLst>
          </p:cNvPr>
          <p:cNvSpPr>
            <a:spLocks noGrp="1"/>
          </p:cNvSpPr>
          <p:nvPr>
            <p:ph type="title"/>
          </p:nvPr>
        </p:nvSpPr>
        <p:spPr/>
        <p:txBody>
          <a:bodyPr/>
          <a:lstStyle/>
          <a:p>
            <a:r>
              <a:rPr lang="en-US" dirty="0">
                <a:cs typeface="Calibri Light"/>
              </a:rPr>
              <a:t>Get Involved!</a:t>
            </a:r>
          </a:p>
        </p:txBody>
      </p:sp>
      <p:sp>
        <p:nvSpPr>
          <p:cNvPr id="7" name="TextBox 6">
            <a:extLst>
              <a:ext uri="{FF2B5EF4-FFF2-40B4-BE49-F238E27FC236}">
                <a16:creationId xmlns:a16="http://schemas.microsoft.com/office/drawing/2014/main" id="{45E9EFDA-0901-4F74-9295-DFF1AA7F4A7D}"/>
              </a:ext>
            </a:extLst>
          </p:cNvPr>
          <p:cNvSpPr txBox="1"/>
          <p:nvPr/>
        </p:nvSpPr>
        <p:spPr>
          <a:xfrm>
            <a:off x="642590" y="1953171"/>
            <a:ext cx="4815285" cy="38533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lnSpc>
                <a:spcPct val="90000"/>
              </a:lnSpc>
              <a:spcBef>
                <a:spcPts val="1000"/>
              </a:spcBef>
            </a:pPr>
            <a:r>
              <a:rPr lang="en-US" sz="2400"/>
              <a:t>You can share your views and help us make the college a great place to study, by taking part in:</a:t>
            </a:r>
            <a:endParaRPr lang="en-US" sz="2400">
              <a:cs typeface="Calibri"/>
            </a:endParaRPr>
          </a:p>
          <a:p>
            <a:pPr marL="285750" indent="-285750">
              <a:lnSpc>
                <a:spcPct val="90000"/>
              </a:lnSpc>
              <a:spcBef>
                <a:spcPts val="1000"/>
              </a:spcBef>
              <a:buFont typeface="Arial,Sans-Serif"/>
              <a:buChar char="•"/>
            </a:pPr>
            <a:r>
              <a:rPr lang="en-US" sz="2400"/>
              <a:t>Student surveys</a:t>
            </a:r>
            <a:endParaRPr lang="en-US" sz="2400">
              <a:cs typeface="Calibri"/>
            </a:endParaRPr>
          </a:p>
          <a:p>
            <a:pPr marL="285750" indent="-285750">
              <a:lnSpc>
                <a:spcPct val="90000"/>
              </a:lnSpc>
              <a:spcBef>
                <a:spcPts val="1000"/>
              </a:spcBef>
              <a:buFont typeface="Arial,Sans-Serif"/>
              <a:buChar char="•"/>
            </a:pPr>
            <a:r>
              <a:rPr lang="en-US" sz="2400"/>
              <a:t>The Student Union</a:t>
            </a:r>
            <a:endParaRPr lang="en-US" sz="2400">
              <a:cs typeface="Calibri"/>
            </a:endParaRPr>
          </a:p>
          <a:p>
            <a:pPr marL="285750" indent="-285750">
              <a:lnSpc>
                <a:spcPct val="90000"/>
              </a:lnSpc>
              <a:spcBef>
                <a:spcPts val="1000"/>
              </a:spcBef>
              <a:buFont typeface="Arial,Sans-Serif"/>
              <a:buChar char="•"/>
            </a:pPr>
            <a:r>
              <a:rPr lang="en-US" sz="2400"/>
              <a:t>Student Rep Network</a:t>
            </a:r>
            <a:endParaRPr lang="en-US" sz="2400">
              <a:cs typeface="Calibri"/>
            </a:endParaRPr>
          </a:p>
          <a:p>
            <a:pPr marL="285750" indent="-285750">
              <a:lnSpc>
                <a:spcPct val="90000"/>
              </a:lnSpc>
              <a:spcBef>
                <a:spcPts val="1000"/>
              </a:spcBef>
              <a:buFont typeface="Arial,Sans-Serif"/>
              <a:buChar char="•"/>
            </a:pPr>
            <a:r>
              <a:rPr lang="en-US" sz="2400"/>
              <a:t>Moodle</a:t>
            </a:r>
            <a:endParaRPr lang="en-US" sz="2400">
              <a:cs typeface="Calibri"/>
            </a:endParaRPr>
          </a:p>
          <a:p>
            <a:pPr marL="285750" indent="-285750">
              <a:lnSpc>
                <a:spcPct val="90000"/>
              </a:lnSpc>
              <a:spcBef>
                <a:spcPts val="1000"/>
              </a:spcBef>
              <a:buFont typeface="Arial,Sans-Serif"/>
              <a:buChar char="•"/>
            </a:pPr>
            <a:r>
              <a:rPr lang="en-US" sz="2400"/>
              <a:t>Student focus groups</a:t>
            </a:r>
            <a:endParaRPr lang="en-US" sz="2400">
              <a:cs typeface="Calibri"/>
            </a:endParaRPr>
          </a:p>
          <a:p>
            <a:pPr marL="228600">
              <a:lnSpc>
                <a:spcPct val="90000"/>
              </a:lnSpc>
              <a:spcBef>
                <a:spcPts val="1000"/>
              </a:spcBef>
            </a:pPr>
            <a:r>
              <a:rPr lang="en-US" sz="2400"/>
              <a:t>And much more!</a:t>
            </a:r>
            <a:endParaRPr lang="en-US" sz="2000">
              <a:cs typeface="Calibri"/>
            </a:endParaRPr>
          </a:p>
        </p:txBody>
      </p:sp>
      <p:pic>
        <p:nvPicPr>
          <p:cNvPr id="8" name="Graphic 8" descr="Storytelling with solid fill">
            <a:extLst>
              <a:ext uri="{FF2B5EF4-FFF2-40B4-BE49-F238E27FC236}">
                <a16:creationId xmlns:a16="http://schemas.microsoft.com/office/drawing/2014/main" id="{F78E6D3D-1885-495B-B3EF-115C8FF5DE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59191" y="3185531"/>
            <a:ext cx="914400" cy="914400"/>
          </a:xfrm>
          <a:prstGeom prst="rect">
            <a:avLst/>
          </a:prstGeom>
        </p:spPr>
      </p:pic>
      <p:sp>
        <p:nvSpPr>
          <p:cNvPr id="14" name="TextBox 13">
            <a:extLst>
              <a:ext uri="{FF2B5EF4-FFF2-40B4-BE49-F238E27FC236}">
                <a16:creationId xmlns:a16="http://schemas.microsoft.com/office/drawing/2014/main" id="{BF0B5C15-0401-4C4B-BDEE-76321B5885BD}"/>
              </a:ext>
            </a:extLst>
          </p:cNvPr>
          <p:cNvSpPr txBox="1"/>
          <p:nvPr/>
        </p:nvSpPr>
        <p:spPr>
          <a:xfrm>
            <a:off x="7542019" y="1710860"/>
            <a:ext cx="3876907" cy="33578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endParaRPr lang="en-US" sz="1600">
              <a:ea typeface="+mn-lt"/>
              <a:cs typeface="+mn-lt"/>
            </a:endParaRPr>
          </a:p>
          <a:p>
            <a:pPr marL="228600" indent="-228600">
              <a:lnSpc>
                <a:spcPct val="90000"/>
              </a:lnSpc>
              <a:spcBef>
                <a:spcPts val="1000"/>
              </a:spcBef>
            </a:pPr>
            <a:r>
              <a:rPr lang="en-US" sz="1600" b="1">
                <a:ea typeface="+mn-lt"/>
                <a:cs typeface="+mn-lt"/>
              </a:rPr>
              <a:t>Student Reps</a:t>
            </a:r>
            <a:r>
              <a:rPr lang="en-US" sz="1600">
                <a:ea typeface="+mn-lt"/>
                <a:cs typeface="+mn-lt"/>
              </a:rPr>
              <a:t> make sure the views and opinions of the students on their course are heard. Their role is to improve the education we deliver to students, by sharing the issues faced by the students on their course. Reps are invited to represent students in key meetings across the College.</a:t>
            </a:r>
          </a:p>
          <a:p>
            <a:pPr marL="228600" indent="-228600">
              <a:lnSpc>
                <a:spcPct val="90000"/>
              </a:lnSpc>
              <a:spcBef>
                <a:spcPts val="1000"/>
              </a:spcBef>
            </a:pPr>
            <a:r>
              <a:rPr lang="en-US" sz="1600">
                <a:ea typeface="+mn-lt"/>
                <a:cs typeface="+mn-lt"/>
              </a:rPr>
              <a:t>Being a Student Rep is a great way to develop skills, enhance your CV, and make positive changes at the college. </a:t>
            </a:r>
          </a:p>
          <a:p>
            <a:pPr marL="228600" indent="-228600">
              <a:lnSpc>
                <a:spcPct val="90000"/>
              </a:lnSpc>
              <a:spcBef>
                <a:spcPts val="1000"/>
              </a:spcBef>
            </a:pPr>
            <a:r>
              <a:rPr lang="en-US" sz="1600">
                <a:ea typeface="+mn-lt"/>
                <a:cs typeface="+mn-lt"/>
                <a:hlinkClick r:id="rId6"/>
              </a:rPr>
              <a:t>Find out more here</a:t>
            </a:r>
            <a:r>
              <a:rPr lang="en-US" sz="1600">
                <a:ea typeface="+mn-lt"/>
                <a:cs typeface="+mn-lt"/>
              </a:rPr>
              <a:t>.</a:t>
            </a:r>
            <a:endParaRPr lang="en-US" sz="1600">
              <a:cs typeface="Calibri"/>
            </a:endParaRPr>
          </a:p>
        </p:txBody>
      </p:sp>
      <p:pic>
        <p:nvPicPr>
          <p:cNvPr id="3" name="Picture 5" descr="Logo&#10;&#10;Description automatically generated">
            <a:extLst>
              <a:ext uri="{FF2B5EF4-FFF2-40B4-BE49-F238E27FC236}">
                <a16:creationId xmlns:a16="http://schemas.microsoft.com/office/drawing/2014/main" id="{1086CE12-D50D-4BB1-849E-DBB284FE8C6A}"/>
              </a:ext>
            </a:extLst>
          </p:cNvPr>
          <p:cNvPicPr>
            <a:picLocks noChangeAspect="1"/>
          </p:cNvPicPr>
          <p:nvPr/>
        </p:nvPicPr>
        <p:blipFill>
          <a:blip r:embed="rId7"/>
          <a:stretch>
            <a:fillRect/>
          </a:stretch>
        </p:blipFill>
        <p:spPr>
          <a:xfrm>
            <a:off x="6043961" y="4431124"/>
            <a:ext cx="1135566" cy="755677"/>
          </a:xfrm>
          <a:prstGeom prst="rect">
            <a:avLst/>
          </a:prstGeom>
        </p:spPr>
      </p:pic>
      <p:pic>
        <p:nvPicPr>
          <p:cNvPr id="18" name="Graphic 18" descr="Person with idea with solid fill">
            <a:extLst>
              <a:ext uri="{FF2B5EF4-FFF2-40B4-BE49-F238E27FC236}">
                <a16:creationId xmlns:a16="http://schemas.microsoft.com/office/drawing/2014/main" id="{1EEA3ED1-30A4-467F-9CB6-BC96A045910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59190" y="2033239"/>
            <a:ext cx="914400" cy="914400"/>
          </a:xfrm>
          <a:prstGeom prst="rect">
            <a:avLst/>
          </a:prstGeom>
        </p:spPr>
      </p:pic>
      <p:pic>
        <p:nvPicPr>
          <p:cNvPr id="9" name="Audio 8">
            <a:hlinkClick r:id="" action="ppaction://media"/>
            <a:extLst>
              <a:ext uri="{FF2B5EF4-FFF2-40B4-BE49-F238E27FC236}">
                <a16:creationId xmlns:a16="http://schemas.microsoft.com/office/drawing/2014/main" id="{6DE12D6F-ED68-FB40-98C0-1412448057D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50536546"/>
      </p:ext>
    </p:extLst>
  </p:cSld>
  <p:clrMapOvr>
    <a:masterClrMapping/>
  </p:clrMapOvr>
  <mc:AlternateContent xmlns:mc="http://schemas.openxmlformats.org/markup-compatibility/2006">
    <mc:Choice xmlns:p14="http://schemas.microsoft.com/office/powerpoint/2010/main" Requires="p14">
      <p:transition spd="slow" p14:dur="2000" advTm="64170"/>
    </mc:Choice>
    <mc:Fallback>
      <p:transition spd="slow" advTm="64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3B039-2306-4D2A-B082-D471F0B5241D}"/>
              </a:ext>
            </a:extLst>
          </p:cNvPr>
          <p:cNvSpPr>
            <a:spLocks noGrp="1"/>
          </p:cNvSpPr>
          <p:nvPr>
            <p:ph type="title"/>
          </p:nvPr>
        </p:nvSpPr>
        <p:spPr/>
        <p:txBody>
          <a:bodyPr/>
          <a:lstStyle/>
          <a:p>
            <a:r>
              <a:rPr lang="en-US" dirty="0">
                <a:cs typeface="Calibri Light"/>
              </a:rPr>
              <a:t>Further Information </a:t>
            </a:r>
          </a:p>
        </p:txBody>
      </p:sp>
      <p:sp>
        <p:nvSpPr>
          <p:cNvPr id="3" name="Content Placeholder 2">
            <a:extLst>
              <a:ext uri="{FF2B5EF4-FFF2-40B4-BE49-F238E27FC236}">
                <a16:creationId xmlns:a16="http://schemas.microsoft.com/office/drawing/2014/main" id="{19F3FBA2-B1B0-42C7-9818-1B6DD0BBE421}"/>
              </a:ext>
            </a:extLst>
          </p:cNvPr>
          <p:cNvSpPr>
            <a:spLocks noGrp="1"/>
          </p:cNvSpPr>
          <p:nvPr>
            <p:ph idx="1"/>
          </p:nvPr>
        </p:nvSpPr>
        <p:spPr/>
        <p:txBody>
          <a:bodyPr vert="horz" lIns="91440" tIns="45720" rIns="91440" bIns="45720" rtlCol="0" anchor="t">
            <a:normAutofit/>
          </a:bodyPr>
          <a:lstStyle/>
          <a:p>
            <a:pPr marL="0" indent="0">
              <a:buNone/>
            </a:pPr>
            <a:endParaRPr lang="en-US" dirty="0">
              <a:cs typeface="Calibri"/>
            </a:endParaRPr>
          </a:p>
          <a:p>
            <a:pPr marL="0" indent="0">
              <a:buNone/>
            </a:pPr>
            <a:endParaRPr lang="en-US" dirty="0">
              <a:cs typeface="Calibri"/>
            </a:endParaRPr>
          </a:p>
          <a:p>
            <a:pPr marL="0" indent="0" algn="ctr">
              <a:buNone/>
            </a:pPr>
            <a:r>
              <a:rPr lang="en-US" sz="3600" b="1" dirty="0">
                <a:cs typeface="Calibri"/>
              </a:rPr>
              <a:t>For further information on Student Support, and to speak to a member of the team- Please go to the Student Support channel on Student Community Teams, or email</a:t>
            </a:r>
          </a:p>
          <a:p>
            <a:pPr marL="0" indent="0" algn="ctr">
              <a:buNone/>
            </a:pPr>
            <a:r>
              <a:rPr lang="en-US" sz="3600" b="1" dirty="0">
                <a:cs typeface="Calibri"/>
                <a:hlinkClick r:id="rId4"/>
              </a:rPr>
              <a:t>studentsupport@nptcgroup.ac.uk</a:t>
            </a:r>
            <a:r>
              <a:rPr lang="en-US" sz="3600" b="1" dirty="0">
                <a:cs typeface="Calibri"/>
              </a:rPr>
              <a:t> </a:t>
            </a:r>
          </a:p>
        </p:txBody>
      </p:sp>
      <p:pic>
        <p:nvPicPr>
          <p:cNvPr id="15" name="Audio 14">
            <a:hlinkClick r:id="" action="ppaction://media"/>
            <a:extLst>
              <a:ext uri="{FF2B5EF4-FFF2-40B4-BE49-F238E27FC236}">
                <a16:creationId xmlns:a16="http://schemas.microsoft.com/office/drawing/2014/main" id="{56647620-0C89-AE5E-F118-BFBD284DFFC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176983984"/>
      </p:ext>
    </p:extLst>
  </p:cSld>
  <p:clrMapOvr>
    <a:masterClrMapping/>
  </p:clrMapOvr>
  <mc:AlternateContent xmlns:mc="http://schemas.openxmlformats.org/markup-compatibility/2006">
    <mc:Choice xmlns:p14="http://schemas.microsoft.com/office/powerpoint/2010/main" Requires="p14">
      <p:transition spd="slow" p14:dur="2000" advTm="25181"/>
    </mc:Choice>
    <mc:Fallback>
      <p:transition spd="slow" advTm="25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0">
            <a:extLst>
              <a:ext uri="{FF2B5EF4-FFF2-40B4-BE49-F238E27FC236}">
                <a16:creationId xmlns:a16="http://schemas.microsoft.com/office/drawing/2014/main" id="{91F32EBA-ED97-466E-8CFA-838258415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5199" y="254040"/>
            <a:ext cx="5130795" cy="1461778"/>
          </a:xfrm>
          <a:solidFill>
            <a:schemeClr val="accent6">
              <a:lumMod val="20000"/>
              <a:lumOff val="80000"/>
            </a:schemeClr>
          </a:solidFill>
          <a:ln>
            <a:solidFill>
              <a:srgbClr val="4472C4"/>
            </a:solidFill>
          </a:ln>
        </p:spPr>
        <p:txBody>
          <a:bodyPr>
            <a:normAutofit/>
          </a:bodyPr>
          <a:lstStyle/>
          <a:p>
            <a:r>
              <a:rPr lang="en-GB" sz="4000"/>
              <a:t>Student Support- What you need to know  </a:t>
            </a:r>
            <a:endParaRPr lang="en-US" sz="4000"/>
          </a:p>
        </p:txBody>
      </p:sp>
      <p:sp>
        <p:nvSpPr>
          <p:cNvPr id="33" name="Freeform: Shape 32">
            <a:extLst>
              <a:ext uri="{FF2B5EF4-FFF2-40B4-BE49-F238E27FC236}">
                <a16:creationId xmlns:a16="http://schemas.microsoft.com/office/drawing/2014/main" id="{62A38935-BB53-4DF7-A56E-48DD25B685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1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4 h 5154967"/>
              <a:gd name="connsiteX37" fmla="*/ 1625714 w 6184806"/>
              <a:gd name="connsiteY37" fmla="*/ 109244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1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1"/>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4"/>
                  <a:pt x="2445216" y="109244"/>
                </a:cubicBezTo>
                <a:cubicBezTo>
                  <a:pt x="1625714" y="109244"/>
                  <a:pt x="1625714" y="109244"/>
                  <a:pt x="1625714" y="109244"/>
                </a:cubicBezTo>
                <a:cubicBezTo>
                  <a:pt x="1572615" y="109244"/>
                  <a:pt x="1524825" y="137459"/>
                  <a:pt x="1498276" y="183309"/>
                </a:cubicBezTo>
                <a:cubicBezTo>
                  <a:pt x="1089410" y="890450"/>
                  <a:pt x="1089410" y="890450"/>
                  <a:pt x="1089410" y="890450"/>
                </a:cubicBezTo>
                <a:cubicBezTo>
                  <a:pt x="1062860" y="934537"/>
                  <a:pt x="1062860" y="990968"/>
                  <a:pt x="1089410" y="1035054"/>
                </a:cubicBezTo>
                <a:cubicBezTo>
                  <a:pt x="1498276" y="1742196"/>
                  <a:pt x="1498276" y="1742196"/>
                  <a:pt x="1498276" y="1742196"/>
                </a:cubicBezTo>
                <a:cubicBezTo>
                  <a:pt x="1511551" y="1765121"/>
                  <a:pt x="1530135" y="1783637"/>
                  <a:pt x="1552039" y="1796421"/>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4" name="Graphic 15" descr="Open hand outline">
            <a:extLst>
              <a:ext uri="{FF2B5EF4-FFF2-40B4-BE49-F238E27FC236}">
                <a16:creationId xmlns:a16="http://schemas.microsoft.com/office/drawing/2014/main" id="{AB2BD77F-FC08-1D34-12E3-6F5540670A2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35330" y="2105470"/>
            <a:ext cx="3217333" cy="3217333"/>
          </a:xfrm>
          <a:prstGeom prst="rect">
            <a:avLst/>
          </a:prstGeom>
        </p:spPr>
      </p:pic>
      <p:graphicFrame>
        <p:nvGraphicFramePr>
          <p:cNvPr id="5" name="Content Placeholder 2">
            <a:extLst>
              <a:ext uri="{FF2B5EF4-FFF2-40B4-BE49-F238E27FC236}">
                <a16:creationId xmlns:a16="http://schemas.microsoft.com/office/drawing/2014/main" id="{6DE15BBE-9566-FEBA-D4B1-3208F208D79F}"/>
              </a:ext>
            </a:extLst>
          </p:cNvPr>
          <p:cNvGraphicFramePr>
            <a:graphicFrameLocks noGrp="1"/>
          </p:cNvGraphicFramePr>
          <p:nvPr>
            <p:ph idx="1"/>
            <p:extLst>
              <p:ext uri="{D42A27DB-BD31-4B8C-83A1-F6EECF244321}">
                <p14:modId xmlns:p14="http://schemas.microsoft.com/office/powerpoint/2010/main" val="292007415"/>
              </p:ext>
            </p:extLst>
          </p:nvPr>
        </p:nvGraphicFramePr>
        <p:xfrm>
          <a:off x="993712" y="2104454"/>
          <a:ext cx="4480453" cy="433434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28" name="Audio 27">
            <a:hlinkClick r:id="" action="ppaction://media"/>
            <a:extLst>
              <a:ext uri="{FF2B5EF4-FFF2-40B4-BE49-F238E27FC236}">
                <a16:creationId xmlns:a16="http://schemas.microsoft.com/office/drawing/2014/main" id="{3E9ED295-3A3C-4B7F-B085-D6A29B3842F4}"/>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74754073"/>
      </p:ext>
    </p:extLst>
  </p:cSld>
  <p:clrMapOvr>
    <a:masterClrMapping/>
  </p:clrMapOvr>
  <mc:AlternateContent xmlns:mc="http://schemas.openxmlformats.org/markup-compatibility/2006">
    <mc:Choice xmlns:p14="http://schemas.microsoft.com/office/powerpoint/2010/main" Requires="p14">
      <p:transition spd="slow" p14:dur="2000" advTm="63481"/>
    </mc:Choice>
    <mc:Fallback>
      <p:transition spd="slow" advTm="634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7" name="Content Placeholder 6" descr="White puzzle with one red piece">
            <a:extLst>
              <a:ext uri="{FF2B5EF4-FFF2-40B4-BE49-F238E27FC236}">
                <a16:creationId xmlns:a16="http://schemas.microsoft.com/office/drawing/2014/main" id="{8784F2F6-7907-4DE4-B079-4B166B5EB785}"/>
              </a:ext>
            </a:extLst>
          </p:cNvPr>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345510" y="1421200"/>
            <a:ext cx="5114832" cy="2888127"/>
          </a:xfrm>
        </p:spPr>
      </p:pic>
      <p:sp>
        <p:nvSpPr>
          <p:cNvPr id="2" name="Title 1">
            <a:extLst>
              <a:ext uri="{FF2B5EF4-FFF2-40B4-BE49-F238E27FC236}">
                <a16:creationId xmlns:a16="http://schemas.microsoft.com/office/drawing/2014/main" id="{31606D64-D24F-40BD-A76E-B129E28AB86D}"/>
              </a:ext>
            </a:extLst>
          </p:cNvPr>
          <p:cNvSpPr>
            <a:spLocks noGrp="1"/>
          </p:cNvSpPr>
          <p:nvPr>
            <p:ph type="title"/>
          </p:nvPr>
        </p:nvSpPr>
        <p:spPr>
          <a:xfrm>
            <a:off x="224883" y="95637"/>
            <a:ext cx="10515600" cy="1325563"/>
          </a:xfrm>
        </p:spPr>
        <p:txBody>
          <a:bodyPr/>
          <a:lstStyle/>
          <a:p>
            <a:r>
              <a:rPr lang="en-GB"/>
              <a:t>Where can you find us </a:t>
            </a:r>
            <a:r>
              <a:rPr lang="en-GB">
                <a:solidFill>
                  <a:srgbClr val="000000"/>
                </a:solidFill>
              </a:rPr>
              <a:t> </a:t>
            </a:r>
            <a:r>
              <a:rPr lang="en-GB">
                <a:solidFill>
                  <a:schemeClr val="bg1"/>
                </a:solidFill>
              </a:rPr>
              <a:t>  </a:t>
            </a:r>
          </a:p>
        </p:txBody>
      </p:sp>
      <p:sp>
        <p:nvSpPr>
          <p:cNvPr id="9" name="TextBox 8">
            <a:extLst>
              <a:ext uri="{FF2B5EF4-FFF2-40B4-BE49-F238E27FC236}">
                <a16:creationId xmlns:a16="http://schemas.microsoft.com/office/drawing/2014/main" id="{5F712F07-C8B0-408A-B3EB-98D52480D2B7}"/>
              </a:ext>
            </a:extLst>
          </p:cNvPr>
          <p:cNvSpPr txBox="1"/>
          <p:nvPr/>
        </p:nvSpPr>
        <p:spPr>
          <a:xfrm>
            <a:off x="293345" y="4504626"/>
            <a:ext cx="5260831" cy="1631216"/>
          </a:xfrm>
          <a:prstGeom prst="rect">
            <a:avLst/>
          </a:prstGeom>
          <a:solidFill>
            <a:schemeClr val="accent2">
              <a:lumMod val="20000"/>
              <a:lumOff val="80000"/>
            </a:schemeClr>
          </a:solidFill>
        </p:spPr>
        <p:txBody>
          <a:bodyPr wrap="square" lIns="91440" tIns="45720" rIns="91440" bIns="45720" rtlCol="0" anchor="t">
            <a:spAutoFit/>
          </a:bodyPr>
          <a:lstStyle/>
          <a:p>
            <a:pPr algn="ctr"/>
            <a:r>
              <a:rPr lang="en-GB" sz="2000" dirty="0"/>
              <a:t>There is a Student Zone on each campus. </a:t>
            </a:r>
            <a:endParaRPr lang="en-GB" sz="2000" dirty="0">
              <a:cs typeface="Calibri"/>
            </a:endParaRPr>
          </a:p>
          <a:p>
            <a:r>
              <a:rPr lang="en-GB" sz="2000" dirty="0"/>
              <a:t>Neath                                                  </a:t>
            </a:r>
            <a:r>
              <a:rPr lang="en-GB" sz="2000" dirty="0" err="1"/>
              <a:t>Pontardawe</a:t>
            </a:r>
            <a:endParaRPr lang="en-GB" sz="2000" dirty="0">
              <a:cs typeface="Calibri"/>
            </a:endParaRPr>
          </a:p>
          <a:p>
            <a:r>
              <a:rPr lang="en-GB" sz="2000" dirty="0" err="1"/>
              <a:t>Afan</a:t>
            </a:r>
            <a:r>
              <a:rPr lang="en-GB" sz="2000" dirty="0"/>
              <a:t>                                                     </a:t>
            </a:r>
            <a:r>
              <a:rPr lang="en-GB" sz="2000" dirty="0" err="1"/>
              <a:t>Llansamlet</a:t>
            </a:r>
            <a:endParaRPr lang="en-GB" sz="2000" dirty="0">
              <a:cs typeface="Calibri"/>
            </a:endParaRPr>
          </a:p>
          <a:p>
            <a:r>
              <a:rPr lang="en-GB" sz="2000" dirty="0"/>
              <a:t>Brecon                                                 </a:t>
            </a:r>
            <a:r>
              <a:rPr lang="en-GB" sz="2000" dirty="0" err="1"/>
              <a:t>Llandarcy</a:t>
            </a:r>
            <a:r>
              <a:rPr lang="en-GB" sz="2000" dirty="0"/>
              <a:t> </a:t>
            </a:r>
            <a:endParaRPr lang="en-GB" sz="2000" dirty="0">
              <a:cs typeface="Calibri"/>
            </a:endParaRPr>
          </a:p>
          <a:p>
            <a:r>
              <a:rPr lang="en-GB" sz="2000" dirty="0"/>
              <a:t>Newtown </a:t>
            </a:r>
            <a:endParaRPr lang="en-GB" sz="2000" dirty="0">
              <a:cs typeface="Calibri"/>
            </a:endParaRPr>
          </a:p>
        </p:txBody>
      </p:sp>
      <p:sp>
        <p:nvSpPr>
          <p:cNvPr id="10" name="TextBox 9">
            <a:extLst>
              <a:ext uri="{FF2B5EF4-FFF2-40B4-BE49-F238E27FC236}">
                <a16:creationId xmlns:a16="http://schemas.microsoft.com/office/drawing/2014/main" id="{AEAB6E24-68FE-4AAD-9CEF-2849FB5F0B1E}"/>
              </a:ext>
            </a:extLst>
          </p:cNvPr>
          <p:cNvSpPr txBox="1"/>
          <p:nvPr/>
        </p:nvSpPr>
        <p:spPr>
          <a:xfrm>
            <a:off x="6431625" y="3634997"/>
            <a:ext cx="5414865" cy="2862322"/>
          </a:xfrm>
          <a:prstGeom prst="rect">
            <a:avLst/>
          </a:prstGeom>
          <a:solidFill>
            <a:schemeClr val="accent2">
              <a:lumMod val="20000"/>
              <a:lumOff val="80000"/>
            </a:schemeClr>
          </a:solidFill>
        </p:spPr>
        <p:txBody>
          <a:bodyPr wrap="square" lIns="91440" tIns="45720" rIns="91440" bIns="45720" rtlCol="0" anchor="t">
            <a:spAutoFit/>
          </a:bodyPr>
          <a:lstStyle/>
          <a:p>
            <a:r>
              <a:rPr lang="en-GB" dirty="0"/>
              <a:t>You can pop in to see a friendly member of the team or contact us at.</a:t>
            </a:r>
          </a:p>
          <a:p>
            <a:endParaRPr lang="en-GB" dirty="0"/>
          </a:p>
          <a:p>
            <a:r>
              <a:rPr lang="en-GB" dirty="0">
                <a:hlinkClick r:id="rId5"/>
              </a:rPr>
              <a:t>studentsupport@nptcgroup.ac.uk</a:t>
            </a:r>
            <a:r>
              <a:rPr lang="en-GB" dirty="0"/>
              <a:t> </a:t>
            </a:r>
          </a:p>
          <a:p>
            <a:endParaRPr lang="en-GB" dirty="0"/>
          </a:p>
          <a:p>
            <a:r>
              <a:rPr lang="en-GB" dirty="0"/>
              <a:t>A member of the team will put you in contact with the correct person depending on what support you are looking for.</a:t>
            </a:r>
          </a:p>
          <a:p>
            <a:endParaRPr lang="en-GB" dirty="0"/>
          </a:p>
          <a:p>
            <a:endParaRPr lang="en-GB" dirty="0"/>
          </a:p>
        </p:txBody>
      </p:sp>
      <p:pic>
        <p:nvPicPr>
          <p:cNvPr id="14" name="Content Placeholder 13" descr="Hands holding heart">
            <a:extLst>
              <a:ext uri="{FF2B5EF4-FFF2-40B4-BE49-F238E27FC236}">
                <a16:creationId xmlns:a16="http://schemas.microsoft.com/office/drawing/2014/main" id="{6B5D825E-F565-4317-B4B9-D23BBBEFB701}"/>
              </a:ext>
            </a:extLst>
          </p:cNvPr>
          <p:cNvPicPr>
            <a:picLocks noGrp="1" noChangeAspect="1"/>
          </p:cNvPicPr>
          <p:nvPr>
            <p:ph sz="half" idx="2"/>
          </p:nvPr>
        </p:nvPicPr>
        <p:blipFill>
          <a:blip r:embed="rId6" cstate="print">
            <a:extLst>
              <a:ext uri="{28A0092B-C50C-407E-A947-70E740481C1C}">
                <a14:useLocalDpi xmlns:a14="http://schemas.microsoft.com/office/drawing/2010/main" val="0"/>
              </a:ext>
            </a:extLst>
          </a:blip>
          <a:stretch>
            <a:fillRect/>
          </a:stretch>
        </p:blipFill>
        <p:spPr>
          <a:xfrm>
            <a:off x="6667541" y="250983"/>
            <a:ext cx="4988487" cy="3251105"/>
          </a:xfrm>
        </p:spPr>
      </p:pic>
      <p:pic>
        <p:nvPicPr>
          <p:cNvPr id="3" name="Picture 3" descr="Shape&#10;&#10;Description automatically generated">
            <a:extLst>
              <a:ext uri="{FF2B5EF4-FFF2-40B4-BE49-F238E27FC236}">
                <a16:creationId xmlns:a16="http://schemas.microsoft.com/office/drawing/2014/main" id="{64C852D8-8EEE-460F-B68A-7F3AC0877469}"/>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5473641" y="42746"/>
            <a:ext cx="547768" cy="1159727"/>
          </a:xfrm>
          <a:prstGeom prst="rect">
            <a:avLst/>
          </a:prstGeom>
        </p:spPr>
      </p:pic>
      <p:sp>
        <p:nvSpPr>
          <p:cNvPr id="4" name="TextBox 3">
            <a:extLst>
              <a:ext uri="{FF2B5EF4-FFF2-40B4-BE49-F238E27FC236}">
                <a16:creationId xmlns:a16="http://schemas.microsoft.com/office/drawing/2014/main" id="{368C0581-70AA-4B20-B973-51106ECEEC6B}"/>
              </a:ext>
            </a:extLst>
          </p:cNvPr>
          <p:cNvSpPr txBox="1"/>
          <p:nvPr/>
        </p:nvSpPr>
        <p:spPr>
          <a:xfrm>
            <a:off x="5473197" y="1434789"/>
            <a:ext cx="548657" cy="85184"/>
          </a:xfrm>
          <a:prstGeom prst="rect">
            <a:avLst/>
          </a:prstGeom>
        </p:spPr>
        <p:txBody>
          <a:bodyPr lIns="91440" tIns="45720" rIns="91440" bIns="45720" anchor="t">
            <a:normAutofit fontScale="25000" lnSpcReduction="20000"/>
          </a:bodyPr>
          <a:lstStyle/>
          <a:p>
            <a:endParaRPr lang="en-US">
              <a:cs typeface="Calibri"/>
            </a:endParaRPr>
          </a:p>
        </p:txBody>
      </p:sp>
      <p:pic>
        <p:nvPicPr>
          <p:cNvPr id="16" name="Audio 15">
            <a:hlinkClick r:id="" action="ppaction://media"/>
            <a:extLst>
              <a:ext uri="{FF2B5EF4-FFF2-40B4-BE49-F238E27FC236}">
                <a16:creationId xmlns:a16="http://schemas.microsoft.com/office/drawing/2014/main" id="{D6C1D28A-FA26-764D-2066-062AE8C01F7E}"/>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820918717"/>
      </p:ext>
    </p:extLst>
  </p:cSld>
  <p:clrMapOvr>
    <a:masterClrMapping/>
  </p:clrMapOvr>
  <mc:AlternateContent xmlns:mc="http://schemas.openxmlformats.org/markup-compatibility/2006">
    <mc:Choice xmlns:p14="http://schemas.microsoft.com/office/powerpoint/2010/main" Requires="p14">
      <p:transition spd="slow" p14:dur="2000" advTm="44624"/>
    </mc:Choice>
    <mc:Fallback>
      <p:transition spd="slow" advTm="446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ED640-2238-4141-B43A-383E637F148C}"/>
              </a:ext>
            </a:extLst>
          </p:cNvPr>
          <p:cNvSpPr>
            <a:spLocks noGrp="1"/>
          </p:cNvSpPr>
          <p:nvPr>
            <p:ph type="title"/>
          </p:nvPr>
        </p:nvSpPr>
        <p:spPr/>
        <p:txBody>
          <a:bodyPr/>
          <a:lstStyle/>
          <a:p>
            <a:r>
              <a:rPr lang="en-GB" dirty="0"/>
              <a:t>Student Finance and Transport</a:t>
            </a:r>
            <a:r>
              <a:rPr lang="en-GB" dirty="0">
                <a:solidFill>
                  <a:schemeClr val="bg1"/>
                </a:solidFill>
              </a:rPr>
              <a:t>   </a:t>
            </a:r>
            <a:endParaRPr lang="en-GB">
              <a:solidFill>
                <a:schemeClr val="bg1"/>
              </a:solidFill>
            </a:endParaRPr>
          </a:p>
        </p:txBody>
      </p:sp>
      <p:sp>
        <p:nvSpPr>
          <p:cNvPr id="5" name="TextBox 4">
            <a:extLst>
              <a:ext uri="{FF2B5EF4-FFF2-40B4-BE49-F238E27FC236}">
                <a16:creationId xmlns:a16="http://schemas.microsoft.com/office/drawing/2014/main" id="{0B043309-1B21-4274-9E07-135D5E3B06BB}"/>
              </a:ext>
            </a:extLst>
          </p:cNvPr>
          <p:cNvSpPr txBox="1"/>
          <p:nvPr/>
        </p:nvSpPr>
        <p:spPr>
          <a:xfrm>
            <a:off x="5918087" y="1658871"/>
            <a:ext cx="5607035" cy="3600986"/>
          </a:xfrm>
          <a:prstGeom prst="rect">
            <a:avLst/>
          </a:prstGeom>
          <a:solidFill>
            <a:schemeClr val="accent5">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800" dirty="0"/>
              <a:t>Travel and Transport – How to apply for a bus pass and how much it costs. </a:t>
            </a:r>
            <a:endParaRPr lang="en-US" sz="2800" dirty="0">
              <a:cs typeface="Calibri" panose="020F0502020204030204"/>
            </a:endParaRPr>
          </a:p>
          <a:p>
            <a:endParaRPr lang="en-US" sz="2800" dirty="0">
              <a:cs typeface="Calibri" panose="020F0502020204030204"/>
            </a:endParaRPr>
          </a:p>
          <a:p>
            <a:pPr marL="285750" indent="-285750">
              <a:buFont typeface="Arial"/>
              <a:buChar char="•"/>
            </a:pPr>
            <a:r>
              <a:rPr lang="en-US" sz="2800" dirty="0">
                <a:cs typeface="Calibri" panose="020F0502020204030204"/>
              </a:rPr>
              <a:t>Fees and Financial Support – funding such as EMA/WGLG/FCF.</a:t>
            </a:r>
          </a:p>
          <a:p>
            <a:endParaRPr lang="en-US" sz="2000" dirty="0">
              <a:cs typeface="Calibri" panose="020F0502020204030204"/>
            </a:endParaRPr>
          </a:p>
          <a:p>
            <a:pPr marL="285750" indent="-285750">
              <a:buFont typeface="Arial"/>
              <a:buChar char="•"/>
            </a:pPr>
            <a:r>
              <a:rPr lang="en-US" sz="2000" b="1" dirty="0">
                <a:cs typeface="Calibri" panose="020F0502020204030204"/>
              </a:rPr>
              <a:t>Or come to your Student Zone for further information.</a:t>
            </a:r>
            <a:r>
              <a:rPr lang="en-US" sz="2000" dirty="0">
                <a:cs typeface="Calibri" panose="020F0502020204030204"/>
              </a:rPr>
              <a:t> </a:t>
            </a:r>
          </a:p>
        </p:txBody>
      </p:sp>
      <p:graphicFrame>
        <p:nvGraphicFramePr>
          <p:cNvPr id="8" name="Content Placeholder 3">
            <a:extLst>
              <a:ext uri="{FF2B5EF4-FFF2-40B4-BE49-F238E27FC236}">
                <a16:creationId xmlns:a16="http://schemas.microsoft.com/office/drawing/2014/main" id="{BA0273A0-636D-1A34-1B74-C13F5CB87681}"/>
              </a:ext>
            </a:extLst>
          </p:cNvPr>
          <p:cNvGraphicFramePr>
            <a:graphicFrameLocks noGrp="1"/>
          </p:cNvGraphicFramePr>
          <p:nvPr>
            <p:ph sz="half" idx="1"/>
            <p:extLst>
              <p:ext uri="{D42A27DB-BD31-4B8C-83A1-F6EECF244321}">
                <p14:modId xmlns:p14="http://schemas.microsoft.com/office/powerpoint/2010/main" val="2881268125"/>
              </p:ext>
            </p:extLst>
          </p:nvPr>
        </p:nvGraphicFramePr>
        <p:xfrm>
          <a:off x="59726" y="1529737"/>
          <a:ext cx="5181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Audio 6">
            <a:hlinkClick r:id="" action="ppaction://media"/>
            <a:extLst>
              <a:ext uri="{FF2B5EF4-FFF2-40B4-BE49-F238E27FC236}">
                <a16:creationId xmlns:a16="http://schemas.microsoft.com/office/drawing/2014/main" id="{608B4BB6-2DA1-CB37-F4DB-DB5E4040DCF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49932091"/>
      </p:ext>
    </p:extLst>
  </p:cSld>
  <p:clrMapOvr>
    <a:masterClrMapping/>
  </p:clrMapOvr>
  <mc:AlternateContent xmlns:mc="http://schemas.openxmlformats.org/markup-compatibility/2006">
    <mc:Choice xmlns:p14="http://schemas.microsoft.com/office/powerpoint/2010/main" Requires="p14">
      <p:transition spd="slow" p14:dur="2000" advTm="40695"/>
    </mc:Choice>
    <mc:Fallback>
      <p:transition spd="slow" advTm="406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339DE7-2C73-4421-84B2-42F7D48A8972}"/>
              </a:ext>
            </a:extLst>
          </p:cNvPr>
          <p:cNvSpPr>
            <a:spLocks noGrp="1"/>
          </p:cNvSpPr>
          <p:nvPr>
            <p:ph type="title"/>
          </p:nvPr>
        </p:nvSpPr>
        <p:spPr>
          <a:xfrm>
            <a:off x="572493" y="238539"/>
            <a:ext cx="11018520" cy="1434415"/>
          </a:xfrm>
        </p:spPr>
        <p:txBody>
          <a:bodyPr anchor="b">
            <a:normAutofit/>
          </a:bodyPr>
          <a:lstStyle/>
          <a:p>
            <a:r>
              <a:rPr lang="en-US" sz="5400">
                <a:cs typeface="Calibri Light"/>
              </a:rPr>
              <a:t>Absence reporting  </a:t>
            </a:r>
          </a:p>
        </p:txBody>
      </p:sp>
      <p:sp>
        <p:nvSpPr>
          <p:cNvPr id="4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Content Placeholder 2">
            <a:extLst>
              <a:ext uri="{FF2B5EF4-FFF2-40B4-BE49-F238E27FC236}">
                <a16:creationId xmlns:a16="http://schemas.microsoft.com/office/drawing/2014/main" id="{9486AD06-4AC3-1759-2FF8-C5C8D97098AB}"/>
              </a:ext>
            </a:extLst>
          </p:cNvPr>
          <p:cNvGraphicFramePr>
            <a:graphicFrameLocks noGrp="1"/>
          </p:cNvGraphicFramePr>
          <p:nvPr>
            <p:ph idx="1"/>
            <p:extLst>
              <p:ext uri="{D42A27DB-BD31-4B8C-83A1-F6EECF244321}">
                <p14:modId xmlns:p14="http://schemas.microsoft.com/office/powerpoint/2010/main" val="2546018725"/>
              </p:ext>
            </p:extLst>
          </p:nvPr>
        </p:nvGraphicFramePr>
        <p:xfrm>
          <a:off x="572493" y="2071316"/>
          <a:ext cx="6713552" cy="41191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21" name="Graphic 121" descr="Telephone with solid fill">
            <a:extLst>
              <a:ext uri="{FF2B5EF4-FFF2-40B4-BE49-F238E27FC236}">
                <a16:creationId xmlns:a16="http://schemas.microsoft.com/office/drawing/2014/main" id="{F7F8F9C4-A75A-F8AC-D003-B93DB4AD2ED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968096" y="2382982"/>
            <a:ext cx="3494808" cy="3494808"/>
          </a:xfrm>
          <a:prstGeom prst="rect">
            <a:avLst/>
          </a:prstGeom>
        </p:spPr>
      </p:pic>
      <p:pic>
        <p:nvPicPr>
          <p:cNvPr id="6" name="Audio 5">
            <a:hlinkClick r:id="" action="ppaction://media"/>
            <a:extLst>
              <a:ext uri="{FF2B5EF4-FFF2-40B4-BE49-F238E27FC236}">
                <a16:creationId xmlns:a16="http://schemas.microsoft.com/office/drawing/2014/main" id="{5E07C6E5-E46E-2C21-635B-20E74FBEA0F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85530783"/>
      </p:ext>
    </p:extLst>
  </p:cSld>
  <p:clrMapOvr>
    <a:masterClrMapping/>
  </p:clrMapOvr>
  <mc:AlternateContent xmlns:mc="http://schemas.openxmlformats.org/markup-compatibility/2006">
    <mc:Choice xmlns:p14="http://schemas.microsoft.com/office/powerpoint/2010/main" Requires="p14">
      <p:transition spd="slow" p14:dur="2000" advTm="37477"/>
    </mc:Choice>
    <mc:Fallback>
      <p:transition spd="slow" advTm="37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20">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B29204-0A6A-4A89-ABF6-347C25CCB5CA}"/>
              </a:ext>
            </a:extLst>
          </p:cNvPr>
          <p:cNvSpPr>
            <a:spLocks noGrp="1"/>
          </p:cNvSpPr>
          <p:nvPr>
            <p:ph type="title"/>
          </p:nvPr>
        </p:nvSpPr>
        <p:spPr>
          <a:xfrm>
            <a:off x="841248" y="548640"/>
            <a:ext cx="3600860" cy="5431536"/>
          </a:xfrm>
        </p:spPr>
        <p:txBody>
          <a:bodyPr>
            <a:normAutofit/>
          </a:bodyPr>
          <a:lstStyle/>
          <a:p>
            <a:r>
              <a:rPr lang="en-US" sz="5400">
                <a:cs typeface="Calibri Light"/>
              </a:rPr>
              <a:t>Student Well-being </a:t>
            </a:r>
            <a:endParaRPr lang="en-US" sz="5400"/>
          </a:p>
        </p:txBody>
      </p:sp>
      <p:sp>
        <p:nvSpPr>
          <p:cNvPr id="39"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8FF8B03-F7B4-4D50-A1D8-C13E361F731D}"/>
              </a:ext>
            </a:extLst>
          </p:cNvPr>
          <p:cNvSpPr>
            <a:spLocks noGrp="1"/>
          </p:cNvSpPr>
          <p:nvPr>
            <p:ph idx="1"/>
          </p:nvPr>
        </p:nvSpPr>
        <p:spPr>
          <a:xfrm>
            <a:off x="5126418" y="552091"/>
            <a:ext cx="6224335" cy="5431536"/>
          </a:xfrm>
          <a:solidFill>
            <a:schemeClr val="accent6">
              <a:lumMod val="40000"/>
              <a:lumOff val="60000"/>
            </a:schemeClr>
          </a:solidFill>
        </p:spPr>
        <p:txBody>
          <a:bodyPr vert="horz" lIns="91440" tIns="45720" rIns="91440" bIns="45720" rtlCol="0" anchor="ctr">
            <a:normAutofit/>
          </a:bodyPr>
          <a:lstStyle/>
          <a:p>
            <a:r>
              <a:rPr lang="en-US" sz="2200">
                <a:cs typeface="Calibri"/>
              </a:rPr>
              <a:t>At NPTC Group of Colleges we have a team of  Well-being Officers that provide support to all students. </a:t>
            </a:r>
          </a:p>
          <a:p>
            <a:pPr marL="0" indent="0">
              <a:buNone/>
            </a:pPr>
            <a:endParaRPr lang="en-US" sz="2200">
              <a:cs typeface="Calibri"/>
            </a:endParaRPr>
          </a:p>
          <a:p>
            <a:r>
              <a:rPr lang="en-US" sz="2200">
                <a:cs typeface="Calibri"/>
              </a:rPr>
              <a:t>A dedicated team of staff are based across each of our four main enrolling campus' they also visit the smaller campus' weekly</a:t>
            </a:r>
          </a:p>
          <a:p>
            <a:pPr marL="0" indent="0">
              <a:buNone/>
            </a:pPr>
            <a:endParaRPr lang="en-US" sz="2200">
              <a:cs typeface="Calibri"/>
            </a:endParaRPr>
          </a:p>
          <a:p>
            <a:r>
              <a:rPr lang="en-US" sz="2200">
                <a:cs typeface="Calibri"/>
              </a:rPr>
              <a:t>We have a dedicated Student Support Teams Community Channel where resources and workshops are regularly promoted. You will have automatically been given access to this at point of enrolment. </a:t>
            </a:r>
          </a:p>
          <a:p>
            <a:endParaRPr lang="en-US" sz="2200">
              <a:cs typeface="Calibri"/>
            </a:endParaRPr>
          </a:p>
          <a:p>
            <a:endParaRPr lang="en-US" sz="2200">
              <a:cs typeface="Calibri"/>
            </a:endParaRPr>
          </a:p>
        </p:txBody>
      </p:sp>
      <p:pic>
        <p:nvPicPr>
          <p:cNvPr id="4" name="Graphic 4" descr="Open hand with solid fill">
            <a:extLst>
              <a:ext uri="{FF2B5EF4-FFF2-40B4-BE49-F238E27FC236}">
                <a16:creationId xmlns:a16="http://schemas.microsoft.com/office/drawing/2014/main" id="{C5321C00-F1C8-FB57-4D69-3820188202D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50869" y="3984914"/>
            <a:ext cx="1130876" cy="1278080"/>
          </a:xfrm>
          <a:prstGeom prst="rect">
            <a:avLst/>
          </a:prstGeom>
        </p:spPr>
      </p:pic>
      <p:pic>
        <p:nvPicPr>
          <p:cNvPr id="8" name="Audio 7">
            <a:hlinkClick r:id="" action="ppaction://media"/>
            <a:extLst>
              <a:ext uri="{FF2B5EF4-FFF2-40B4-BE49-F238E27FC236}">
                <a16:creationId xmlns:a16="http://schemas.microsoft.com/office/drawing/2014/main" id="{8F5D711A-4E69-B638-E472-4ACB2E69E56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88637335"/>
      </p:ext>
    </p:extLst>
  </p:cSld>
  <p:clrMapOvr>
    <a:masterClrMapping/>
  </p:clrMapOvr>
  <mc:AlternateContent xmlns:mc="http://schemas.openxmlformats.org/markup-compatibility/2006">
    <mc:Choice xmlns:p14="http://schemas.microsoft.com/office/powerpoint/2010/main" Requires="p14">
      <p:transition spd="slow" p14:dur="2000" advTm="42518"/>
    </mc:Choice>
    <mc:Fallback>
      <p:transition spd="slow" advTm="425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884EF-6C88-468F-B3EC-5955BE32247B}"/>
              </a:ext>
            </a:extLst>
          </p:cNvPr>
          <p:cNvSpPr>
            <a:spLocks noGrp="1"/>
          </p:cNvSpPr>
          <p:nvPr>
            <p:ph type="title"/>
          </p:nvPr>
        </p:nvSpPr>
        <p:spPr/>
        <p:txBody>
          <a:bodyPr/>
          <a:lstStyle/>
          <a:p>
            <a:r>
              <a:rPr lang="en-US" dirty="0">
                <a:cs typeface="Calibri Light"/>
              </a:rPr>
              <a:t>Well-Being support cont. </a:t>
            </a:r>
          </a:p>
        </p:txBody>
      </p:sp>
      <p:sp>
        <p:nvSpPr>
          <p:cNvPr id="4" name="Oval 3">
            <a:extLst>
              <a:ext uri="{FF2B5EF4-FFF2-40B4-BE49-F238E27FC236}">
                <a16:creationId xmlns:a16="http://schemas.microsoft.com/office/drawing/2014/main" id="{7651B633-5FF3-45C6-ACD9-76A6591C691D}"/>
              </a:ext>
            </a:extLst>
          </p:cNvPr>
          <p:cNvSpPr/>
          <p:nvPr/>
        </p:nvSpPr>
        <p:spPr>
          <a:xfrm>
            <a:off x="4836673" y="2144543"/>
            <a:ext cx="2351048" cy="2481144"/>
          </a:xfrm>
          <a:prstGeom prst="ellipse">
            <a:avLst/>
          </a:prstGeom>
          <a:solidFill>
            <a:srgbClr val="DE4343"/>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cs typeface="Calibri"/>
              </a:rPr>
              <a:t>Student</a:t>
            </a:r>
          </a:p>
        </p:txBody>
      </p:sp>
      <p:pic>
        <p:nvPicPr>
          <p:cNvPr id="5" name="Graphic 5" descr="Graduation cap with solid fill">
            <a:extLst>
              <a:ext uri="{FF2B5EF4-FFF2-40B4-BE49-F238E27FC236}">
                <a16:creationId xmlns:a16="http://schemas.microsoft.com/office/drawing/2014/main" id="{136293EC-2712-4824-9934-AC7AA488D6B4}"/>
              </a:ext>
            </a:extLst>
          </p:cNvPr>
          <p:cNvPicPr>
            <a:picLocks noGrp="1" noChangeAspect="1"/>
          </p:cNvPicPr>
          <p:nvPr>
            <p:ph idx="1"/>
          </p:nvPr>
        </p:nvPicPr>
        <p:blipFill>
          <a:blip r:embed="rId4">
            <a:extLst>
              <a:ext uri="{96DAC541-7B7A-43D3-8B79-37D633B846F1}">
                <asvg:svgBlip xmlns:asvg="http://schemas.microsoft.com/office/drawing/2016/SVG/main" r:embed="rId5"/>
              </a:ext>
            </a:extLst>
          </a:blip>
          <a:stretch>
            <a:fillRect/>
          </a:stretch>
        </p:blipFill>
        <p:spPr>
          <a:xfrm>
            <a:off x="5556602" y="3508066"/>
            <a:ext cx="914400" cy="914400"/>
          </a:xfrm>
        </p:spPr>
      </p:pic>
      <p:sp>
        <p:nvSpPr>
          <p:cNvPr id="7" name="TextBox 6">
            <a:extLst>
              <a:ext uri="{FF2B5EF4-FFF2-40B4-BE49-F238E27FC236}">
                <a16:creationId xmlns:a16="http://schemas.microsoft.com/office/drawing/2014/main" id="{45E9EFDA-0901-4F74-9295-DFF1AA7F4A7D}"/>
              </a:ext>
            </a:extLst>
          </p:cNvPr>
          <p:cNvSpPr txBox="1"/>
          <p:nvPr/>
        </p:nvSpPr>
        <p:spPr>
          <a:xfrm>
            <a:off x="1323912" y="1711670"/>
            <a:ext cx="3068262" cy="1754326"/>
          </a:xfrm>
          <a:prstGeom prst="rect">
            <a:avLst/>
          </a:prstGeom>
          <a:solidFill>
            <a:schemeClr val="tx2">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Students can self-refer or be referred by a tutor for pastoral support. This can be done by popping in to one of the Student Zones or by emailing </a:t>
            </a:r>
            <a:r>
              <a:rPr lang="en-US" dirty="0">
                <a:cs typeface="Calibri"/>
                <a:hlinkClick r:id="rId6"/>
              </a:rPr>
              <a:t>wellbeing@nptcgroup.ac.uk</a:t>
            </a:r>
            <a:r>
              <a:rPr lang="en-US" dirty="0">
                <a:cs typeface="Calibri"/>
              </a:rPr>
              <a:t> </a:t>
            </a:r>
            <a:endParaRPr lang="en-US" dirty="0"/>
          </a:p>
        </p:txBody>
      </p:sp>
      <p:pic>
        <p:nvPicPr>
          <p:cNvPr id="8" name="Graphic 8" descr="Storytelling with solid fill">
            <a:extLst>
              <a:ext uri="{FF2B5EF4-FFF2-40B4-BE49-F238E27FC236}">
                <a16:creationId xmlns:a16="http://schemas.microsoft.com/office/drawing/2014/main" id="{F78E6D3D-1885-495B-B3EF-115C8FF5DE5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6718" y="1859544"/>
            <a:ext cx="914400" cy="914400"/>
          </a:xfrm>
          <a:prstGeom prst="rect">
            <a:avLst/>
          </a:prstGeom>
        </p:spPr>
      </p:pic>
      <p:pic>
        <p:nvPicPr>
          <p:cNvPr id="9" name="Graphic 9" descr="Signature with solid fill">
            <a:extLst>
              <a:ext uri="{FF2B5EF4-FFF2-40B4-BE49-F238E27FC236}">
                <a16:creationId xmlns:a16="http://schemas.microsoft.com/office/drawing/2014/main" id="{58B49178-B66F-4D43-A055-31AD4041C15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1873" y="4625898"/>
            <a:ext cx="914400" cy="914400"/>
          </a:xfrm>
          <a:prstGeom prst="rect">
            <a:avLst/>
          </a:prstGeom>
        </p:spPr>
      </p:pic>
      <p:sp>
        <p:nvSpPr>
          <p:cNvPr id="10" name="TextBox 9">
            <a:extLst>
              <a:ext uri="{FF2B5EF4-FFF2-40B4-BE49-F238E27FC236}">
                <a16:creationId xmlns:a16="http://schemas.microsoft.com/office/drawing/2014/main" id="{83EDBA87-59D0-4DE1-A47D-C7584CA9CE5C}"/>
              </a:ext>
            </a:extLst>
          </p:cNvPr>
          <p:cNvSpPr txBox="1"/>
          <p:nvPr/>
        </p:nvSpPr>
        <p:spPr>
          <a:xfrm>
            <a:off x="1296983" y="4734854"/>
            <a:ext cx="3226420" cy="923330"/>
          </a:xfrm>
          <a:prstGeom prst="rect">
            <a:avLst/>
          </a:prstGeom>
          <a:solidFill>
            <a:schemeClr val="tx2">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Each student is offered support via a six-week action plan of intervention and support. </a:t>
            </a:r>
            <a:endParaRPr lang="en-US" dirty="0">
              <a:cs typeface="Calibri"/>
            </a:endParaRPr>
          </a:p>
        </p:txBody>
      </p:sp>
      <p:pic>
        <p:nvPicPr>
          <p:cNvPr id="11" name="Graphic 11" descr="Teacher with solid fill">
            <a:extLst>
              <a:ext uri="{FF2B5EF4-FFF2-40B4-BE49-F238E27FC236}">
                <a16:creationId xmlns:a16="http://schemas.microsoft.com/office/drawing/2014/main" id="{88F6289D-D401-4E68-A411-21FD354044F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218557" y="2070409"/>
            <a:ext cx="1090960" cy="1090960"/>
          </a:xfrm>
          <a:prstGeom prst="rect">
            <a:avLst/>
          </a:prstGeom>
        </p:spPr>
      </p:pic>
      <p:sp>
        <p:nvSpPr>
          <p:cNvPr id="12" name="TextBox 11">
            <a:extLst>
              <a:ext uri="{FF2B5EF4-FFF2-40B4-BE49-F238E27FC236}">
                <a16:creationId xmlns:a16="http://schemas.microsoft.com/office/drawing/2014/main" id="{E94A5C26-36CC-43A0-8EFA-E6038149F9CB}"/>
              </a:ext>
            </a:extLst>
          </p:cNvPr>
          <p:cNvSpPr txBox="1"/>
          <p:nvPr/>
        </p:nvSpPr>
        <p:spPr>
          <a:xfrm>
            <a:off x="8467041" y="1625317"/>
            <a:ext cx="2743200" cy="2031325"/>
          </a:xfrm>
          <a:prstGeom prst="rect">
            <a:avLst/>
          </a:prstGeom>
          <a:solidFill>
            <a:schemeClr val="tx2">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Students can also access a range of resources via the Student Support Community Teams channel that promote positive emotional wellbeing and mental health. </a:t>
            </a:r>
          </a:p>
        </p:txBody>
      </p:sp>
      <p:pic>
        <p:nvPicPr>
          <p:cNvPr id="13" name="Graphic 13" descr="Professor female outline">
            <a:extLst>
              <a:ext uri="{FF2B5EF4-FFF2-40B4-BE49-F238E27FC236}">
                <a16:creationId xmlns:a16="http://schemas.microsoft.com/office/drawing/2014/main" id="{1D73C221-692C-413B-BE87-849CA15137E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153508" y="4505093"/>
            <a:ext cx="1156009" cy="1156009"/>
          </a:xfrm>
          <a:prstGeom prst="rect">
            <a:avLst/>
          </a:prstGeom>
        </p:spPr>
      </p:pic>
      <p:sp>
        <p:nvSpPr>
          <p:cNvPr id="14" name="TextBox 13">
            <a:extLst>
              <a:ext uri="{FF2B5EF4-FFF2-40B4-BE49-F238E27FC236}">
                <a16:creationId xmlns:a16="http://schemas.microsoft.com/office/drawing/2014/main" id="{BF0B5C15-0401-4C4B-BDEE-76321B5885BD}"/>
              </a:ext>
            </a:extLst>
          </p:cNvPr>
          <p:cNvSpPr txBox="1"/>
          <p:nvPr/>
        </p:nvSpPr>
        <p:spPr>
          <a:xfrm>
            <a:off x="8432286" y="3997987"/>
            <a:ext cx="2743200" cy="1815882"/>
          </a:xfrm>
          <a:prstGeom prst="rect">
            <a:avLst/>
          </a:prstGeom>
          <a:solidFill>
            <a:schemeClr val="tx2">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cs typeface="Calibri"/>
              </a:rPr>
              <a:t>In addition, students will also be supported to access a number of wellbeing workshops to supplement their support. </a:t>
            </a:r>
            <a:r>
              <a:rPr lang="en-US" sz="1200" b="1">
                <a:cs typeface="Calibri"/>
              </a:rPr>
              <a:t>These will be promoted via the Student Community Teams Channel</a:t>
            </a:r>
            <a:r>
              <a:rPr lang="en-US" sz="1600">
                <a:cs typeface="Calibri"/>
              </a:rPr>
              <a:t>. </a:t>
            </a:r>
          </a:p>
        </p:txBody>
      </p:sp>
      <p:pic>
        <p:nvPicPr>
          <p:cNvPr id="16" name="Audio 15">
            <a:hlinkClick r:id="" action="ppaction://media"/>
            <a:extLst>
              <a:ext uri="{FF2B5EF4-FFF2-40B4-BE49-F238E27FC236}">
                <a16:creationId xmlns:a16="http://schemas.microsoft.com/office/drawing/2014/main" id="{235DADAF-1126-27B9-75D9-2A308A9F008B}"/>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30220917"/>
      </p:ext>
    </p:extLst>
  </p:cSld>
  <p:clrMapOvr>
    <a:masterClrMapping/>
  </p:clrMapOvr>
  <mc:AlternateContent xmlns:mc="http://schemas.openxmlformats.org/markup-compatibility/2006">
    <mc:Choice xmlns:p14="http://schemas.microsoft.com/office/powerpoint/2010/main" Requires="p14">
      <p:transition spd="slow" p14:dur="2000" advTm="75812"/>
    </mc:Choice>
    <mc:Fallback>
      <p:transition spd="slow" advTm="75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F5A3344-E362-47C4-92B6-8833B77E46E9}"/>
              </a:ext>
            </a:extLst>
          </p:cNvPr>
          <p:cNvSpPr>
            <a:spLocks noGrp="1"/>
          </p:cNvSpPr>
          <p:nvPr>
            <p:ph type="title"/>
          </p:nvPr>
        </p:nvSpPr>
        <p:spPr/>
        <p:txBody>
          <a:bodyPr>
            <a:normAutofit/>
          </a:bodyPr>
          <a:lstStyle/>
          <a:p>
            <a:r>
              <a:rPr lang="en-GB" sz="4800" dirty="0"/>
              <a:t>Study Coach Support</a:t>
            </a:r>
            <a:r>
              <a:rPr lang="en-GB" sz="4000" dirty="0">
                <a:solidFill>
                  <a:schemeClr val="bg1"/>
                </a:solidFill>
              </a:rPr>
              <a:t>  </a:t>
            </a:r>
            <a:endParaRPr lang="en-GB" sz="4000">
              <a:solidFill>
                <a:schemeClr val="bg1"/>
              </a:solidFill>
            </a:endParaRPr>
          </a:p>
        </p:txBody>
      </p:sp>
      <p:pic>
        <p:nvPicPr>
          <p:cNvPr id="3" name="Content Placeholder 2" descr="Books with solid fill">
            <a:extLst>
              <a:ext uri="{FF2B5EF4-FFF2-40B4-BE49-F238E27FC236}">
                <a16:creationId xmlns:a16="http://schemas.microsoft.com/office/drawing/2014/main" id="{F5932DAB-1AC3-4FC6-B7B4-0628327FCE3B}"/>
              </a:ext>
            </a:extLst>
          </p:cNvPr>
          <p:cNvPicPr>
            <a:picLocks noGrp="1" noChangeAspect="1"/>
          </p:cNvPicPr>
          <p:nvPr>
            <p:ph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1000" y="2041866"/>
            <a:ext cx="914400" cy="914400"/>
          </a:xfrm>
        </p:spPr>
      </p:pic>
      <p:sp>
        <p:nvSpPr>
          <p:cNvPr id="4" name="TextBox 3">
            <a:extLst>
              <a:ext uri="{FF2B5EF4-FFF2-40B4-BE49-F238E27FC236}">
                <a16:creationId xmlns:a16="http://schemas.microsoft.com/office/drawing/2014/main" id="{186A4744-57ED-42B4-BE42-B05A72E807B8}"/>
              </a:ext>
            </a:extLst>
          </p:cNvPr>
          <p:cNvSpPr txBox="1"/>
          <p:nvPr/>
        </p:nvSpPr>
        <p:spPr>
          <a:xfrm>
            <a:off x="1304731" y="2302715"/>
            <a:ext cx="8238931" cy="830997"/>
          </a:xfrm>
          <a:prstGeom prst="rect">
            <a:avLst/>
          </a:prstGeom>
          <a:noFill/>
        </p:spPr>
        <p:txBody>
          <a:bodyPr wrap="square" rtlCol="0">
            <a:spAutoFit/>
          </a:bodyPr>
          <a:lstStyle/>
          <a:p>
            <a:r>
              <a:rPr lang="en-GB" sz="2400"/>
              <a:t>The Study Coach team can help you with upskilling in literacy and numeracy</a:t>
            </a:r>
          </a:p>
        </p:txBody>
      </p:sp>
      <p:pic>
        <p:nvPicPr>
          <p:cNvPr id="6" name="Graphic 5" descr="Pen with solid fill">
            <a:extLst>
              <a:ext uri="{FF2B5EF4-FFF2-40B4-BE49-F238E27FC236}">
                <a16:creationId xmlns:a16="http://schemas.microsoft.com/office/drawing/2014/main" id="{0C2850E1-DBD7-47D6-AC68-D98E7AEEB2F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08383" y="3307444"/>
            <a:ext cx="914400" cy="914400"/>
          </a:xfrm>
          <a:prstGeom prst="rect">
            <a:avLst/>
          </a:prstGeom>
        </p:spPr>
      </p:pic>
      <p:sp>
        <p:nvSpPr>
          <p:cNvPr id="9" name="TextBox 8">
            <a:extLst>
              <a:ext uri="{FF2B5EF4-FFF2-40B4-BE49-F238E27FC236}">
                <a16:creationId xmlns:a16="http://schemas.microsoft.com/office/drawing/2014/main" id="{35A7923B-F5B2-48A8-BBE9-1B811C58496F}"/>
              </a:ext>
            </a:extLst>
          </p:cNvPr>
          <p:cNvSpPr txBox="1"/>
          <p:nvPr/>
        </p:nvSpPr>
        <p:spPr>
          <a:xfrm>
            <a:off x="1284515" y="3429000"/>
            <a:ext cx="7511143" cy="461665"/>
          </a:xfrm>
          <a:prstGeom prst="rect">
            <a:avLst/>
          </a:prstGeom>
          <a:noFill/>
        </p:spPr>
        <p:txBody>
          <a:bodyPr wrap="square" rtlCol="0">
            <a:spAutoFit/>
          </a:bodyPr>
          <a:lstStyle/>
          <a:p>
            <a:r>
              <a:rPr lang="en-GB" sz="2400"/>
              <a:t>Organisation and motivation to complete work </a:t>
            </a:r>
          </a:p>
        </p:txBody>
      </p:sp>
      <p:pic>
        <p:nvPicPr>
          <p:cNvPr id="11" name="Graphic 10" descr="Open book with solid fill">
            <a:extLst>
              <a:ext uri="{FF2B5EF4-FFF2-40B4-BE49-F238E27FC236}">
                <a16:creationId xmlns:a16="http://schemas.microsoft.com/office/drawing/2014/main" id="{7FC6842C-0880-45F7-B007-C9EA830135D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08383" y="4464698"/>
            <a:ext cx="914400" cy="914400"/>
          </a:xfrm>
          <a:prstGeom prst="rect">
            <a:avLst/>
          </a:prstGeom>
        </p:spPr>
      </p:pic>
      <p:sp>
        <p:nvSpPr>
          <p:cNvPr id="12" name="TextBox 11">
            <a:extLst>
              <a:ext uri="{FF2B5EF4-FFF2-40B4-BE49-F238E27FC236}">
                <a16:creationId xmlns:a16="http://schemas.microsoft.com/office/drawing/2014/main" id="{D39899E7-4AC8-4478-B713-98BFB88A2F7D}"/>
              </a:ext>
            </a:extLst>
          </p:cNvPr>
          <p:cNvSpPr txBox="1"/>
          <p:nvPr/>
        </p:nvSpPr>
        <p:spPr>
          <a:xfrm>
            <a:off x="1418253" y="4590661"/>
            <a:ext cx="6699380" cy="461665"/>
          </a:xfrm>
          <a:prstGeom prst="rect">
            <a:avLst/>
          </a:prstGeom>
          <a:noFill/>
        </p:spPr>
        <p:txBody>
          <a:bodyPr wrap="square" rtlCol="0">
            <a:spAutoFit/>
          </a:bodyPr>
          <a:lstStyle/>
          <a:p>
            <a:r>
              <a:rPr lang="en-GB" sz="2400"/>
              <a:t>Assignment structure and proof reading </a:t>
            </a:r>
          </a:p>
        </p:txBody>
      </p:sp>
      <p:sp>
        <p:nvSpPr>
          <p:cNvPr id="13" name="TextBox 12">
            <a:extLst>
              <a:ext uri="{FF2B5EF4-FFF2-40B4-BE49-F238E27FC236}">
                <a16:creationId xmlns:a16="http://schemas.microsoft.com/office/drawing/2014/main" id="{D3443154-09B7-47F4-9BBD-371395EDC97D}"/>
              </a:ext>
            </a:extLst>
          </p:cNvPr>
          <p:cNvSpPr txBox="1"/>
          <p:nvPr/>
        </p:nvSpPr>
        <p:spPr>
          <a:xfrm>
            <a:off x="1651518" y="5271796"/>
            <a:ext cx="9022702" cy="646331"/>
          </a:xfrm>
          <a:prstGeom prst="rect">
            <a:avLst/>
          </a:prstGeom>
          <a:noFill/>
        </p:spPr>
        <p:txBody>
          <a:bodyPr wrap="square" lIns="91440" tIns="45720" rIns="91440" bIns="45720" rtlCol="0" anchor="t">
            <a:spAutoFit/>
          </a:bodyPr>
          <a:lstStyle/>
          <a:p>
            <a:r>
              <a:rPr lang="en-GB" b="1">
                <a:solidFill>
                  <a:schemeClr val="accent1">
                    <a:lumMod val="75000"/>
                  </a:schemeClr>
                </a:solidFill>
              </a:rPr>
              <a:t>The Study Coach team are based in ALL Student Zone areas of the College or you can contact them on </a:t>
            </a:r>
            <a:r>
              <a:rPr lang="en-GB" b="1">
                <a:solidFill>
                  <a:schemeClr val="accent1">
                    <a:lumMod val="75000"/>
                  </a:schemeClr>
                </a:solidFill>
                <a:hlinkClick r:id="rId10">
                  <a:extLst>
                    <a:ext uri="{A12FA001-AC4F-418D-AE19-62706E023703}">
                      <ahyp:hlinkClr xmlns:ahyp="http://schemas.microsoft.com/office/drawing/2018/hyperlinkcolor" val="tx"/>
                    </a:ext>
                  </a:extLst>
                </a:hlinkClick>
              </a:rPr>
              <a:t>studyskillscoach@nptcgroup.ac.uk</a:t>
            </a:r>
            <a:r>
              <a:rPr lang="en-GB" b="1">
                <a:solidFill>
                  <a:schemeClr val="accent1">
                    <a:lumMod val="75000"/>
                  </a:schemeClr>
                </a:solidFill>
              </a:rPr>
              <a:t> for help and support. </a:t>
            </a:r>
          </a:p>
        </p:txBody>
      </p:sp>
      <p:pic>
        <p:nvPicPr>
          <p:cNvPr id="10" name="Audio 9">
            <a:hlinkClick r:id="" action="ppaction://media"/>
            <a:extLst>
              <a:ext uri="{FF2B5EF4-FFF2-40B4-BE49-F238E27FC236}">
                <a16:creationId xmlns:a16="http://schemas.microsoft.com/office/drawing/2014/main" id="{8C140388-E269-4FDE-EF94-22139C2E220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61602818"/>
      </p:ext>
    </p:extLst>
  </p:cSld>
  <p:clrMapOvr>
    <a:masterClrMapping/>
  </p:clrMapOvr>
  <mc:AlternateContent xmlns:mc="http://schemas.openxmlformats.org/markup-compatibility/2006">
    <mc:Choice xmlns:p14="http://schemas.microsoft.com/office/powerpoint/2010/main" Requires="p14">
      <p:transition spd="slow" p14:dur="2000" advTm="36893"/>
    </mc:Choice>
    <mc:Fallback>
      <p:transition spd="slow" advTm="36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EA126-A486-47D7-B37A-213127BF6306}"/>
              </a:ext>
            </a:extLst>
          </p:cNvPr>
          <p:cNvSpPr>
            <a:spLocks noGrp="1"/>
          </p:cNvSpPr>
          <p:nvPr>
            <p:ph type="title"/>
          </p:nvPr>
        </p:nvSpPr>
        <p:spPr>
          <a:xfrm>
            <a:off x="1163444" y="132808"/>
            <a:ext cx="7606991" cy="1344148"/>
          </a:xfrm>
        </p:spPr>
        <p:txBody>
          <a:bodyPr/>
          <a:lstStyle/>
          <a:p>
            <a:r>
              <a:rPr lang="en-GB" dirty="0">
                <a:ea typeface="+mj-lt"/>
                <a:cs typeface="+mj-lt"/>
              </a:rPr>
              <a:t>Counselling, Peer Mentoring </a:t>
            </a:r>
            <a:br>
              <a:rPr lang="en-GB" dirty="0">
                <a:ea typeface="+mj-lt"/>
                <a:cs typeface="+mj-lt"/>
              </a:rPr>
            </a:br>
            <a:r>
              <a:rPr lang="en-GB" dirty="0">
                <a:ea typeface="+mj-lt"/>
                <a:cs typeface="+mj-lt"/>
              </a:rPr>
              <a:t>&amp; Student </a:t>
            </a:r>
            <a:r>
              <a:rPr lang="en-GB" dirty="0" err="1">
                <a:ea typeface="+mj-lt"/>
                <a:cs typeface="+mj-lt"/>
              </a:rPr>
              <a:t>Kooth</a:t>
            </a:r>
            <a:endParaRPr lang="en-US" dirty="0">
              <a:cs typeface="Calibri Light" panose="020F0302020204030204"/>
            </a:endParaRPr>
          </a:p>
        </p:txBody>
      </p:sp>
      <p:sp>
        <p:nvSpPr>
          <p:cNvPr id="3" name="Content Placeholder 2">
            <a:extLst>
              <a:ext uri="{FF2B5EF4-FFF2-40B4-BE49-F238E27FC236}">
                <a16:creationId xmlns:a16="http://schemas.microsoft.com/office/drawing/2014/main" id="{55CCA293-DBCE-4CDF-9C25-A5C707C952EA}"/>
              </a:ext>
            </a:extLst>
          </p:cNvPr>
          <p:cNvSpPr>
            <a:spLocks noGrp="1"/>
          </p:cNvSpPr>
          <p:nvPr>
            <p:ph sz="half" idx="1"/>
          </p:nvPr>
        </p:nvSpPr>
        <p:spPr>
          <a:xfrm>
            <a:off x="113372" y="1872088"/>
            <a:ext cx="6389647" cy="4304875"/>
          </a:xfrm>
        </p:spPr>
        <p:txBody>
          <a:bodyPr vert="horz" lIns="91440" tIns="45720" rIns="91440" bIns="45720" rtlCol="0" anchor="t">
            <a:normAutofit/>
          </a:bodyPr>
          <a:lstStyle/>
          <a:p>
            <a:r>
              <a:rPr lang="en-US" sz="2400">
                <a:cs typeface="Calibri"/>
                <a:hlinkClick r:id="rId4"/>
              </a:rPr>
              <a:t>Counsellorreferral@nptcgroup.ac.uk</a:t>
            </a:r>
            <a:endParaRPr lang="en-US" sz="2400">
              <a:cs typeface="Calibri"/>
            </a:endParaRPr>
          </a:p>
          <a:p>
            <a:r>
              <a:rPr lang="en-US" sz="2400">
                <a:cs typeface="Calibri"/>
              </a:rPr>
              <a:t>Professional counsellors </a:t>
            </a:r>
          </a:p>
          <a:p>
            <a:r>
              <a:rPr lang="en-US" sz="2400">
                <a:cs typeface="Calibri"/>
              </a:rPr>
              <a:t>Offer term time support</a:t>
            </a:r>
          </a:p>
          <a:p>
            <a:r>
              <a:rPr lang="en-US" sz="2400">
                <a:cs typeface="Calibri"/>
              </a:rPr>
              <a:t>Via Teams, phone or face to face</a:t>
            </a:r>
          </a:p>
          <a:p>
            <a:r>
              <a:rPr lang="en-US" sz="2400">
                <a:cs typeface="Calibri"/>
              </a:rPr>
              <a:t>Weekly online wellbeing workshops</a:t>
            </a:r>
          </a:p>
          <a:p>
            <a:r>
              <a:rPr lang="en-US" sz="2400">
                <a:cs typeface="Calibri"/>
                <a:hlinkClick r:id="rId5"/>
              </a:rPr>
              <a:t>Studentpeermentoring@nptcgroup.ac.uk</a:t>
            </a:r>
            <a:endParaRPr lang="en-US" sz="2400">
              <a:cs typeface="Calibri"/>
            </a:endParaRPr>
          </a:p>
          <a:p>
            <a:r>
              <a:rPr lang="en-US" sz="2400">
                <a:cs typeface="Calibri"/>
              </a:rPr>
              <a:t>Student volunteers trained to support young people</a:t>
            </a:r>
          </a:p>
          <a:p>
            <a:r>
              <a:rPr lang="en-US" sz="2400">
                <a:cs typeface="Calibri"/>
              </a:rPr>
              <a:t>Via Teams or face to face</a:t>
            </a:r>
          </a:p>
        </p:txBody>
      </p:sp>
      <p:sp>
        <p:nvSpPr>
          <p:cNvPr id="4" name="Content Placeholder 3">
            <a:extLst>
              <a:ext uri="{FF2B5EF4-FFF2-40B4-BE49-F238E27FC236}">
                <a16:creationId xmlns:a16="http://schemas.microsoft.com/office/drawing/2014/main" id="{BF6E8F29-232F-44C5-88B0-47D22442E1FC}"/>
              </a:ext>
            </a:extLst>
          </p:cNvPr>
          <p:cNvSpPr>
            <a:spLocks noGrp="1"/>
          </p:cNvSpPr>
          <p:nvPr>
            <p:ph sz="half" idx="2"/>
          </p:nvPr>
        </p:nvSpPr>
        <p:spPr>
          <a:xfrm>
            <a:off x="6618249" y="1788454"/>
            <a:ext cx="5516136" cy="4351338"/>
          </a:xfrm>
        </p:spPr>
        <p:txBody>
          <a:bodyPr vert="horz" lIns="91440" tIns="45720" rIns="91440" bIns="45720" rtlCol="0" anchor="t">
            <a:normAutofit/>
          </a:bodyPr>
          <a:lstStyle/>
          <a:p>
            <a:r>
              <a:rPr lang="en-US" sz="2400">
                <a:cs typeface="Calibri" panose="020F0502020204030204"/>
              </a:rPr>
              <a:t>Student.kooth.com</a:t>
            </a:r>
          </a:p>
          <a:p>
            <a:r>
              <a:rPr lang="en-US" sz="2400">
                <a:cs typeface="Calibri" panose="020F0502020204030204"/>
              </a:rPr>
              <a:t>Log on using college email address</a:t>
            </a:r>
          </a:p>
          <a:p>
            <a:r>
              <a:rPr lang="en-US" sz="2400">
                <a:cs typeface="Calibri" panose="020F0502020204030204"/>
              </a:rPr>
              <a:t>Access to free counselling 24/7 including evenings and weekends</a:t>
            </a:r>
          </a:p>
          <a:p>
            <a:r>
              <a:rPr lang="en-US" sz="2400">
                <a:cs typeface="Calibri" panose="020F0502020204030204"/>
              </a:rPr>
              <a:t>Offer self care tools</a:t>
            </a:r>
          </a:p>
          <a:p>
            <a:r>
              <a:rPr lang="en-US" sz="2400">
                <a:cs typeface="Calibri" panose="020F0502020204030204"/>
              </a:rPr>
              <a:t>Chat rooms, forums</a:t>
            </a:r>
          </a:p>
          <a:p>
            <a:r>
              <a:rPr lang="en-US" sz="2400">
                <a:cs typeface="Calibri" panose="020F0502020204030204"/>
              </a:rPr>
              <a:t>Discussion groups</a:t>
            </a:r>
          </a:p>
          <a:p>
            <a:endParaRPr lang="en-US">
              <a:cs typeface="Calibri" panose="020F0502020204030204"/>
            </a:endParaRPr>
          </a:p>
        </p:txBody>
      </p:sp>
      <p:pic>
        <p:nvPicPr>
          <p:cNvPr id="5" name="Picture 5" descr="A picture containing text, businesscard&#10;&#10;Description automatically generated">
            <a:extLst>
              <a:ext uri="{FF2B5EF4-FFF2-40B4-BE49-F238E27FC236}">
                <a16:creationId xmlns:a16="http://schemas.microsoft.com/office/drawing/2014/main" id="{4D492F44-E6F4-47DC-800C-C16C4889D9FE}"/>
              </a:ext>
            </a:extLst>
          </p:cNvPr>
          <p:cNvPicPr>
            <a:picLocks noChangeAspect="1"/>
          </p:cNvPicPr>
          <p:nvPr/>
        </p:nvPicPr>
        <p:blipFill>
          <a:blip r:embed="rId6"/>
          <a:stretch>
            <a:fillRect/>
          </a:stretch>
        </p:blipFill>
        <p:spPr>
          <a:xfrm>
            <a:off x="10098242" y="3927902"/>
            <a:ext cx="2096662" cy="2096662"/>
          </a:xfrm>
          <a:prstGeom prst="rect">
            <a:avLst/>
          </a:prstGeom>
        </p:spPr>
      </p:pic>
      <p:pic>
        <p:nvPicPr>
          <p:cNvPr id="6" name="Picture 6" descr="A picture containing text, clipart&#10;&#10;Description automatically generated">
            <a:extLst>
              <a:ext uri="{FF2B5EF4-FFF2-40B4-BE49-F238E27FC236}">
                <a16:creationId xmlns:a16="http://schemas.microsoft.com/office/drawing/2014/main" id="{9DD66957-DC22-4FD9-8673-C78842FD04E5}"/>
              </a:ext>
            </a:extLst>
          </p:cNvPr>
          <p:cNvPicPr>
            <a:picLocks noChangeAspect="1"/>
          </p:cNvPicPr>
          <p:nvPr/>
        </p:nvPicPr>
        <p:blipFill>
          <a:blip r:embed="rId7"/>
          <a:stretch>
            <a:fillRect/>
          </a:stretch>
        </p:blipFill>
        <p:spPr>
          <a:xfrm>
            <a:off x="4914435" y="2307954"/>
            <a:ext cx="1015690" cy="1006165"/>
          </a:xfrm>
          <a:prstGeom prst="rect">
            <a:avLst/>
          </a:prstGeom>
        </p:spPr>
      </p:pic>
      <p:pic>
        <p:nvPicPr>
          <p:cNvPr id="10" name="Audio 9">
            <a:hlinkClick r:id="" action="ppaction://media"/>
            <a:extLst>
              <a:ext uri="{FF2B5EF4-FFF2-40B4-BE49-F238E27FC236}">
                <a16:creationId xmlns:a16="http://schemas.microsoft.com/office/drawing/2014/main" id="{1853A601-07F3-54B6-665D-FADD9B16F13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80251420"/>
      </p:ext>
    </p:extLst>
  </p:cSld>
  <p:clrMapOvr>
    <a:masterClrMapping/>
  </p:clrMapOvr>
  <mc:AlternateContent xmlns:mc="http://schemas.openxmlformats.org/markup-compatibility/2006">
    <mc:Choice xmlns:p14="http://schemas.microsoft.com/office/powerpoint/2010/main" Requires="p14">
      <p:transition spd="slow" p14:dur="2000" advTm="83541"/>
    </mc:Choice>
    <mc:Fallback>
      <p:transition spd="slow" advTm="83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AE02325D8AD88469D286A42AA595DFB" ma:contentTypeVersion="12" ma:contentTypeDescription="Create a new document." ma:contentTypeScope="" ma:versionID="aef43673e3a7a53de7d0eae6405b15e7">
  <xsd:schema xmlns:xsd="http://www.w3.org/2001/XMLSchema" xmlns:xs="http://www.w3.org/2001/XMLSchema" xmlns:p="http://schemas.microsoft.com/office/2006/metadata/properties" xmlns:ns3="47289d5a-1ff6-4c49-adab-af2f2177ea87" xmlns:ns4="99199277-3451-4f5d-badd-a53c46740863" targetNamespace="http://schemas.microsoft.com/office/2006/metadata/properties" ma:root="true" ma:fieldsID="729261a5cceeaaa6b21e0ccec33c87b0" ns3:_="" ns4:_="">
    <xsd:import namespace="47289d5a-1ff6-4c49-adab-af2f2177ea87"/>
    <xsd:import namespace="99199277-3451-4f5d-badd-a53c46740863"/>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289d5a-1ff6-4c49-adab-af2f2177ea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9199277-3451-4f5d-badd-a53c4674086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779A8AC-9AFE-49C5-A766-2FCBB6B8411F}">
  <ds:schemaRefs>
    <ds:schemaRef ds:uri="http://schemas.microsoft.com/sharepoint/v3/contenttype/forms"/>
  </ds:schemaRefs>
</ds:datastoreItem>
</file>

<file path=customXml/itemProps2.xml><?xml version="1.0" encoding="utf-8"?>
<ds:datastoreItem xmlns:ds="http://schemas.openxmlformats.org/officeDocument/2006/customXml" ds:itemID="{C1FD781B-2178-4FED-94B7-3473D219BAC7}">
  <ds:schemaRefs>
    <ds:schemaRef ds:uri="47289d5a-1ff6-4c49-adab-af2f2177ea87"/>
    <ds:schemaRef ds:uri="99199277-3451-4f5d-badd-a53c4674086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BCEAEEC-6ADB-4C1F-A0AE-A686E6ADE053}">
  <ds:schemaRef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47289d5a-1ff6-4c49-adab-af2f2177ea87"/>
    <ds:schemaRef ds:uri="http://schemas.microsoft.com/office/2006/documentManagement/types"/>
    <ds:schemaRef ds:uri="99199277-3451-4f5d-badd-a53c46740863"/>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105</TotalTime>
  <Words>1028</Words>
  <Application>Microsoft Office PowerPoint</Application>
  <PresentationFormat>Widescreen</PresentationFormat>
  <Paragraphs>106</Paragraphs>
  <Slides>14</Slides>
  <Notes>0</Notes>
  <HiddenSlides>0</HiddenSlides>
  <MMClips>14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Arial,Sans-Serif</vt:lpstr>
      <vt:lpstr>Calibri</vt:lpstr>
      <vt:lpstr>Calibri Light</vt:lpstr>
      <vt:lpstr>Office Theme</vt:lpstr>
      <vt:lpstr>PowerPoint Presentation</vt:lpstr>
      <vt:lpstr>Student Support- What you need to know  </vt:lpstr>
      <vt:lpstr>Where can you find us    </vt:lpstr>
      <vt:lpstr>Student Finance and Transport   </vt:lpstr>
      <vt:lpstr>Absence reporting  </vt:lpstr>
      <vt:lpstr>Student Well-being </vt:lpstr>
      <vt:lpstr>Well-Being support cont. </vt:lpstr>
      <vt:lpstr>Study Coach Support  </vt:lpstr>
      <vt:lpstr>Counselling, Peer Mentoring  &amp; Student Kooth</vt:lpstr>
      <vt:lpstr>Support for Students/ Learners</vt:lpstr>
      <vt:lpstr>Additional Learning Needs Team</vt:lpstr>
      <vt:lpstr>Additional Learning Needs: Who can help?</vt:lpstr>
      <vt:lpstr>Get Involved!</vt:lpstr>
      <vt:lpstr>Further Information </vt:lpstr>
    </vt:vector>
  </TitlesOfParts>
  <Company>NPTC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Williams, Matthew</dc:creator>
  <cp:lastModifiedBy>Kayleigh Davies</cp:lastModifiedBy>
  <cp:revision>149</cp:revision>
  <dcterms:created xsi:type="dcterms:W3CDTF">2020-03-13T12:51:32Z</dcterms:created>
  <dcterms:modified xsi:type="dcterms:W3CDTF">2022-08-31T16:19:27Z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0x0101009AE02325D8AD88469D286A42AA595DFB</vt:lpwstr>
  </property>
</Properties>
</file>