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0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87872-B42C-4017-B033-470F749987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4379C5-FA9B-41C2-B746-3366E84BBB93}">
      <dgm:prSet phldrT="[Text]"/>
      <dgm:spPr/>
      <dgm:t>
        <a:bodyPr/>
        <a:lstStyle/>
        <a:p>
          <a:r>
            <a:rPr lang="en-GB" smtClean="0"/>
            <a:t>Animal</a:t>
          </a:r>
          <a:endParaRPr lang="en-GB" dirty="0"/>
        </a:p>
      </dgm:t>
    </dgm:pt>
    <dgm:pt modelId="{33C4BFDB-F7F3-46AC-8B8A-5E2B2482E05A}" type="parTrans" cxnId="{5AAC3E5E-72BC-427B-BBC1-E97333D0FC35}">
      <dgm:prSet/>
      <dgm:spPr/>
      <dgm:t>
        <a:bodyPr/>
        <a:lstStyle/>
        <a:p>
          <a:endParaRPr lang="en-GB"/>
        </a:p>
      </dgm:t>
    </dgm:pt>
    <dgm:pt modelId="{836F006E-DC47-4A2E-B200-05B49E5A06B0}" type="sibTrans" cxnId="{5AAC3E5E-72BC-427B-BBC1-E97333D0FC35}">
      <dgm:prSet/>
      <dgm:spPr/>
      <dgm:t>
        <a:bodyPr/>
        <a:lstStyle/>
        <a:p>
          <a:endParaRPr lang="en-GB"/>
        </a:p>
      </dgm:t>
    </dgm:pt>
    <dgm:pt modelId="{406CDF54-FA4C-4395-9AD1-C3215D986F88}">
      <dgm:prSet phldrT="[Text]"/>
      <dgm:spPr/>
      <dgm:t>
        <a:bodyPr/>
        <a:lstStyle/>
        <a:p>
          <a:r>
            <a:rPr lang="en-GB" smtClean="0"/>
            <a:t>Horse</a:t>
          </a:r>
          <a:endParaRPr lang="en-GB" dirty="0"/>
        </a:p>
      </dgm:t>
    </dgm:pt>
    <dgm:pt modelId="{56EE1FE3-5FB2-460C-ACBC-51E08B1AE8F9}" type="parTrans" cxnId="{A1F077D8-270F-4D91-B4F1-C317001F45C4}">
      <dgm:prSet/>
      <dgm:spPr/>
      <dgm:t>
        <a:bodyPr/>
        <a:lstStyle/>
        <a:p>
          <a:endParaRPr lang="en-GB"/>
        </a:p>
      </dgm:t>
    </dgm:pt>
    <dgm:pt modelId="{9D86E374-3173-4883-A596-D2D7858F6950}" type="sibTrans" cxnId="{A1F077D8-270F-4D91-B4F1-C317001F45C4}">
      <dgm:prSet/>
      <dgm:spPr/>
      <dgm:t>
        <a:bodyPr/>
        <a:lstStyle/>
        <a:p>
          <a:endParaRPr lang="en-GB"/>
        </a:p>
      </dgm:t>
    </dgm:pt>
    <dgm:pt modelId="{F7898945-573B-48D9-A5B5-76D02A71A090}">
      <dgm:prSet phldrT="[Text]"/>
      <dgm:spPr/>
      <dgm:t>
        <a:bodyPr/>
        <a:lstStyle/>
        <a:p>
          <a:r>
            <a:rPr lang="en-GB" smtClean="0"/>
            <a:t>Cat</a:t>
          </a:r>
          <a:endParaRPr lang="en-GB" dirty="0"/>
        </a:p>
      </dgm:t>
    </dgm:pt>
    <dgm:pt modelId="{D1D7D46F-6AC0-4ED9-BE11-AFF9D0855892}" type="parTrans" cxnId="{A68800F9-D582-4575-8358-EF8BE7869332}">
      <dgm:prSet/>
      <dgm:spPr/>
      <dgm:t>
        <a:bodyPr/>
        <a:lstStyle/>
        <a:p>
          <a:endParaRPr lang="en-GB"/>
        </a:p>
      </dgm:t>
    </dgm:pt>
    <dgm:pt modelId="{5B16B0EB-C23F-4D05-AA95-C5A02432862D}" type="sibTrans" cxnId="{A68800F9-D582-4575-8358-EF8BE7869332}">
      <dgm:prSet/>
      <dgm:spPr/>
      <dgm:t>
        <a:bodyPr/>
        <a:lstStyle/>
        <a:p>
          <a:endParaRPr lang="en-GB"/>
        </a:p>
      </dgm:t>
    </dgm:pt>
    <dgm:pt modelId="{58D48285-73D0-49C5-9575-5048DB01A15D}" type="pres">
      <dgm:prSet presAssocID="{5E287872-B42C-4017-B033-470F749987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B4D043-200E-4A51-9793-BCE3E6156F18}" type="pres">
      <dgm:prSet presAssocID="{E34379C5-FA9B-41C2-B746-3366E84BBB93}" presName="hierRoot1" presStyleCnt="0">
        <dgm:presLayoutVars>
          <dgm:hierBranch val="init"/>
        </dgm:presLayoutVars>
      </dgm:prSet>
      <dgm:spPr/>
    </dgm:pt>
    <dgm:pt modelId="{F0C9057C-6B08-415A-AED7-E87A163E8415}" type="pres">
      <dgm:prSet presAssocID="{E34379C5-FA9B-41C2-B746-3366E84BBB93}" presName="rootComposite1" presStyleCnt="0"/>
      <dgm:spPr/>
    </dgm:pt>
    <dgm:pt modelId="{962C174F-484A-4E98-AC89-5461F6F40492}" type="pres">
      <dgm:prSet presAssocID="{E34379C5-FA9B-41C2-B746-3366E84BBB93}" presName="rootText1" presStyleLbl="node0" presStyleIdx="0" presStyleCnt="1">
        <dgm:presLayoutVars>
          <dgm:chPref val="3"/>
        </dgm:presLayoutVars>
      </dgm:prSet>
      <dgm:spPr/>
    </dgm:pt>
    <dgm:pt modelId="{230668B4-BBB9-49C0-B667-A85AD486B465}" type="pres">
      <dgm:prSet presAssocID="{E34379C5-FA9B-41C2-B746-3366E84BBB93}" presName="rootConnector1" presStyleLbl="node1" presStyleIdx="0" presStyleCnt="0"/>
      <dgm:spPr/>
    </dgm:pt>
    <dgm:pt modelId="{DFE19154-2FDB-4D29-85EA-53547B9020AC}" type="pres">
      <dgm:prSet presAssocID="{E34379C5-FA9B-41C2-B746-3366E84BBB93}" presName="hierChild2" presStyleCnt="0"/>
      <dgm:spPr/>
    </dgm:pt>
    <dgm:pt modelId="{85FD9A32-7E19-4222-B50E-3C242E2B9CBC}" type="pres">
      <dgm:prSet presAssocID="{56EE1FE3-5FB2-460C-ACBC-51E08B1AE8F9}" presName="Name37" presStyleLbl="parChTrans1D2" presStyleIdx="0" presStyleCnt="2"/>
      <dgm:spPr/>
    </dgm:pt>
    <dgm:pt modelId="{D7B95C95-618A-4B0E-9F3B-88ED9AF1CF5D}" type="pres">
      <dgm:prSet presAssocID="{406CDF54-FA4C-4395-9AD1-C3215D986F88}" presName="hierRoot2" presStyleCnt="0">
        <dgm:presLayoutVars>
          <dgm:hierBranch val="init"/>
        </dgm:presLayoutVars>
      </dgm:prSet>
      <dgm:spPr/>
    </dgm:pt>
    <dgm:pt modelId="{DA55A595-51FA-418F-A0E1-594EED5A317D}" type="pres">
      <dgm:prSet presAssocID="{406CDF54-FA4C-4395-9AD1-C3215D986F88}" presName="rootComposite" presStyleCnt="0"/>
      <dgm:spPr/>
    </dgm:pt>
    <dgm:pt modelId="{F03074EA-81E9-45E6-9506-90B75E99C5CC}" type="pres">
      <dgm:prSet presAssocID="{406CDF54-FA4C-4395-9AD1-C3215D986F88}" presName="rootText" presStyleLbl="node2" presStyleIdx="0" presStyleCnt="2">
        <dgm:presLayoutVars>
          <dgm:chPref val="3"/>
        </dgm:presLayoutVars>
      </dgm:prSet>
      <dgm:spPr/>
    </dgm:pt>
    <dgm:pt modelId="{257964C2-BD10-43FB-90F9-5CE0E071DA21}" type="pres">
      <dgm:prSet presAssocID="{406CDF54-FA4C-4395-9AD1-C3215D986F88}" presName="rootConnector" presStyleLbl="node2" presStyleIdx="0" presStyleCnt="2"/>
      <dgm:spPr/>
    </dgm:pt>
    <dgm:pt modelId="{60EF01CC-9F05-4527-9D7F-069436E467CC}" type="pres">
      <dgm:prSet presAssocID="{406CDF54-FA4C-4395-9AD1-C3215D986F88}" presName="hierChild4" presStyleCnt="0"/>
      <dgm:spPr/>
    </dgm:pt>
    <dgm:pt modelId="{B5CEFA29-0296-4AD3-8BEC-CD981DF085CD}" type="pres">
      <dgm:prSet presAssocID="{406CDF54-FA4C-4395-9AD1-C3215D986F88}" presName="hierChild5" presStyleCnt="0"/>
      <dgm:spPr/>
    </dgm:pt>
    <dgm:pt modelId="{8F0FF3F8-2061-489E-9F01-17D6115AE8F5}" type="pres">
      <dgm:prSet presAssocID="{D1D7D46F-6AC0-4ED9-BE11-AFF9D0855892}" presName="Name37" presStyleLbl="parChTrans1D2" presStyleIdx="1" presStyleCnt="2"/>
      <dgm:spPr/>
    </dgm:pt>
    <dgm:pt modelId="{04FFD160-C57F-42B0-8715-60E2914B8791}" type="pres">
      <dgm:prSet presAssocID="{F7898945-573B-48D9-A5B5-76D02A71A090}" presName="hierRoot2" presStyleCnt="0">
        <dgm:presLayoutVars>
          <dgm:hierBranch val="init"/>
        </dgm:presLayoutVars>
      </dgm:prSet>
      <dgm:spPr/>
    </dgm:pt>
    <dgm:pt modelId="{AA312E74-B1CA-4C9E-9E4D-6965EFC4AE8F}" type="pres">
      <dgm:prSet presAssocID="{F7898945-573B-48D9-A5B5-76D02A71A090}" presName="rootComposite" presStyleCnt="0"/>
      <dgm:spPr/>
    </dgm:pt>
    <dgm:pt modelId="{E7A5C913-7B95-4DE9-BEA0-FE06DBC81341}" type="pres">
      <dgm:prSet presAssocID="{F7898945-573B-48D9-A5B5-76D02A71A090}" presName="rootText" presStyleLbl="node2" presStyleIdx="1" presStyleCnt="2">
        <dgm:presLayoutVars>
          <dgm:chPref val="3"/>
        </dgm:presLayoutVars>
      </dgm:prSet>
      <dgm:spPr/>
    </dgm:pt>
    <dgm:pt modelId="{43C829D8-3DAE-44B1-AC33-863CB0BA26D4}" type="pres">
      <dgm:prSet presAssocID="{F7898945-573B-48D9-A5B5-76D02A71A090}" presName="rootConnector" presStyleLbl="node2" presStyleIdx="1" presStyleCnt="2"/>
      <dgm:spPr/>
    </dgm:pt>
    <dgm:pt modelId="{971A5825-38D7-49C2-BB92-8B36F705737A}" type="pres">
      <dgm:prSet presAssocID="{F7898945-573B-48D9-A5B5-76D02A71A090}" presName="hierChild4" presStyleCnt="0"/>
      <dgm:spPr/>
    </dgm:pt>
    <dgm:pt modelId="{801AF571-F78A-4851-8DC9-0DA7A5A9DB81}" type="pres">
      <dgm:prSet presAssocID="{F7898945-573B-48D9-A5B5-76D02A71A090}" presName="hierChild5" presStyleCnt="0"/>
      <dgm:spPr/>
    </dgm:pt>
    <dgm:pt modelId="{A6A8600D-B2DC-4F43-992C-E64B83636507}" type="pres">
      <dgm:prSet presAssocID="{E34379C5-FA9B-41C2-B746-3366E84BBB93}" presName="hierChild3" presStyleCnt="0"/>
      <dgm:spPr/>
    </dgm:pt>
  </dgm:ptLst>
  <dgm:cxnLst>
    <dgm:cxn modelId="{41B7B2F3-97F6-4620-9887-57EAF31ED99C}" type="presOf" srcId="{F7898945-573B-48D9-A5B5-76D02A71A090}" destId="{E7A5C913-7B95-4DE9-BEA0-FE06DBC81341}" srcOrd="0" destOrd="0" presId="urn:microsoft.com/office/officeart/2005/8/layout/orgChart1"/>
    <dgm:cxn modelId="{C119CE73-2A9B-44AE-8922-FE2D09E62CBB}" type="presOf" srcId="{E34379C5-FA9B-41C2-B746-3366E84BBB93}" destId="{230668B4-BBB9-49C0-B667-A85AD486B465}" srcOrd="1" destOrd="0" presId="urn:microsoft.com/office/officeart/2005/8/layout/orgChart1"/>
    <dgm:cxn modelId="{D3B3B68D-EEA4-4F10-B647-CFA8C2D577A5}" type="presOf" srcId="{406CDF54-FA4C-4395-9AD1-C3215D986F88}" destId="{257964C2-BD10-43FB-90F9-5CE0E071DA21}" srcOrd="1" destOrd="0" presId="urn:microsoft.com/office/officeart/2005/8/layout/orgChart1"/>
    <dgm:cxn modelId="{6AE48828-561B-4666-AEC7-10EE193BA2B9}" type="presOf" srcId="{5E287872-B42C-4017-B033-470F74998737}" destId="{58D48285-73D0-49C5-9575-5048DB01A15D}" srcOrd="0" destOrd="0" presId="urn:microsoft.com/office/officeart/2005/8/layout/orgChart1"/>
    <dgm:cxn modelId="{7BB140C4-ACF2-4D98-9FD2-2C5FEB802F55}" type="presOf" srcId="{F7898945-573B-48D9-A5B5-76D02A71A090}" destId="{43C829D8-3DAE-44B1-AC33-863CB0BA26D4}" srcOrd="1" destOrd="0" presId="urn:microsoft.com/office/officeart/2005/8/layout/orgChart1"/>
    <dgm:cxn modelId="{EA1C09C3-42CB-4C34-8010-A8E8224E3C5E}" type="presOf" srcId="{E34379C5-FA9B-41C2-B746-3366E84BBB93}" destId="{962C174F-484A-4E98-AC89-5461F6F40492}" srcOrd="0" destOrd="0" presId="urn:microsoft.com/office/officeart/2005/8/layout/orgChart1"/>
    <dgm:cxn modelId="{5AAC3E5E-72BC-427B-BBC1-E97333D0FC35}" srcId="{5E287872-B42C-4017-B033-470F74998737}" destId="{E34379C5-FA9B-41C2-B746-3366E84BBB93}" srcOrd="0" destOrd="0" parTransId="{33C4BFDB-F7F3-46AC-8B8A-5E2B2482E05A}" sibTransId="{836F006E-DC47-4A2E-B200-05B49E5A06B0}"/>
    <dgm:cxn modelId="{96DCDEF0-282E-496D-96BE-C873C993F39D}" type="presOf" srcId="{56EE1FE3-5FB2-460C-ACBC-51E08B1AE8F9}" destId="{85FD9A32-7E19-4222-B50E-3C242E2B9CBC}" srcOrd="0" destOrd="0" presId="urn:microsoft.com/office/officeart/2005/8/layout/orgChart1"/>
    <dgm:cxn modelId="{18D2347E-2381-4C81-ADFF-334EDE8CD907}" type="presOf" srcId="{406CDF54-FA4C-4395-9AD1-C3215D986F88}" destId="{F03074EA-81E9-45E6-9506-90B75E99C5CC}" srcOrd="0" destOrd="0" presId="urn:microsoft.com/office/officeart/2005/8/layout/orgChart1"/>
    <dgm:cxn modelId="{A1F077D8-270F-4D91-B4F1-C317001F45C4}" srcId="{E34379C5-FA9B-41C2-B746-3366E84BBB93}" destId="{406CDF54-FA4C-4395-9AD1-C3215D986F88}" srcOrd="0" destOrd="0" parTransId="{56EE1FE3-5FB2-460C-ACBC-51E08B1AE8F9}" sibTransId="{9D86E374-3173-4883-A596-D2D7858F6950}"/>
    <dgm:cxn modelId="{2E1673BF-B312-4EE4-B49C-314E75402C44}" type="presOf" srcId="{D1D7D46F-6AC0-4ED9-BE11-AFF9D0855892}" destId="{8F0FF3F8-2061-489E-9F01-17D6115AE8F5}" srcOrd="0" destOrd="0" presId="urn:microsoft.com/office/officeart/2005/8/layout/orgChart1"/>
    <dgm:cxn modelId="{A68800F9-D582-4575-8358-EF8BE7869332}" srcId="{E34379C5-FA9B-41C2-B746-3366E84BBB93}" destId="{F7898945-573B-48D9-A5B5-76D02A71A090}" srcOrd="1" destOrd="0" parTransId="{D1D7D46F-6AC0-4ED9-BE11-AFF9D0855892}" sibTransId="{5B16B0EB-C23F-4D05-AA95-C5A02432862D}"/>
    <dgm:cxn modelId="{ABA239CA-8B0B-403C-A059-817753A0C4BA}" type="presParOf" srcId="{58D48285-73D0-49C5-9575-5048DB01A15D}" destId="{C4B4D043-200E-4A51-9793-BCE3E6156F18}" srcOrd="0" destOrd="0" presId="urn:microsoft.com/office/officeart/2005/8/layout/orgChart1"/>
    <dgm:cxn modelId="{56F95152-BDEB-4D8A-B00B-1ADE9BE3E132}" type="presParOf" srcId="{C4B4D043-200E-4A51-9793-BCE3E6156F18}" destId="{F0C9057C-6B08-415A-AED7-E87A163E8415}" srcOrd="0" destOrd="0" presId="urn:microsoft.com/office/officeart/2005/8/layout/orgChart1"/>
    <dgm:cxn modelId="{76980A01-C502-4618-9188-7050004B19CD}" type="presParOf" srcId="{F0C9057C-6B08-415A-AED7-E87A163E8415}" destId="{962C174F-484A-4E98-AC89-5461F6F40492}" srcOrd="0" destOrd="0" presId="urn:microsoft.com/office/officeart/2005/8/layout/orgChart1"/>
    <dgm:cxn modelId="{05F813FE-9D90-49EA-82F6-A9A004131B94}" type="presParOf" srcId="{F0C9057C-6B08-415A-AED7-E87A163E8415}" destId="{230668B4-BBB9-49C0-B667-A85AD486B465}" srcOrd="1" destOrd="0" presId="urn:microsoft.com/office/officeart/2005/8/layout/orgChart1"/>
    <dgm:cxn modelId="{0B257B61-3CCA-456A-B6EB-8AA815623493}" type="presParOf" srcId="{C4B4D043-200E-4A51-9793-BCE3E6156F18}" destId="{DFE19154-2FDB-4D29-85EA-53547B9020AC}" srcOrd="1" destOrd="0" presId="urn:microsoft.com/office/officeart/2005/8/layout/orgChart1"/>
    <dgm:cxn modelId="{957DA304-0444-4E6A-9EA7-0A42961D069C}" type="presParOf" srcId="{DFE19154-2FDB-4D29-85EA-53547B9020AC}" destId="{85FD9A32-7E19-4222-B50E-3C242E2B9CBC}" srcOrd="0" destOrd="0" presId="urn:microsoft.com/office/officeart/2005/8/layout/orgChart1"/>
    <dgm:cxn modelId="{7685B4FD-A501-4D82-9980-429FB5F2CA47}" type="presParOf" srcId="{DFE19154-2FDB-4D29-85EA-53547B9020AC}" destId="{D7B95C95-618A-4B0E-9F3B-88ED9AF1CF5D}" srcOrd="1" destOrd="0" presId="urn:microsoft.com/office/officeart/2005/8/layout/orgChart1"/>
    <dgm:cxn modelId="{81D0FF87-DE5E-44CB-A3B2-267B2D8E5325}" type="presParOf" srcId="{D7B95C95-618A-4B0E-9F3B-88ED9AF1CF5D}" destId="{DA55A595-51FA-418F-A0E1-594EED5A317D}" srcOrd="0" destOrd="0" presId="urn:microsoft.com/office/officeart/2005/8/layout/orgChart1"/>
    <dgm:cxn modelId="{5305AC91-C64D-4629-83FF-D90261F8F9EB}" type="presParOf" srcId="{DA55A595-51FA-418F-A0E1-594EED5A317D}" destId="{F03074EA-81E9-45E6-9506-90B75E99C5CC}" srcOrd="0" destOrd="0" presId="urn:microsoft.com/office/officeart/2005/8/layout/orgChart1"/>
    <dgm:cxn modelId="{F56D7D44-2FF8-4F55-AE26-2A69E31316A3}" type="presParOf" srcId="{DA55A595-51FA-418F-A0E1-594EED5A317D}" destId="{257964C2-BD10-43FB-90F9-5CE0E071DA21}" srcOrd="1" destOrd="0" presId="urn:microsoft.com/office/officeart/2005/8/layout/orgChart1"/>
    <dgm:cxn modelId="{695447C7-FE98-4A85-B915-0ED8505973FC}" type="presParOf" srcId="{D7B95C95-618A-4B0E-9F3B-88ED9AF1CF5D}" destId="{60EF01CC-9F05-4527-9D7F-069436E467CC}" srcOrd="1" destOrd="0" presId="urn:microsoft.com/office/officeart/2005/8/layout/orgChart1"/>
    <dgm:cxn modelId="{E6059B19-A8EE-4A4E-868A-6B2BF5BD7249}" type="presParOf" srcId="{D7B95C95-618A-4B0E-9F3B-88ED9AF1CF5D}" destId="{B5CEFA29-0296-4AD3-8BEC-CD981DF085CD}" srcOrd="2" destOrd="0" presId="urn:microsoft.com/office/officeart/2005/8/layout/orgChart1"/>
    <dgm:cxn modelId="{C3D30921-B42E-4A71-BAE3-0FE6FF3D5449}" type="presParOf" srcId="{DFE19154-2FDB-4D29-85EA-53547B9020AC}" destId="{8F0FF3F8-2061-489E-9F01-17D6115AE8F5}" srcOrd="2" destOrd="0" presId="urn:microsoft.com/office/officeart/2005/8/layout/orgChart1"/>
    <dgm:cxn modelId="{872AFE47-7ACF-4768-82D7-0F830D24AE1E}" type="presParOf" srcId="{DFE19154-2FDB-4D29-85EA-53547B9020AC}" destId="{04FFD160-C57F-42B0-8715-60E2914B8791}" srcOrd="3" destOrd="0" presId="urn:microsoft.com/office/officeart/2005/8/layout/orgChart1"/>
    <dgm:cxn modelId="{E8996A12-CCE7-4A1F-A5F2-68233A66176C}" type="presParOf" srcId="{04FFD160-C57F-42B0-8715-60E2914B8791}" destId="{AA312E74-B1CA-4C9E-9E4D-6965EFC4AE8F}" srcOrd="0" destOrd="0" presId="urn:microsoft.com/office/officeart/2005/8/layout/orgChart1"/>
    <dgm:cxn modelId="{4CD31013-10E8-44F4-915B-78CC52ED33A8}" type="presParOf" srcId="{AA312E74-B1CA-4C9E-9E4D-6965EFC4AE8F}" destId="{E7A5C913-7B95-4DE9-BEA0-FE06DBC81341}" srcOrd="0" destOrd="0" presId="urn:microsoft.com/office/officeart/2005/8/layout/orgChart1"/>
    <dgm:cxn modelId="{F69783ED-A2D9-4830-B16C-9D530AC58202}" type="presParOf" srcId="{AA312E74-B1CA-4C9E-9E4D-6965EFC4AE8F}" destId="{43C829D8-3DAE-44B1-AC33-863CB0BA26D4}" srcOrd="1" destOrd="0" presId="urn:microsoft.com/office/officeart/2005/8/layout/orgChart1"/>
    <dgm:cxn modelId="{73A87E89-BFD2-4659-A000-58D26066DD76}" type="presParOf" srcId="{04FFD160-C57F-42B0-8715-60E2914B8791}" destId="{971A5825-38D7-49C2-BB92-8B36F705737A}" srcOrd="1" destOrd="0" presId="urn:microsoft.com/office/officeart/2005/8/layout/orgChart1"/>
    <dgm:cxn modelId="{D6884B5A-26A8-4AA5-9EFE-2A961D0B8AB5}" type="presParOf" srcId="{04FFD160-C57F-42B0-8715-60E2914B8791}" destId="{801AF571-F78A-4851-8DC9-0DA7A5A9DB81}" srcOrd="2" destOrd="0" presId="urn:microsoft.com/office/officeart/2005/8/layout/orgChart1"/>
    <dgm:cxn modelId="{0AEBFE4D-02A9-45EB-9E85-54A532970F8F}" type="presParOf" srcId="{C4B4D043-200E-4A51-9793-BCE3E6156F18}" destId="{A6A8600D-B2DC-4F43-992C-E64B836365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87872-B42C-4017-B033-470F749987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6CDF54-FA4C-4395-9AD1-C3215D986F88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/>
          <a:r>
            <a:rPr lang="en-GB" sz="1000" smtClean="0"/>
            <a:t>Horse</a:t>
          </a:r>
          <a:endParaRPr lang="en-GB" sz="1000" dirty="0"/>
        </a:p>
      </dgm:t>
    </dgm:pt>
    <dgm:pt modelId="{56EE1FE3-5FB2-460C-ACBC-51E08B1AE8F9}" type="parTrans" cxnId="{A1F077D8-270F-4D91-B4F1-C317001F45C4}">
      <dgm:prSet/>
      <dgm:spPr/>
      <dgm:t>
        <a:bodyPr/>
        <a:lstStyle/>
        <a:p>
          <a:pPr algn="l"/>
          <a:endParaRPr lang="en-GB" sz="1000"/>
        </a:p>
      </dgm:t>
    </dgm:pt>
    <dgm:pt modelId="{9D86E374-3173-4883-A596-D2D7858F6950}" type="sibTrans" cxnId="{A1F077D8-270F-4D91-B4F1-C317001F45C4}">
      <dgm:prSet/>
      <dgm:spPr/>
      <dgm:t>
        <a:bodyPr/>
        <a:lstStyle/>
        <a:p>
          <a:endParaRPr lang="en-GB"/>
        </a:p>
      </dgm:t>
    </dgm:pt>
    <dgm:pt modelId="{F7898945-573B-48D9-A5B5-76D02A71A090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/>
          <a:r>
            <a:rPr lang="en-GB" sz="1000" smtClean="0"/>
            <a:t>Cat</a:t>
          </a:r>
          <a:endParaRPr lang="en-GB" sz="1000" dirty="0"/>
        </a:p>
      </dgm:t>
    </dgm:pt>
    <dgm:pt modelId="{D1D7D46F-6AC0-4ED9-BE11-AFF9D0855892}" type="parTrans" cxnId="{A68800F9-D582-4575-8358-EF8BE7869332}">
      <dgm:prSet/>
      <dgm:spPr/>
      <dgm:t>
        <a:bodyPr/>
        <a:lstStyle/>
        <a:p>
          <a:pPr algn="l"/>
          <a:endParaRPr lang="en-GB" sz="1000"/>
        </a:p>
      </dgm:t>
    </dgm:pt>
    <dgm:pt modelId="{5B16B0EB-C23F-4D05-AA95-C5A02432862D}" type="sibTrans" cxnId="{A68800F9-D582-4575-8358-EF8BE7869332}">
      <dgm:prSet/>
      <dgm:spPr/>
      <dgm:t>
        <a:bodyPr/>
        <a:lstStyle/>
        <a:p>
          <a:endParaRPr lang="en-GB"/>
        </a:p>
      </dgm:t>
    </dgm:pt>
    <dgm:pt modelId="{E34379C5-FA9B-41C2-B746-3366E84BBB93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/>
          <a:endParaRPr lang="en-GB" sz="1200" dirty="0"/>
        </a:p>
      </dgm:t>
    </dgm:pt>
    <dgm:pt modelId="{836F006E-DC47-4A2E-B200-05B49E5A06B0}" type="sibTrans" cxnId="{5AAC3E5E-72BC-427B-BBC1-E97333D0FC35}">
      <dgm:prSet/>
      <dgm:spPr/>
      <dgm:t>
        <a:bodyPr/>
        <a:lstStyle/>
        <a:p>
          <a:endParaRPr lang="en-GB"/>
        </a:p>
      </dgm:t>
    </dgm:pt>
    <dgm:pt modelId="{33C4BFDB-F7F3-46AC-8B8A-5E2B2482E05A}" type="parTrans" cxnId="{5AAC3E5E-72BC-427B-BBC1-E97333D0FC35}">
      <dgm:prSet/>
      <dgm:spPr/>
      <dgm:t>
        <a:bodyPr/>
        <a:lstStyle/>
        <a:p>
          <a:endParaRPr lang="en-GB"/>
        </a:p>
      </dgm:t>
    </dgm:pt>
    <dgm:pt modelId="{58D48285-73D0-49C5-9575-5048DB01A15D}" type="pres">
      <dgm:prSet presAssocID="{5E287872-B42C-4017-B033-470F749987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B4D043-200E-4A51-9793-BCE3E6156F18}" type="pres">
      <dgm:prSet presAssocID="{E34379C5-FA9B-41C2-B746-3366E84BBB93}" presName="hierRoot1" presStyleCnt="0">
        <dgm:presLayoutVars>
          <dgm:hierBranch val="init"/>
        </dgm:presLayoutVars>
      </dgm:prSet>
      <dgm:spPr/>
    </dgm:pt>
    <dgm:pt modelId="{F0C9057C-6B08-415A-AED7-E87A163E8415}" type="pres">
      <dgm:prSet presAssocID="{E34379C5-FA9B-41C2-B746-3366E84BBB93}" presName="rootComposite1" presStyleCnt="0"/>
      <dgm:spPr/>
    </dgm:pt>
    <dgm:pt modelId="{962C174F-484A-4E98-AC89-5461F6F40492}" type="pres">
      <dgm:prSet presAssocID="{E34379C5-FA9B-41C2-B746-3366E84BBB9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0668B4-BBB9-49C0-B667-A85AD486B465}" type="pres">
      <dgm:prSet presAssocID="{E34379C5-FA9B-41C2-B746-3366E84BBB93}" presName="rootConnector1" presStyleLbl="node1" presStyleIdx="0" presStyleCnt="0"/>
      <dgm:spPr/>
    </dgm:pt>
    <dgm:pt modelId="{DFE19154-2FDB-4D29-85EA-53547B9020AC}" type="pres">
      <dgm:prSet presAssocID="{E34379C5-FA9B-41C2-B746-3366E84BBB93}" presName="hierChild2" presStyleCnt="0"/>
      <dgm:spPr/>
    </dgm:pt>
    <dgm:pt modelId="{85FD9A32-7E19-4222-B50E-3C242E2B9CBC}" type="pres">
      <dgm:prSet presAssocID="{56EE1FE3-5FB2-460C-ACBC-51E08B1AE8F9}" presName="Name37" presStyleLbl="parChTrans1D2" presStyleIdx="0" presStyleCnt="2"/>
      <dgm:spPr/>
    </dgm:pt>
    <dgm:pt modelId="{D7B95C95-618A-4B0E-9F3B-88ED9AF1CF5D}" type="pres">
      <dgm:prSet presAssocID="{406CDF54-FA4C-4395-9AD1-C3215D986F88}" presName="hierRoot2" presStyleCnt="0">
        <dgm:presLayoutVars>
          <dgm:hierBranch val="init"/>
        </dgm:presLayoutVars>
      </dgm:prSet>
      <dgm:spPr/>
    </dgm:pt>
    <dgm:pt modelId="{DA55A595-51FA-418F-A0E1-594EED5A317D}" type="pres">
      <dgm:prSet presAssocID="{406CDF54-FA4C-4395-9AD1-C3215D986F88}" presName="rootComposite" presStyleCnt="0"/>
      <dgm:spPr/>
    </dgm:pt>
    <dgm:pt modelId="{F03074EA-81E9-45E6-9506-90B75E99C5CC}" type="pres">
      <dgm:prSet presAssocID="{406CDF54-FA4C-4395-9AD1-C3215D986F88}" presName="rootText" presStyleLbl="node2" presStyleIdx="0" presStyleCnt="2">
        <dgm:presLayoutVars>
          <dgm:chPref val="3"/>
        </dgm:presLayoutVars>
      </dgm:prSet>
      <dgm:spPr/>
    </dgm:pt>
    <dgm:pt modelId="{257964C2-BD10-43FB-90F9-5CE0E071DA21}" type="pres">
      <dgm:prSet presAssocID="{406CDF54-FA4C-4395-9AD1-C3215D986F88}" presName="rootConnector" presStyleLbl="node2" presStyleIdx="0" presStyleCnt="2"/>
      <dgm:spPr/>
    </dgm:pt>
    <dgm:pt modelId="{60EF01CC-9F05-4527-9D7F-069436E467CC}" type="pres">
      <dgm:prSet presAssocID="{406CDF54-FA4C-4395-9AD1-C3215D986F88}" presName="hierChild4" presStyleCnt="0"/>
      <dgm:spPr/>
    </dgm:pt>
    <dgm:pt modelId="{B5CEFA29-0296-4AD3-8BEC-CD981DF085CD}" type="pres">
      <dgm:prSet presAssocID="{406CDF54-FA4C-4395-9AD1-C3215D986F88}" presName="hierChild5" presStyleCnt="0"/>
      <dgm:spPr/>
    </dgm:pt>
    <dgm:pt modelId="{8F0FF3F8-2061-489E-9F01-17D6115AE8F5}" type="pres">
      <dgm:prSet presAssocID="{D1D7D46F-6AC0-4ED9-BE11-AFF9D0855892}" presName="Name37" presStyleLbl="parChTrans1D2" presStyleIdx="1" presStyleCnt="2"/>
      <dgm:spPr/>
    </dgm:pt>
    <dgm:pt modelId="{04FFD160-C57F-42B0-8715-60E2914B8791}" type="pres">
      <dgm:prSet presAssocID="{F7898945-573B-48D9-A5B5-76D02A71A090}" presName="hierRoot2" presStyleCnt="0">
        <dgm:presLayoutVars>
          <dgm:hierBranch val="init"/>
        </dgm:presLayoutVars>
      </dgm:prSet>
      <dgm:spPr/>
    </dgm:pt>
    <dgm:pt modelId="{AA312E74-B1CA-4C9E-9E4D-6965EFC4AE8F}" type="pres">
      <dgm:prSet presAssocID="{F7898945-573B-48D9-A5B5-76D02A71A090}" presName="rootComposite" presStyleCnt="0"/>
      <dgm:spPr/>
    </dgm:pt>
    <dgm:pt modelId="{E7A5C913-7B95-4DE9-BEA0-FE06DBC81341}" type="pres">
      <dgm:prSet presAssocID="{F7898945-573B-48D9-A5B5-76D02A71A090}" presName="rootText" presStyleLbl="node2" presStyleIdx="1" presStyleCnt="2">
        <dgm:presLayoutVars>
          <dgm:chPref val="3"/>
        </dgm:presLayoutVars>
      </dgm:prSet>
      <dgm:spPr/>
    </dgm:pt>
    <dgm:pt modelId="{43C829D8-3DAE-44B1-AC33-863CB0BA26D4}" type="pres">
      <dgm:prSet presAssocID="{F7898945-573B-48D9-A5B5-76D02A71A090}" presName="rootConnector" presStyleLbl="node2" presStyleIdx="1" presStyleCnt="2"/>
      <dgm:spPr/>
    </dgm:pt>
    <dgm:pt modelId="{971A5825-38D7-49C2-BB92-8B36F705737A}" type="pres">
      <dgm:prSet presAssocID="{F7898945-573B-48D9-A5B5-76D02A71A090}" presName="hierChild4" presStyleCnt="0"/>
      <dgm:spPr/>
    </dgm:pt>
    <dgm:pt modelId="{801AF571-F78A-4851-8DC9-0DA7A5A9DB81}" type="pres">
      <dgm:prSet presAssocID="{F7898945-573B-48D9-A5B5-76D02A71A090}" presName="hierChild5" presStyleCnt="0"/>
      <dgm:spPr/>
    </dgm:pt>
    <dgm:pt modelId="{A6A8600D-B2DC-4F43-992C-E64B83636507}" type="pres">
      <dgm:prSet presAssocID="{E34379C5-FA9B-41C2-B746-3366E84BBB93}" presName="hierChild3" presStyleCnt="0"/>
      <dgm:spPr/>
    </dgm:pt>
  </dgm:ptLst>
  <dgm:cxnLst>
    <dgm:cxn modelId="{5E1DE697-8D55-47CD-833A-16701B032DA9}" type="presOf" srcId="{56EE1FE3-5FB2-460C-ACBC-51E08B1AE8F9}" destId="{85FD9A32-7E19-4222-B50E-3C242E2B9CBC}" srcOrd="0" destOrd="0" presId="urn:microsoft.com/office/officeart/2005/8/layout/orgChart1"/>
    <dgm:cxn modelId="{350D7303-55D0-4C3D-90FE-5DF81197DC0E}" type="presOf" srcId="{D1D7D46F-6AC0-4ED9-BE11-AFF9D0855892}" destId="{8F0FF3F8-2061-489E-9F01-17D6115AE8F5}" srcOrd="0" destOrd="0" presId="urn:microsoft.com/office/officeart/2005/8/layout/orgChart1"/>
    <dgm:cxn modelId="{D6D15DD0-0EA0-45C9-AFA0-655CFC1A901D}" type="presOf" srcId="{F7898945-573B-48D9-A5B5-76D02A71A090}" destId="{43C829D8-3DAE-44B1-AC33-863CB0BA26D4}" srcOrd="1" destOrd="0" presId="urn:microsoft.com/office/officeart/2005/8/layout/orgChart1"/>
    <dgm:cxn modelId="{6B07E968-3184-4D2E-A485-06140E2045DC}" type="presOf" srcId="{E34379C5-FA9B-41C2-B746-3366E84BBB93}" destId="{230668B4-BBB9-49C0-B667-A85AD486B465}" srcOrd="1" destOrd="0" presId="urn:microsoft.com/office/officeart/2005/8/layout/orgChart1"/>
    <dgm:cxn modelId="{8F01D804-A943-4F40-8F7A-8E9C2C643646}" type="presOf" srcId="{F7898945-573B-48D9-A5B5-76D02A71A090}" destId="{E7A5C913-7B95-4DE9-BEA0-FE06DBC81341}" srcOrd="0" destOrd="0" presId="urn:microsoft.com/office/officeart/2005/8/layout/orgChart1"/>
    <dgm:cxn modelId="{A68800F9-D582-4575-8358-EF8BE7869332}" srcId="{E34379C5-FA9B-41C2-B746-3366E84BBB93}" destId="{F7898945-573B-48D9-A5B5-76D02A71A090}" srcOrd="1" destOrd="0" parTransId="{D1D7D46F-6AC0-4ED9-BE11-AFF9D0855892}" sibTransId="{5B16B0EB-C23F-4D05-AA95-C5A02432862D}"/>
    <dgm:cxn modelId="{5AAC3E5E-72BC-427B-BBC1-E97333D0FC35}" srcId="{5E287872-B42C-4017-B033-470F74998737}" destId="{E34379C5-FA9B-41C2-B746-3366E84BBB93}" srcOrd="0" destOrd="0" parTransId="{33C4BFDB-F7F3-46AC-8B8A-5E2B2482E05A}" sibTransId="{836F006E-DC47-4A2E-B200-05B49E5A06B0}"/>
    <dgm:cxn modelId="{F6962182-210C-48F6-BF5B-4B0781235B95}" type="presOf" srcId="{5E287872-B42C-4017-B033-470F74998737}" destId="{58D48285-73D0-49C5-9575-5048DB01A15D}" srcOrd="0" destOrd="0" presId="urn:microsoft.com/office/officeart/2005/8/layout/orgChart1"/>
    <dgm:cxn modelId="{C817ADA8-8266-4E4A-8B9C-0CE5CA201173}" type="presOf" srcId="{406CDF54-FA4C-4395-9AD1-C3215D986F88}" destId="{257964C2-BD10-43FB-90F9-5CE0E071DA21}" srcOrd="1" destOrd="0" presId="urn:microsoft.com/office/officeart/2005/8/layout/orgChart1"/>
    <dgm:cxn modelId="{A1F077D8-270F-4D91-B4F1-C317001F45C4}" srcId="{E34379C5-FA9B-41C2-B746-3366E84BBB93}" destId="{406CDF54-FA4C-4395-9AD1-C3215D986F88}" srcOrd="0" destOrd="0" parTransId="{56EE1FE3-5FB2-460C-ACBC-51E08B1AE8F9}" sibTransId="{9D86E374-3173-4883-A596-D2D7858F6950}"/>
    <dgm:cxn modelId="{35068CA0-B5D4-459D-8109-83784C157E98}" type="presOf" srcId="{406CDF54-FA4C-4395-9AD1-C3215D986F88}" destId="{F03074EA-81E9-45E6-9506-90B75E99C5CC}" srcOrd="0" destOrd="0" presId="urn:microsoft.com/office/officeart/2005/8/layout/orgChart1"/>
    <dgm:cxn modelId="{BDA28F1E-CA5E-4B85-B62E-8957AEB34159}" type="presOf" srcId="{E34379C5-FA9B-41C2-B746-3366E84BBB93}" destId="{962C174F-484A-4E98-AC89-5461F6F40492}" srcOrd="0" destOrd="0" presId="urn:microsoft.com/office/officeart/2005/8/layout/orgChart1"/>
    <dgm:cxn modelId="{B9B64669-1569-4A8A-AF78-1EAD65E5B36E}" type="presParOf" srcId="{58D48285-73D0-49C5-9575-5048DB01A15D}" destId="{C4B4D043-200E-4A51-9793-BCE3E6156F18}" srcOrd="0" destOrd="0" presId="urn:microsoft.com/office/officeart/2005/8/layout/orgChart1"/>
    <dgm:cxn modelId="{18B13292-5999-45AF-9DFD-5F23490818AA}" type="presParOf" srcId="{C4B4D043-200E-4A51-9793-BCE3E6156F18}" destId="{F0C9057C-6B08-415A-AED7-E87A163E8415}" srcOrd="0" destOrd="0" presId="urn:microsoft.com/office/officeart/2005/8/layout/orgChart1"/>
    <dgm:cxn modelId="{ED759E78-D8DF-4160-B87F-9A7C42B61725}" type="presParOf" srcId="{F0C9057C-6B08-415A-AED7-E87A163E8415}" destId="{962C174F-484A-4E98-AC89-5461F6F40492}" srcOrd="0" destOrd="0" presId="urn:microsoft.com/office/officeart/2005/8/layout/orgChart1"/>
    <dgm:cxn modelId="{C5D08882-E970-4303-A5FC-054A3D3C026D}" type="presParOf" srcId="{F0C9057C-6B08-415A-AED7-E87A163E8415}" destId="{230668B4-BBB9-49C0-B667-A85AD486B465}" srcOrd="1" destOrd="0" presId="urn:microsoft.com/office/officeart/2005/8/layout/orgChart1"/>
    <dgm:cxn modelId="{5EC50CA0-E446-493E-ADA5-17CF0E794C34}" type="presParOf" srcId="{C4B4D043-200E-4A51-9793-BCE3E6156F18}" destId="{DFE19154-2FDB-4D29-85EA-53547B9020AC}" srcOrd="1" destOrd="0" presId="urn:microsoft.com/office/officeart/2005/8/layout/orgChart1"/>
    <dgm:cxn modelId="{28595441-FD8D-45DC-99B5-C5A51AAD7B76}" type="presParOf" srcId="{DFE19154-2FDB-4D29-85EA-53547B9020AC}" destId="{85FD9A32-7E19-4222-B50E-3C242E2B9CBC}" srcOrd="0" destOrd="0" presId="urn:microsoft.com/office/officeart/2005/8/layout/orgChart1"/>
    <dgm:cxn modelId="{0B0F0F83-B339-4E86-9BB3-086239E191BA}" type="presParOf" srcId="{DFE19154-2FDB-4D29-85EA-53547B9020AC}" destId="{D7B95C95-618A-4B0E-9F3B-88ED9AF1CF5D}" srcOrd="1" destOrd="0" presId="urn:microsoft.com/office/officeart/2005/8/layout/orgChart1"/>
    <dgm:cxn modelId="{0D5BC338-01A2-4537-A405-512AF1DAE230}" type="presParOf" srcId="{D7B95C95-618A-4B0E-9F3B-88ED9AF1CF5D}" destId="{DA55A595-51FA-418F-A0E1-594EED5A317D}" srcOrd="0" destOrd="0" presId="urn:microsoft.com/office/officeart/2005/8/layout/orgChart1"/>
    <dgm:cxn modelId="{29CE0F29-A105-4054-A3B9-7C0DE105A940}" type="presParOf" srcId="{DA55A595-51FA-418F-A0E1-594EED5A317D}" destId="{F03074EA-81E9-45E6-9506-90B75E99C5CC}" srcOrd="0" destOrd="0" presId="urn:microsoft.com/office/officeart/2005/8/layout/orgChart1"/>
    <dgm:cxn modelId="{04C01F07-8704-43A2-BDED-3FAC9ECED153}" type="presParOf" srcId="{DA55A595-51FA-418F-A0E1-594EED5A317D}" destId="{257964C2-BD10-43FB-90F9-5CE0E071DA21}" srcOrd="1" destOrd="0" presId="urn:microsoft.com/office/officeart/2005/8/layout/orgChart1"/>
    <dgm:cxn modelId="{B9EB2142-C51D-45EE-9950-25A833FF73F1}" type="presParOf" srcId="{D7B95C95-618A-4B0E-9F3B-88ED9AF1CF5D}" destId="{60EF01CC-9F05-4527-9D7F-069436E467CC}" srcOrd="1" destOrd="0" presId="urn:microsoft.com/office/officeart/2005/8/layout/orgChart1"/>
    <dgm:cxn modelId="{3E1D4D82-8AFF-453D-9783-DA96C8E3DED6}" type="presParOf" srcId="{D7B95C95-618A-4B0E-9F3B-88ED9AF1CF5D}" destId="{B5CEFA29-0296-4AD3-8BEC-CD981DF085CD}" srcOrd="2" destOrd="0" presId="urn:microsoft.com/office/officeart/2005/8/layout/orgChart1"/>
    <dgm:cxn modelId="{C648B8BD-7E78-419F-9BA6-ED088D837C4C}" type="presParOf" srcId="{DFE19154-2FDB-4D29-85EA-53547B9020AC}" destId="{8F0FF3F8-2061-489E-9F01-17D6115AE8F5}" srcOrd="2" destOrd="0" presId="urn:microsoft.com/office/officeart/2005/8/layout/orgChart1"/>
    <dgm:cxn modelId="{DF284BD6-16E6-4BF3-A9F4-90A90BC230D3}" type="presParOf" srcId="{DFE19154-2FDB-4D29-85EA-53547B9020AC}" destId="{04FFD160-C57F-42B0-8715-60E2914B8791}" srcOrd="3" destOrd="0" presId="urn:microsoft.com/office/officeart/2005/8/layout/orgChart1"/>
    <dgm:cxn modelId="{517CF938-C5C8-420A-8987-61970DD1FF44}" type="presParOf" srcId="{04FFD160-C57F-42B0-8715-60E2914B8791}" destId="{AA312E74-B1CA-4C9E-9E4D-6965EFC4AE8F}" srcOrd="0" destOrd="0" presId="urn:microsoft.com/office/officeart/2005/8/layout/orgChart1"/>
    <dgm:cxn modelId="{CAACA91A-B131-48BF-8FC8-121D3FAB35E6}" type="presParOf" srcId="{AA312E74-B1CA-4C9E-9E4D-6965EFC4AE8F}" destId="{E7A5C913-7B95-4DE9-BEA0-FE06DBC81341}" srcOrd="0" destOrd="0" presId="urn:microsoft.com/office/officeart/2005/8/layout/orgChart1"/>
    <dgm:cxn modelId="{2B9185CA-362F-43B3-BF25-6F4123F0EE65}" type="presParOf" srcId="{AA312E74-B1CA-4C9E-9E4D-6965EFC4AE8F}" destId="{43C829D8-3DAE-44B1-AC33-863CB0BA26D4}" srcOrd="1" destOrd="0" presId="urn:microsoft.com/office/officeart/2005/8/layout/orgChart1"/>
    <dgm:cxn modelId="{6EB70CAC-D977-45F3-BEDA-88F5F3EE5FB8}" type="presParOf" srcId="{04FFD160-C57F-42B0-8715-60E2914B8791}" destId="{971A5825-38D7-49C2-BB92-8B36F705737A}" srcOrd="1" destOrd="0" presId="urn:microsoft.com/office/officeart/2005/8/layout/orgChart1"/>
    <dgm:cxn modelId="{5A11DB2A-2596-4FF7-9463-B26E7B39EDF7}" type="presParOf" srcId="{04FFD160-C57F-42B0-8715-60E2914B8791}" destId="{801AF571-F78A-4851-8DC9-0DA7A5A9DB81}" srcOrd="2" destOrd="0" presId="urn:microsoft.com/office/officeart/2005/8/layout/orgChart1"/>
    <dgm:cxn modelId="{2200E99B-4B2A-48B7-A295-985D4B11DB19}" type="presParOf" srcId="{C4B4D043-200E-4A51-9793-BCE3E6156F18}" destId="{A6A8600D-B2DC-4F43-992C-E64B836365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287872-B42C-4017-B033-470F749987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6CDF54-FA4C-4395-9AD1-C3215D986F88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/>
          <a:r>
            <a:rPr lang="en-GB" sz="1000" smtClean="0"/>
            <a:t>Horse</a:t>
          </a:r>
          <a:endParaRPr lang="en-GB" sz="1000" dirty="0"/>
        </a:p>
      </dgm:t>
    </dgm:pt>
    <dgm:pt modelId="{56EE1FE3-5FB2-460C-ACBC-51E08B1AE8F9}" type="parTrans" cxnId="{A1F077D8-270F-4D91-B4F1-C317001F45C4}">
      <dgm:prSet/>
      <dgm:spPr/>
      <dgm:t>
        <a:bodyPr/>
        <a:lstStyle/>
        <a:p>
          <a:pPr algn="l"/>
          <a:endParaRPr lang="en-GB" sz="1000"/>
        </a:p>
      </dgm:t>
    </dgm:pt>
    <dgm:pt modelId="{9D86E374-3173-4883-A596-D2D7858F6950}" type="sibTrans" cxnId="{A1F077D8-270F-4D91-B4F1-C317001F45C4}">
      <dgm:prSet/>
      <dgm:spPr/>
      <dgm:t>
        <a:bodyPr/>
        <a:lstStyle/>
        <a:p>
          <a:endParaRPr lang="en-GB"/>
        </a:p>
      </dgm:t>
    </dgm:pt>
    <dgm:pt modelId="{F7898945-573B-48D9-A5B5-76D02A71A090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/>
          <a:r>
            <a:rPr lang="en-GB" sz="1000" smtClean="0"/>
            <a:t>Cat</a:t>
          </a:r>
          <a:endParaRPr lang="en-GB" sz="1000" dirty="0"/>
        </a:p>
      </dgm:t>
    </dgm:pt>
    <dgm:pt modelId="{D1D7D46F-6AC0-4ED9-BE11-AFF9D0855892}" type="parTrans" cxnId="{A68800F9-D582-4575-8358-EF8BE7869332}">
      <dgm:prSet/>
      <dgm:spPr/>
      <dgm:t>
        <a:bodyPr/>
        <a:lstStyle/>
        <a:p>
          <a:pPr algn="l"/>
          <a:endParaRPr lang="en-GB" sz="1000"/>
        </a:p>
      </dgm:t>
    </dgm:pt>
    <dgm:pt modelId="{5B16B0EB-C23F-4D05-AA95-C5A02432862D}" type="sibTrans" cxnId="{A68800F9-D582-4575-8358-EF8BE7869332}">
      <dgm:prSet/>
      <dgm:spPr/>
      <dgm:t>
        <a:bodyPr/>
        <a:lstStyle/>
        <a:p>
          <a:endParaRPr lang="en-GB"/>
        </a:p>
      </dgm:t>
    </dgm:pt>
    <dgm:pt modelId="{E34379C5-FA9B-41C2-B746-3366E84BBB93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/>
          <a:endParaRPr lang="en-GB" sz="1200" dirty="0"/>
        </a:p>
      </dgm:t>
    </dgm:pt>
    <dgm:pt modelId="{836F006E-DC47-4A2E-B200-05B49E5A06B0}" type="sibTrans" cxnId="{5AAC3E5E-72BC-427B-BBC1-E97333D0FC35}">
      <dgm:prSet/>
      <dgm:spPr/>
      <dgm:t>
        <a:bodyPr/>
        <a:lstStyle/>
        <a:p>
          <a:endParaRPr lang="en-GB"/>
        </a:p>
      </dgm:t>
    </dgm:pt>
    <dgm:pt modelId="{33C4BFDB-F7F3-46AC-8B8A-5E2B2482E05A}" type="parTrans" cxnId="{5AAC3E5E-72BC-427B-BBC1-E97333D0FC35}">
      <dgm:prSet/>
      <dgm:spPr/>
      <dgm:t>
        <a:bodyPr/>
        <a:lstStyle/>
        <a:p>
          <a:endParaRPr lang="en-GB"/>
        </a:p>
      </dgm:t>
    </dgm:pt>
    <dgm:pt modelId="{58D48285-73D0-49C5-9575-5048DB01A15D}" type="pres">
      <dgm:prSet presAssocID="{5E287872-B42C-4017-B033-470F749987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B4D043-200E-4A51-9793-BCE3E6156F18}" type="pres">
      <dgm:prSet presAssocID="{E34379C5-FA9B-41C2-B746-3366E84BBB93}" presName="hierRoot1" presStyleCnt="0">
        <dgm:presLayoutVars>
          <dgm:hierBranch val="init"/>
        </dgm:presLayoutVars>
      </dgm:prSet>
      <dgm:spPr/>
    </dgm:pt>
    <dgm:pt modelId="{F0C9057C-6B08-415A-AED7-E87A163E8415}" type="pres">
      <dgm:prSet presAssocID="{E34379C5-FA9B-41C2-B746-3366E84BBB93}" presName="rootComposite1" presStyleCnt="0"/>
      <dgm:spPr/>
    </dgm:pt>
    <dgm:pt modelId="{962C174F-484A-4E98-AC89-5461F6F40492}" type="pres">
      <dgm:prSet presAssocID="{E34379C5-FA9B-41C2-B746-3366E84BBB9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0668B4-BBB9-49C0-B667-A85AD486B465}" type="pres">
      <dgm:prSet presAssocID="{E34379C5-FA9B-41C2-B746-3366E84BBB93}" presName="rootConnector1" presStyleLbl="node1" presStyleIdx="0" presStyleCnt="0"/>
      <dgm:spPr/>
    </dgm:pt>
    <dgm:pt modelId="{DFE19154-2FDB-4D29-85EA-53547B9020AC}" type="pres">
      <dgm:prSet presAssocID="{E34379C5-FA9B-41C2-B746-3366E84BBB93}" presName="hierChild2" presStyleCnt="0"/>
      <dgm:spPr/>
    </dgm:pt>
    <dgm:pt modelId="{85FD9A32-7E19-4222-B50E-3C242E2B9CBC}" type="pres">
      <dgm:prSet presAssocID="{56EE1FE3-5FB2-460C-ACBC-51E08B1AE8F9}" presName="Name37" presStyleLbl="parChTrans1D2" presStyleIdx="0" presStyleCnt="2"/>
      <dgm:spPr/>
    </dgm:pt>
    <dgm:pt modelId="{D7B95C95-618A-4B0E-9F3B-88ED9AF1CF5D}" type="pres">
      <dgm:prSet presAssocID="{406CDF54-FA4C-4395-9AD1-C3215D986F88}" presName="hierRoot2" presStyleCnt="0">
        <dgm:presLayoutVars>
          <dgm:hierBranch val="init"/>
        </dgm:presLayoutVars>
      </dgm:prSet>
      <dgm:spPr/>
    </dgm:pt>
    <dgm:pt modelId="{DA55A595-51FA-418F-A0E1-594EED5A317D}" type="pres">
      <dgm:prSet presAssocID="{406CDF54-FA4C-4395-9AD1-C3215D986F88}" presName="rootComposite" presStyleCnt="0"/>
      <dgm:spPr/>
    </dgm:pt>
    <dgm:pt modelId="{F03074EA-81E9-45E6-9506-90B75E99C5CC}" type="pres">
      <dgm:prSet presAssocID="{406CDF54-FA4C-4395-9AD1-C3215D986F88}" presName="rootText" presStyleLbl="node2" presStyleIdx="0" presStyleCnt="2">
        <dgm:presLayoutVars>
          <dgm:chPref val="3"/>
        </dgm:presLayoutVars>
      </dgm:prSet>
      <dgm:spPr/>
    </dgm:pt>
    <dgm:pt modelId="{257964C2-BD10-43FB-90F9-5CE0E071DA21}" type="pres">
      <dgm:prSet presAssocID="{406CDF54-FA4C-4395-9AD1-C3215D986F88}" presName="rootConnector" presStyleLbl="node2" presStyleIdx="0" presStyleCnt="2"/>
      <dgm:spPr/>
    </dgm:pt>
    <dgm:pt modelId="{60EF01CC-9F05-4527-9D7F-069436E467CC}" type="pres">
      <dgm:prSet presAssocID="{406CDF54-FA4C-4395-9AD1-C3215D986F88}" presName="hierChild4" presStyleCnt="0"/>
      <dgm:spPr/>
    </dgm:pt>
    <dgm:pt modelId="{B5CEFA29-0296-4AD3-8BEC-CD981DF085CD}" type="pres">
      <dgm:prSet presAssocID="{406CDF54-FA4C-4395-9AD1-C3215D986F88}" presName="hierChild5" presStyleCnt="0"/>
      <dgm:spPr/>
    </dgm:pt>
    <dgm:pt modelId="{8F0FF3F8-2061-489E-9F01-17D6115AE8F5}" type="pres">
      <dgm:prSet presAssocID="{D1D7D46F-6AC0-4ED9-BE11-AFF9D0855892}" presName="Name37" presStyleLbl="parChTrans1D2" presStyleIdx="1" presStyleCnt="2"/>
      <dgm:spPr/>
    </dgm:pt>
    <dgm:pt modelId="{04FFD160-C57F-42B0-8715-60E2914B8791}" type="pres">
      <dgm:prSet presAssocID="{F7898945-573B-48D9-A5B5-76D02A71A090}" presName="hierRoot2" presStyleCnt="0">
        <dgm:presLayoutVars>
          <dgm:hierBranch val="init"/>
        </dgm:presLayoutVars>
      </dgm:prSet>
      <dgm:spPr/>
    </dgm:pt>
    <dgm:pt modelId="{AA312E74-B1CA-4C9E-9E4D-6965EFC4AE8F}" type="pres">
      <dgm:prSet presAssocID="{F7898945-573B-48D9-A5B5-76D02A71A090}" presName="rootComposite" presStyleCnt="0"/>
      <dgm:spPr/>
    </dgm:pt>
    <dgm:pt modelId="{E7A5C913-7B95-4DE9-BEA0-FE06DBC81341}" type="pres">
      <dgm:prSet presAssocID="{F7898945-573B-48D9-A5B5-76D02A71A090}" presName="rootText" presStyleLbl="node2" presStyleIdx="1" presStyleCnt="2">
        <dgm:presLayoutVars>
          <dgm:chPref val="3"/>
        </dgm:presLayoutVars>
      </dgm:prSet>
      <dgm:spPr/>
    </dgm:pt>
    <dgm:pt modelId="{43C829D8-3DAE-44B1-AC33-863CB0BA26D4}" type="pres">
      <dgm:prSet presAssocID="{F7898945-573B-48D9-A5B5-76D02A71A090}" presName="rootConnector" presStyleLbl="node2" presStyleIdx="1" presStyleCnt="2"/>
      <dgm:spPr/>
    </dgm:pt>
    <dgm:pt modelId="{971A5825-38D7-49C2-BB92-8B36F705737A}" type="pres">
      <dgm:prSet presAssocID="{F7898945-573B-48D9-A5B5-76D02A71A090}" presName="hierChild4" presStyleCnt="0"/>
      <dgm:spPr/>
    </dgm:pt>
    <dgm:pt modelId="{801AF571-F78A-4851-8DC9-0DA7A5A9DB81}" type="pres">
      <dgm:prSet presAssocID="{F7898945-573B-48D9-A5B5-76D02A71A090}" presName="hierChild5" presStyleCnt="0"/>
      <dgm:spPr/>
    </dgm:pt>
    <dgm:pt modelId="{A6A8600D-B2DC-4F43-992C-E64B83636507}" type="pres">
      <dgm:prSet presAssocID="{E34379C5-FA9B-41C2-B746-3366E84BBB93}" presName="hierChild3" presStyleCnt="0"/>
      <dgm:spPr/>
    </dgm:pt>
  </dgm:ptLst>
  <dgm:cxnLst>
    <dgm:cxn modelId="{B73E672E-7F16-4EB4-8A98-13113507CCB5}" type="presOf" srcId="{D1D7D46F-6AC0-4ED9-BE11-AFF9D0855892}" destId="{8F0FF3F8-2061-489E-9F01-17D6115AE8F5}" srcOrd="0" destOrd="0" presId="urn:microsoft.com/office/officeart/2005/8/layout/orgChart1"/>
    <dgm:cxn modelId="{6B9B58A3-2065-456C-92C9-F3C9733061E0}" type="presOf" srcId="{F7898945-573B-48D9-A5B5-76D02A71A090}" destId="{E7A5C913-7B95-4DE9-BEA0-FE06DBC81341}" srcOrd="0" destOrd="0" presId="urn:microsoft.com/office/officeart/2005/8/layout/orgChart1"/>
    <dgm:cxn modelId="{8480192D-6DF9-4E9C-8DBB-6D3C6E544C50}" type="presOf" srcId="{406CDF54-FA4C-4395-9AD1-C3215D986F88}" destId="{257964C2-BD10-43FB-90F9-5CE0E071DA21}" srcOrd="1" destOrd="0" presId="urn:microsoft.com/office/officeart/2005/8/layout/orgChart1"/>
    <dgm:cxn modelId="{D54E5BD1-C426-405A-8475-E5CE3F927E7A}" type="presOf" srcId="{E34379C5-FA9B-41C2-B746-3366E84BBB93}" destId="{962C174F-484A-4E98-AC89-5461F6F40492}" srcOrd="0" destOrd="0" presId="urn:microsoft.com/office/officeart/2005/8/layout/orgChart1"/>
    <dgm:cxn modelId="{0C0D40EA-94D3-4B93-A8D8-7D83D0A8DD8E}" type="presOf" srcId="{F7898945-573B-48D9-A5B5-76D02A71A090}" destId="{43C829D8-3DAE-44B1-AC33-863CB0BA26D4}" srcOrd="1" destOrd="0" presId="urn:microsoft.com/office/officeart/2005/8/layout/orgChart1"/>
    <dgm:cxn modelId="{F9CF782F-B269-4104-8BF4-4DF35D2A19F7}" type="presOf" srcId="{5E287872-B42C-4017-B033-470F74998737}" destId="{58D48285-73D0-49C5-9575-5048DB01A15D}" srcOrd="0" destOrd="0" presId="urn:microsoft.com/office/officeart/2005/8/layout/orgChart1"/>
    <dgm:cxn modelId="{A68800F9-D582-4575-8358-EF8BE7869332}" srcId="{E34379C5-FA9B-41C2-B746-3366E84BBB93}" destId="{F7898945-573B-48D9-A5B5-76D02A71A090}" srcOrd="1" destOrd="0" parTransId="{D1D7D46F-6AC0-4ED9-BE11-AFF9D0855892}" sibTransId="{5B16B0EB-C23F-4D05-AA95-C5A02432862D}"/>
    <dgm:cxn modelId="{5AAC3E5E-72BC-427B-BBC1-E97333D0FC35}" srcId="{5E287872-B42C-4017-B033-470F74998737}" destId="{E34379C5-FA9B-41C2-B746-3366E84BBB93}" srcOrd="0" destOrd="0" parTransId="{33C4BFDB-F7F3-46AC-8B8A-5E2B2482E05A}" sibTransId="{836F006E-DC47-4A2E-B200-05B49E5A06B0}"/>
    <dgm:cxn modelId="{52A12D32-F90E-4126-BFFA-E393B72C2E7F}" type="presOf" srcId="{E34379C5-FA9B-41C2-B746-3366E84BBB93}" destId="{230668B4-BBB9-49C0-B667-A85AD486B465}" srcOrd="1" destOrd="0" presId="urn:microsoft.com/office/officeart/2005/8/layout/orgChart1"/>
    <dgm:cxn modelId="{3061B80E-4322-4B63-8370-ED66F1F80A66}" type="presOf" srcId="{406CDF54-FA4C-4395-9AD1-C3215D986F88}" destId="{F03074EA-81E9-45E6-9506-90B75E99C5CC}" srcOrd="0" destOrd="0" presId="urn:microsoft.com/office/officeart/2005/8/layout/orgChart1"/>
    <dgm:cxn modelId="{A1F077D8-270F-4D91-B4F1-C317001F45C4}" srcId="{E34379C5-FA9B-41C2-B746-3366E84BBB93}" destId="{406CDF54-FA4C-4395-9AD1-C3215D986F88}" srcOrd="0" destOrd="0" parTransId="{56EE1FE3-5FB2-460C-ACBC-51E08B1AE8F9}" sibTransId="{9D86E374-3173-4883-A596-D2D7858F6950}"/>
    <dgm:cxn modelId="{4FA2CC01-BDB7-4E92-9046-8E6B0B41AF4C}" type="presOf" srcId="{56EE1FE3-5FB2-460C-ACBC-51E08B1AE8F9}" destId="{85FD9A32-7E19-4222-B50E-3C242E2B9CBC}" srcOrd="0" destOrd="0" presId="urn:microsoft.com/office/officeart/2005/8/layout/orgChart1"/>
    <dgm:cxn modelId="{DDC1B7D5-1B1B-463C-A943-75ED712B7C61}" type="presParOf" srcId="{58D48285-73D0-49C5-9575-5048DB01A15D}" destId="{C4B4D043-200E-4A51-9793-BCE3E6156F18}" srcOrd="0" destOrd="0" presId="urn:microsoft.com/office/officeart/2005/8/layout/orgChart1"/>
    <dgm:cxn modelId="{EDC4BAC6-242C-4138-B423-2522229A44B1}" type="presParOf" srcId="{C4B4D043-200E-4A51-9793-BCE3E6156F18}" destId="{F0C9057C-6B08-415A-AED7-E87A163E8415}" srcOrd="0" destOrd="0" presId="urn:microsoft.com/office/officeart/2005/8/layout/orgChart1"/>
    <dgm:cxn modelId="{565B5C54-4AC8-45A1-98C3-A7F9DF55A9F1}" type="presParOf" srcId="{F0C9057C-6B08-415A-AED7-E87A163E8415}" destId="{962C174F-484A-4E98-AC89-5461F6F40492}" srcOrd="0" destOrd="0" presId="urn:microsoft.com/office/officeart/2005/8/layout/orgChart1"/>
    <dgm:cxn modelId="{B3189FA0-4454-4EC6-80F8-3D802D0B16B8}" type="presParOf" srcId="{F0C9057C-6B08-415A-AED7-E87A163E8415}" destId="{230668B4-BBB9-49C0-B667-A85AD486B465}" srcOrd="1" destOrd="0" presId="urn:microsoft.com/office/officeart/2005/8/layout/orgChart1"/>
    <dgm:cxn modelId="{F80DF6E6-1E70-4671-8F85-4FFA33026919}" type="presParOf" srcId="{C4B4D043-200E-4A51-9793-BCE3E6156F18}" destId="{DFE19154-2FDB-4D29-85EA-53547B9020AC}" srcOrd="1" destOrd="0" presId="urn:microsoft.com/office/officeart/2005/8/layout/orgChart1"/>
    <dgm:cxn modelId="{9F49C0D0-3F39-4C1C-8BF0-B35894E52243}" type="presParOf" srcId="{DFE19154-2FDB-4D29-85EA-53547B9020AC}" destId="{85FD9A32-7E19-4222-B50E-3C242E2B9CBC}" srcOrd="0" destOrd="0" presId="urn:microsoft.com/office/officeart/2005/8/layout/orgChart1"/>
    <dgm:cxn modelId="{DB178A1C-6659-4A0A-834E-2D268CEB6B3C}" type="presParOf" srcId="{DFE19154-2FDB-4D29-85EA-53547B9020AC}" destId="{D7B95C95-618A-4B0E-9F3B-88ED9AF1CF5D}" srcOrd="1" destOrd="0" presId="urn:microsoft.com/office/officeart/2005/8/layout/orgChart1"/>
    <dgm:cxn modelId="{E472D254-EA29-49D7-B0F7-0E7E82CE0598}" type="presParOf" srcId="{D7B95C95-618A-4B0E-9F3B-88ED9AF1CF5D}" destId="{DA55A595-51FA-418F-A0E1-594EED5A317D}" srcOrd="0" destOrd="0" presId="urn:microsoft.com/office/officeart/2005/8/layout/orgChart1"/>
    <dgm:cxn modelId="{A7189900-5D9E-415C-BB5B-858AEE733FA7}" type="presParOf" srcId="{DA55A595-51FA-418F-A0E1-594EED5A317D}" destId="{F03074EA-81E9-45E6-9506-90B75E99C5CC}" srcOrd="0" destOrd="0" presId="urn:microsoft.com/office/officeart/2005/8/layout/orgChart1"/>
    <dgm:cxn modelId="{4AA5D04C-2F2F-49D2-A53E-F1A0D516CC6C}" type="presParOf" srcId="{DA55A595-51FA-418F-A0E1-594EED5A317D}" destId="{257964C2-BD10-43FB-90F9-5CE0E071DA21}" srcOrd="1" destOrd="0" presId="urn:microsoft.com/office/officeart/2005/8/layout/orgChart1"/>
    <dgm:cxn modelId="{837D2C72-05D0-4761-9C73-0946EB894D59}" type="presParOf" srcId="{D7B95C95-618A-4B0E-9F3B-88ED9AF1CF5D}" destId="{60EF01CC-9F05-4527-9D7F-069436E467CC}" srcOrd="1" destOrd="0" presId="urn:microsoft.com/office/officeart/2005/8/layout/orgChart1"/>
    <dgm:cxn modelId="{63672DE4-F673-4897-9A4E-856416E878B1}" type="presParOf" srcId="{D7B95C95-618A-4B0E-9F3B-88ED9AF1CF5D}" destId="{B5CEFA29-0296-4AD3-8BEC-CD981DF085CD}" srcOrd="2" destOrd="0" presId="urn:microsoft.com/office/officeart/2005/8/layout/orgChart1"/>
    <dgm:cxn modelId="{7411846C-E995-4016-A77E-BE6068EFCAE7}" type="presParOf" srcId="{DFE19154-2FDB-4D29-85EA-53547B9020AC}" destId="{8F0FF3F8-2061-489E-9F01-17D6115AE8F5}" srcOrd="2" destOrd="0" presId="urn:microsoft.com/office/officeart/2005/8/layout/orgChart1"/>
    <dgm:cxn modelId="{C48C8860-FE22-49EF-844A-F0F3F6AC523A}" type="presParOf" srcId="{DFE19154-2FDB-4D29-85EA-53547B9020AC}" destId="{04FFD160-C57F-42B0-8715-60E2914B8791}" srcOrd="3" destOrd="0" presId="urn:microsoft.com/office/officeart/2005/8/layout/orgChart1"/>
    <dgm:cxn modelId="{F448692D-689B-41AA-8757-73ED67C79DE6}" type="presParOf" srcId="{04FFD160-C57F-42B0-8715-60E2914B8791}" destId="{AA312E74-B1CA-4C9E-9E4D-6965EFC4AE8F}" srcOrd="0" destOrd="0" presId="urn:microsoft.com/office/officeart/2005/8/layout/orgChart1"/>
    <dgm:cxn modelId="{465523BD-B9A9-4E05-B36A-E68E347B2534}" type="presParOf" srcId="{AA312E74-B1CA-4C9E-9E4D-6965EFC4AE8F}" destId="{E7A5C913-7B95-4DE9-BEA0-FE06DBC81341}" srcOrd="0" destOrd="0" presId="urn:microsoft.com/office/officeart/2005/8/layout/orgChart1"/>
    <dgm:cxn modelId="{82C74B38-2935-46AB-A684-689AB8701C95}" type="presParOf" srcId="{AA312E74-B1CA-4C9E-9E4D-6965EFC4AE8F}" destId="{43C829D8-3DAE-44B1-AC33-863CB0BA26D4}" srcOrd="1" destOrd="0" presId="urn:microsoft.com/office/officeart/2005/8/layout/orgChart1"/>
    <dgm:cxn modelId="{DA1B712F-7476-4905-88D7-3EAAD100DF90}" type="presParOf" srcId="{04FFD160-C57F-42B0-8715-60E2914B8791}" destId="{971A5825-38D7-49C2-BB92-8B36F705737A}" srcOrd="1" destOrd="0" presId="urn:microsoft.com/office/officeart/2005/8/layout/orgChart1"/>
    <dgm:cxn modelId="{F066C1E9-D0E3-4CC5-BB42-C56FBF2A62E6}" type="presParOf" srcId="{04FFD160-C57F-42B0-8715-60E2914B8791}" destId="{801AF571-F78A-4851-8DC9-0DA7A5A9DB81}" srcOrd="2" destOrd="0" presId="urn:microsoft.com/office/officeart/2005/8/layout/orgChart1"/>
    <dgm:cxn modelId="{78ADDA26-0B7A-4895-B1DB-3FB97591B6ED}" type="presParOf" srcId="{C4B4D043-200E-4A51-9793-BCE3E6156F18}" destId="{A6A8600D-B2DC-4F43-992C-E64B836365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FF3F8-2061-489E-9F01-17D6115AE8F5}">
      <dsp:nvSpPr>
        <dsp:cNvPr id="0" name=""/>
        <dsp:cNvSpPr/>
      </dsp:nvSpPr>
      <dsp:spPr>
        <a:xfrm>
          <a:off x="5867399" y="2300073"/>
          <a:ext cx="2781929" cy="965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14"/>
              </a:lnTo>
              <a:lnTo>
                <a:pt x="2781929" y="482814"/>
              </a:lnTo>
              <a:lnTo>
                <a:pt x="2781929" y="965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D9A32-7E19-4222-B50E-3C242E2B9CBC}">
      <dsp:nvSpPr>
        <dsp:cNvPr id="0" name=""/>
        <dsp:cNvSpPr/>
      </dsp:nvSpPr>
      <dsp:spPr>
        <a:xfrm>
          <a:off x="3085470" y="2300073"/>
          <a:ext cx="2781929" cy="965628"/>
        </a:xfrm>
        <a:custGeom>
          <a:avLst/>
          <a:gdLst/>
          <a:ahLst/>
          <a:cxnLst/>
          <a:rect l="0" t="0" r="0" b="0"/>
          <a:pathLst>
            <a:path>
              <a:moveTo>
                <a:pt x="2781929" y="0"/>
              </a:moveTo>
              <a:lnTo>
                <a:pt x="2781929" y="482814"/>
              </a:lnTo>
              <a:lnTo>
                <a:pt x="0" y="482814"/>
              </a:lnTo>
              <a:lnTo>
                <a:pt x="0" y="965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C174F-484A-4E98-AC89-5461F6F40492}">
      <dsp:nvSpPr>
        <dsp:cNvPr id="0" name=""/>
        <dsp:cNvSpPr/>
      </dsp:nvSpPr>
      <dsp:spPr>
        <a:xfrm>
          <a:off x="3568284" y="957"/>
          <a:ext cx="4598230" cy="2299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smtClean="0"/>
            <a:t>Animal</a:t>
          </a:r>
          <a:endParaRPr lang="en-GB" sz="6500" kern="1200" dirty="0"/>
        </a:p>
      </dsp:txBody>
      <dsp:txXfrm>
        <a:off x="3568284" y="957"/>
        <a:ext cx="4598230" cy="2299115"/>
      </dsp:txXfrm>
    </dsp:sp>
    <dsp:sp modelId="{F03074EA-81E9-45E6-9506-90B75E99C5CC}">
      <dsp:nvSpPr>
        <dsp:cNvPr id="0" name=""/>
        <dsp:cNvSpPr/>
      </dsp:nvSpPr>
      <dsp:spPr>
        <a:xfrm>
          <a:off x="786354" y="3265701"/>
          <a:ext cx="4598230" cy="2299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smtClean="0"/>
            <a:t>Horse</a:t>
          </a:r>
          <a:endParaRPr lang="en-GB" sz="6500" kern="1200" dirty="0"/>
        </a:p>
      </dsp:txBody>
      <dsp:txXfrm>
        <a:off x="786354" y="3265701"/>
        <a:ext cx="4598230" cy="2299115"/>
      </dsp:txXfrm>
    </dsp:sp>
    <dsp:sp modelId="{E7A5C913-7B95-4DE9-BEA0-FE06DBC81341}">
      <dsp:nvSpPr>
        <dsp:cNvPr id="0" name=""/>
        <dsp:cNvSpPr/>
      </dsp:nvSpPr>
      <dsp:spPr>
        <a:xfrm>
          <a:off x="6350214" y="3265701"/>
          <a:ext cx="4598230" cy="2299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smtClean="0"/>
            <a:t>Cat</a:t>
          </a:r>
          <a:endParaRPr lang="en-GB" sz="6500" kern="1200" dirty="0"/>
        </a:p>
      </dsp:txBody>
      <dsp:txXfrm>
        <a:off x="6350214" y="3265701"/>
        <a:ext cx="4598230" cy="2299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FF3F8-2061-489E-9F01-17D6115AE8F5}">
      <dsp:nvSpPr>
        <dsp:cNvPr id="0" name=""/>
        <dsp:cNvSpPr/>
      </dsp:nvSpPr>
      <dsp:spPr>
        <a:xfrm>
          <a:off x="5868715" y="2313891"/>
          <a:ext cx="2795556" cy="970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179"/>
              </a:lnTo>
              <a:lnTo>
                <a:pt x="2795556" y="485179"/>
              </a:lnTo>
              <a:lnTo>
                <a:pt x="2795556" y="970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D9A32-7E19-4222-B50E-3C242E2B9CBC}">
      <dsp:nvSpPr>
        <dsp:cNvPr id="0" name=""/>
        <dsp:cNvSpPr/>
      </dsp:nvSpPr>
      <dsp:spPr>
        <a:xfrm>
          <a:off x="3073159" y="2313891"/>
          <a:ext cx="2795556" cy="970358"/>
        </a:xfrm>
        <a:custGeom>
          <a:avLst/>
          <a:gdLst/>
          <a:ahLst/>
          <a:cxnLst/>
          <a:rect l="0" t="0" r="0" b="0"/>
          <a:pathLst>
            <a:path>
              <a:moveTo>
                <a:pt x="2795556" y="0"/>
              </a:moveTo>
              <a:lnTo>
                <a:pt x="2795556" y="485179"/>
              </a:lnTo>
              <a:lnTo>
                <a:pt x="0" y="485179"/>
              </a:lnTo>
              <a:lnTo>
                <a:pt x="0" y="970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C174F-484A-4E98-AC89-5461F6F40492}">
      <dsp:nvSpPr>
        <dsp:cNvPr id="0" name=""/>
        <dsp:cNvSpPr/>
      </dsp:nvSpPr>
      <dsp:spPr>
        <a:xfrm>
          <a:off x="3558338" y="3514"/>
          <a:ext cx="4620753" cy="2310376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tx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3558338" y="3514"/>
        <a:ext cx="4620753" cy="2310376"/>
      </dsp:txXfrm>
    </dsp:sp>
    <dsp:sp modelId="{F03074EA-81E9-45E6-9506-90B75E99C5CC}">
      <dsp:nvSpPr>
        <dsp:cNvPr id="0" name=""/>
        <dsp:cNvSpPr/>
      </dsp:nvSpPr>
      <dsp:spPr>
        <a:xfrm>
          <a:off x="762782" y="3284249"/>
          <a:ext cx="4620753" cy="2310376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tx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Horse</a:t>
          </a:r>
          <a:endParaRPr lang="en-GB" sz="1000" kern="1200" dirty="0"/>
        </a:p>
      </dsp:txBody>
      <dsp:txXfrm>
        <a:off x="762782" y="3284249"/>
        <a:ext cx="4620753" cy="2310376"/>
      </dsp:txXfrm>
    </dsp:sp>
    <dsp:sp modelId="{E7A5C913-7B95-4DE9-BEA0-FE06DBC81341}">
      <dsp:nvSpPr>
        <dsp:cNvPr id="0" name=""/>
        <dsp:cNvSpPr/>
      </dsp:nvSpPr>
      <dsp:spPr>
        <a:xfrm>
          <a:off x="6353894" y="3284249"/>
          <a:ext cx="4620753" cy="2310376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tx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Cat</a:t>
          </a:r>
          <a:endParaRPr lang="en-GB" sz="1000" kern="1200" dirty="0"/>
        </a:p>
      </dsp:txBody>
      <dsp:txXfrm>
        <a:off x="6353894" y="3284249"/>
        <a:ext cx="4620753" cy="2310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FF3F8-2061-489E-9F01-17D6115AE8F5}">
      <dsp:nvSpPr>
        <dsp:cNvPr id="0" name=""/>
        <dsp:cNvSpPr/>
      </dsp:nvSpPr>
      <dsp:spPr>
        <a:xfrm>
          <a:off x="4558530" y="1896205"/>
          <a:ext cx="2292647" cy="795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97"/>
              </a:lnTo>
              <a:lnTo>
                <a:pt x="2292647" y="397897"/>
              </a:lnTo>
              <a:lnTo>
                <a:pt x="2292647" y="7957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D9A32-7E19-4222-B50E-3C242E2B9CBC}">
      <dsp:nvSpPr>
        <dsp:cNvPr id="0" name=""/>
        <dsp:cNvSpPr/>
      </dsp:nvSpPr>
      <dsp:spPr>
        <a:xfrm>
          <a:off x="2265882" y="1896205"/>
          <a:ext cx="2292647" cy="795795"/>
        </a:xfrm>
        <a:custGeom>
          <a:avLst/>
          <a:gdLst/>
          <a:ahLst/>
          <a:cxnLst/>
          <a:rect l="0" t="0" r="0" b="0"/>
          <a:pathLst>
            <a:path>
              <a:moveTo>
                <a:pt x="2292647" y="0"/>
              </a:moveTo>
              <a:lnTo>
                <a:pt x="2292647" y="397897"/>
              </a:lnTo>
              <a:lnTo>
                <a:pt x="0" y="397897"/>
              </a:lnTo>
              <a:lnTo>
                <a:pt x="0" y="7957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C174F-484A-4E98-AC89-5461F6F40492}">
      <dsp:nvSpPr>
        <dsp:cNvPr id="0" name=""/>
        <dsp:cNvSpPr/>
      </dsp:nvSpPr>
      <dsp:spPr>
        <a:xfrm>
          <a:off x="2663779" y="1455"/>
          <a:ext cx="3789500" cy="189475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tx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2663779" y="1455"/>
        <a:ext cx="3789500" cy="1894750"/>
      </dsp:txXfrm>
    </dsp:sp>
    <dsp:sp modelId="{F03074EA-81E9-45E6-9506-90B75E99C5CC}">
      <dsp:nvSpPr>
        <dsp:cNvPr id="0" name=""/>
        <dsp:cNvSpPr/>
      </dsp:nvSpPr>
      <dsp:spPr>
        <a:xfrm>
          <a:off x="371131" y="2692000"/>
          <a:ext cx="3789500" cy="1894750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tx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Horse</a:t>
          </a:r>
          <a:endParaRPr lang="en-GB" sz="1000" kern="1200" dirty="0"/>
        </a:p>
      </dsp:txBody>
      <dsp:txXfrm>
        <a:off x="371131" y="2692000"/>
        <a:ext cx="3789500" cy="1894750"/>
      </dsp:txXfrm>
    </dsp:sp>
    <dsp:sp modelId="{E7A5C913-7B95-4DE9-BEA0-FE06DBC81341}">
      <dsp:nvSpPr>
        <dsp:cNvPr id="0" name=""/>
        <dsp:cNvSpPr/>
      </dsp:nvSpPr>
      <dsp:spPr>
        <a:xfrm>
          <a:off x="4956427" y="2692000"/>
          <a:ext cx="3789500" cy="1894750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tx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Cat</a:t>
          </a:r>
          <a:endParaRPr lang="en-GB" sz="1000" kern="1200" dirty="0"/>
        </a:p>
      </dsp:txBody>
      <dsp:txXfrm>
        <a:off x="4956427" y="2692000"/>
        <a:ext cx="3789500" cy="1894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16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0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7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78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0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36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1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40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86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99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0DF3-ADB7-4C0E-90D0-3A1C6C35571F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F103-678E-44AF-AC66-38678121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31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Polymorphism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42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03868"/>
            <a:ext cx="11734800" cy="6145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Polymorphism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856795"/>
            <a:ext cx="11734800" cy="556577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Polymorphism is the ability of an object to take on many forms. </a:t>
            </a:r>
          </a:p>
          <a:p>
            <a:r>
              <a:rPr lang="en-GB" sz="2000" dirty="0" smtClean="0"/>
              <a:t>The most common use of polymorphism in OOP occurs when a parent class reference is used to refer to a child class object.</a:t>
            </a:r>
          </a:p>
          <a:p>
            <a:r>
              <a:rPr lang="en-GB" sz="2000" dirty="0" smtClean="0"/>
              <a:t>It is important to know that the only possible way to access an object is through a reference variable. </a:t>
            </a:r>
          </a:p>
          <a:p>
            <a:r>
              <a:rPr lang="en-GB" sz="2000" dirty="0" smtClean="0"/>
              <a:t>A reference variable can be of only one type. Once declared, the type of a reference variable cannot be changed.</a:t>
            </a:r>
          </a:p>
          <a:p>
            <a:r>
              <a:rPr lang="en-GB" sz="2000" dirty="0" smtClean="0"/>
              <a:t>The reference variable can be reassigned to other objects provided that it is not declared final. </a:t>
            </a:r>
          </a:p>
          <a:p>
            <a:r>
              <a:rPr lang="en-GB" sz="2000" dirty="0" smtClean="0"/>
              <a:t>The type of the reference variable would determine the methods that it can invoke on the object.</a:t>
            </a:r>
          </a:p>
          <a:p>
            <a:r>
              <a:rPr lang="en-GB" sz="2000" dirty="0" smtClean="0"/>
              <a:t>A reference variable can refer to any object of its declared type or any subtype of its declared type. A reference variable can be declared as a class or interface type.</a:t>
            </a:r>
          </a:p>
          <a:p>
            <a:pPr marL="0" indent="0">
              <a:buNone/>
            </a:pPr>
            <a:r>
              <a:rPr lang="en-GB" sz="2000" dirty="0" err="1" smtClean="0"/>
              <a:t>Eg</a:t>
            </a:r>
            <a:r>
              <a:rPr lang="en-GB" sz="2000" dirty="0" smtClean="0"/>
              <a:t>.</a:t>
            </a:r>
          </a:p>
          <a:p>
            <a:pPr marL="457200" lvl="1" indent="0">
              <a:buNone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public interface Vegetarian{}</a:t>
            </a:r>
          </a:p>
          <a:p>
            <a:pPr marL="457200" lvl="1" indent="0">
              <a:buNone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public class Animal{}</a:t>
            </a:r>
          </a:p>
          <a:p>
            <a:pPr marL="457200" lvl="1" indent="0">
              <a:buNone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public class Deer extends Animal implements Vegetarian{}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03868"/>
            <a:ext cx="11734800" cy="6145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Polymorphism</a:t>
            </a:r>
            <a:endParaRPr lang="en-GB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87698"/>
              </p:ext>
            </p:extLst>
          </p:nvPr>
        </p:nvGraphicFramePr>
        <p:xfrm>
          <a:off x="261938" y="857250"/>
          <a:ext cx="11734800" cy="5565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7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03868"/>
            <a:ext cx="11734800" cy="6145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Polymorphism</a:t>
            </a:r>
            <a:endParaRPr lang="en-GB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851270"/>
              </p:ext>
            </p:extLst>
          </p:nvPr>
        </p:nvGraphicFramePr>
        <p:xfrm>
          <a:off x="259307" y="857250"/>
          <a:ext cx="11737431" cy="5598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2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03868"/>
            <a:ext cx="11734800" cy="6145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Polymorphism</a:t>
            </a:r>
            <a:endParaRPr lang="en-GB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048403"/>
              </p:ext>
            </p:extLst>
          </p:nvPr>
        </p:nvGraphicFramePr>
        <p:xfrm>
          <a:off x="2878997" y="1885951"/>
          <a:ext cx="9117060" cy="4588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256" y="857251"/>
            <a:ext cx="4936799" cy="239091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905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03868"/>
            <a:ext cx="11734800" cy="6145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Polymorphism Exercise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1258" y="856796"/>
            <a:ext cx="5784700" cy="1218162"/>
          </a:xfrm>
        </p:spPr>
        <p:txBody>
          <a:bodyPr>
            <a:norm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Create a new Project in Net Beams </a:t>
            </a:r>
            <a:r>
              <a:rPr lang="en-GB" sz="1600" dirty="0" err="1" smtClean="0">
                <a:solidFill>
                  <a:srgbClr val="FF0000"/>
                </a:solidFill>
              </a:rPr>
              <a:t>polymorphismEg</a:t>
            </a:r>
            <a:endParaRPr lang="en-GB" sz="1600" dirty="0" smtClean="0">
              <a:solidFill>
                <a:srgbClr val="FF0000"/>
              </a:solidFill>
            </a:endParaRPr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33230" y="2459893"/>
            <a:ext cx="5402564" cy="163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FF0000"/>
                </a:solidFill>
              </a:rPr>
              <a:t>Add a Class to the project (Animal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00B050"/>
                </a:solidFill>
              </a:rPr>
              <a:t>Add a string variable (</a:t>
            </a:r>
            <a:r>
              <a:rPr lang="en-GB" sz="1600" dirty="0" err="1" smtClean="0">
                <a:solidFill>
                  <a:srgbClr val="00B050"/>
                </a:solidFill>
              </a:rPr>
              <a:t>AnimalSound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7030A0"/>
                </a:solidFill>
              </a:rPr>
              <a:t>Create a Public Void Method (Sound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2"/>
                </a:solidFill>
              </a:rPr>
              <a:t>Set the animal sound to null string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C00000"/>
                </a:solidFill>
              </a:rPr>
              <a:t>Output the animal sound</a:t>
            </a:r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743" y="713869"/>
            <a:ext cx="5294051" cy="13610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7" y="2231682"/>
            <a:ext cx="5416212" cy="165816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61257" y="4306273"/>
            <a:ext cx="5034074" cy="2193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FF0000"/>
                </a:solidFill>
              </a:rPr>
              <a:t>Add a Class to the project (Horse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Extend the class to include Animal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Include the @</a:t>
            </a:r>
            <a:r>
              <a:rPr lang="en-GB" sz="1600" dirty="0" err="1" smtClean="0">
                <a:solidFill>
                  <a:schemeClr val="accent1">
                    <a:lumMod val="50000"/>
                  </a:schemeClr>
                </a:solidFill>
              </a:rPr>
              <a:t>Overide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 clause</a:t>
            </a: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7030A0"/>
                </a:solidFill>
              </a:rPr>
              <a:t>Create a Public Void Method (Sound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2"/>
                </a:solidFill>
              </a:rPr>
              <a:t>Set the animal sound to Neigh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C00000"/>
                </a:solidFill>
              </a:rPr>
              <a:t>Output the animal sound</a:t>
            </a:r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6158" y="4483297"/>
            <a:ext cx="5179636" cy="151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03868"/>
            <a:ext cx="11734800" cy="6145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Polymorphism Exercise 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7734" y="769662"/>
            <a:ext cx="5034074" cy="2193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FF0000"/>
                </a:solidFill>
              </a:rPr>
              <a:t>Add a Class to the project (Horse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Extend the class to include Animal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Include the @</a:t>
            </a:r>
            <a:r>
              <a:rPr lang="en-GB" sz="1600" dirty="0" err="1" smtClean="0">
                <a:solidFill>
                  <a:schemeClr val="accent1">
                    <a:lumMod val="50000"/>
                  </a:schemeClr>
                </a:solidFill>
              </a:rPr>
              <a:t>Overide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 clause</a:t>
            </a: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7030A0"/>
                </a:solidFill>
              </a:rPr>
              <a:t>Create a Public Void Method (Sound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2"/>
                </a:solidFill>
              </a:rPr>
              <a:t>Set the animal sound to Meow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C00000"/>
                </a:solidFill>
              </a:rPr>
              <a:t>Output the animal sound</a:t>
            </a:r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260" y="696306"/>
            <a:ext cx="7915375" cy="226695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6650684" y="3678524"/>
            <a:ext cx="5034074" cy="2193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FF0000"/>
                </a:solidFill>
              </a:rPr>
              <a:t>Select The </a:t>
            </a:r>
            <a:r>
              <a:rPr lang="en-GB" sz="1600" dirty="0" err="1" smtClean="0">
                <a:solidFill>
                  <a:srgbClr val="FF0000"/>
                </a:solidFill>
              </a:rPr>
              <a:t>polymorphismEg</a:t>
            </a:r>
            <a:r>
              <a:rPr lang="en-GB" sz="1600" dirty="0" smtClean="0">
                <a:solidFill>
                  <a:srgbClr val="FF0000"/>
                </a:solidFill>
              </a:rPr>
              <a:t> Tab</a:t>
            </a: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Select the Main Method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Declare an object (OBJ the Animal  </a:t>
            </a: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7030A0"/>
                </a:solidFill>
              </a:rPr>
              <a:t>Set OBJ to w equal New Horse()</a:t>
            </a: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2"/>
                </a:solidFill>
              </a:rPr>
              <a:t>Invoke the Sound() method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rgbClr val="7030A0"/>
                </a:solidFill>
              </a:rPr>
              <a:t>Set OBJ to w equal New Horse()</a:t>
            </a: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2"/>
                </a:solidFill>
              </a:rPr>
              <a:t>Invoke the Sound() method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/>
              <a:t>Run Project</a:t>
            </a:r>
            <a:endParaRPr lang="en-GB" sz="1600" dirty="0" smtClean="0"/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06" y="3678524"/>
            <a:ext cx="6484677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345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Polymorphism</vt:lpstr>
      <vt:lpstr>Polymorphism</vt:lpstr>
      <vt:lpstr>Polymorphism</vt:lpstr>
      <vt:lpstr>Polymorphism</vt:lpstr>
      <vt:lpstr>Polymorphism</vt:lpstr>
      <vt:lpstr>Polymorphism Exercise </vt:lpstr>
      <vt:lpstr>Polymorphism Exercise </vt:lpstr>
    </vt:vector>
  </TitlesOfParts>
  <Company>NPTC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Williams, John (IT Lec.)</dc:creator>
  <cp:lastModifiedBy>Williams, John (IT Lec.)</cp:lastModifiedBy>
  <cp:revision>9</cp:revision>
  <cp:lastPrinted>2018-09-07T15:04:55Z</cp:lastPrinted>
  <dcterms:created xsi:type="dcterms:W3CDTF">2018-09-07T13:50:53Z</dcterms:created>
  <dcterms:modified xsi:type="dcterms:W3CDTF">2018-09-07T15:05:44Z</dcterms:modified>
</cp:coreProperties>
</file>