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132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842404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indent="-324900" algn="ctr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file:///C:\Program%20Files\Inknoe%20ClassPoint%202\Images\iu_blue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8572500" cy="5143500"/>
          <a:chOff x="0" y="0"/>
          <a:chExt cx="8572500" cy="5143500"/>
        </a:xfrm>
      </p:grpSpPr>
      <p:pic>
        <p:nvPicPr>
          <p:cNvPr id="1028" name="Picture 4" descr="Why HDDs Are Still Relevant in Today's Tech World">
            <a:extLst>
              <a:ext uri="{FF2B5EF4-FFF2-40B4-BE49-F238E27FC236}">
                <a16:creationId xmlns:a16="http://schemas.microsoft.com/office/drawing/2014/main" id="{770E6AD0-607B-8506-3B2A-B999A7FAB7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4311"/>
            <a:ext cx="9900592" cy="5197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3528" y="771550"/>
            <a:ext cx="3635896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marL="0" marR="0" lvl="0" indent="0" algn="r" rtl="0" font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b="1" u="none" spc="0" dirty="0">
                <a:solidFill>
                  <a:schemeClr val="bg1"/>
                </a:solidFill>
                <a:latin typeface="Arial"/>
              </a:rPr>
              <a:t>Storage </a:t>
            </a:r>
          </a:p>
          <a:p>
            <a:pPr marL="0" marR="0" lvl="0" indent="0" algn="r" rtl="0" font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b="1" u="none" spc="0" dirty="0">
                <a:solidFill>
                  <a:schemeClr val="bg1"/>
                </a:solidFill>
                <a:latin typeface="Arial"/>
              </a:rPr>
              <a:t>Devices</a:t>
            </a:r>
          </a:p>
        </p:txBody>
      </p:sp>
    </p:spTree>
  </p:cSld>
  <p:clrMapOvr>
    <a:masterClrMapping/>
  </p:clrMapOvr>
  <p:transition spd="slow" advClick="0">
    <p:split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10858500" cy="5143500"/>
          <a:chOff x="0" y="0"/>
          <a:chExt cx="10858500" cy="514350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00" y="0"/>
            <a:ext cx="3429000" cy="51435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571500" y="285750"/>
            <a:ext cx="4572000" cy="11430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rtl="0" fontAlgn="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u="none" spc="0">
                <a:solidFill>
                  <a:srgbClr val="4CAF50">
                    <a:alpha val="100000"/>
                  </a:srgbClr>
                </a:solidFill>
                <a:latin typeface="Verdana"/>
              </a:rPr>
              <a:t>Introduction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500" y="1428750"/>
            <a:ext cx="4572000" cy="1323439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rtl="0" fontAlgn="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Verdana"/>
              </a:rPr>
              <a:t>This power point presentation will discuss the three different types of storage media: </a:t>
            </a:r>
          </a:p>
          <a:p>
            <a:pPr marL="285750" marR="0" lvl="0" indent="-285750" algn="l" rtl="0" fontAlgn="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Verdana"/>
              </a:rPr>
              <a:t>solid state, </a:t>
            </a:r>
          </a:p>
          <a:p>
            <a:pPr marL="285750" marR="0" lvl="0" indent="-285750" algn="l" rtl="0" fontAlgn="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Verdana"/>
              </a:rPr>
              <a:t>optical media, </a:t>
            </a:r>
          </a:p>
          <a:p>
            <a:pPr marL="285750" marR="0" lvl="0" indent="-285750" algn="l" rtl="0" fontAlgn="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Verdana"/>
              </a:rPr>
              <a:t>and magnetic media.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4667250"/>
            <a:ext cx="3048000" cy="476250"/>
          </a:xfrm>
          <a:prstGeom prst="rect">
            <a:avLst/>
          </a:prstGeom>
          <a:noFill/>
        </p:spPr>
        <p:txBody>
          <a:bodyPr lIns="91440" tIns="45720" rIns="91440" bIns="45720" rtlCol="0" anchor="b">
            <a:spAutoFit/>
          </a:bodyPr>
          <a:lstStyle/>
          <a:p>
            <a:pPr marL="0" marR="0" lvl="0" indent="0" algn="l" rtl="0" fontAlgn="b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Verdana"/>
              </a:rPr>
              <a:t>Image By Anete Lusina
https://www.pexels.com/@anete-lusina</a:t>
            </a:r>
          </a:p>
        </p:txBody>
      </p:sp>
    </p:spTree>
  </p:cSld>
  <p:clrMapOvr>
    <a:masterClrMapping/>
  </p:clrMapOvr>
  <p:transition spd="slow" advClick="0"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85750"/>
          <a:ext cx="9144000" cy="8639175"/>
          <a:chOff x="0" y="285750"/>
          <a:chExt cx="9144000" cy="8639175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57625"/>
            <a:ext cx="9144000" cy="478155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571500" y="285750"/>
            <a:ext cx="8286750" cy="11430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rtl="0" fontAlgn="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u="none" spc="0">
                <a:solidFill>
                  <a:srgbClr val="4A4A4A">
                    <a:alpha val="100000"/>
                  </a:srgbClr>
                </a:solidFill>
                <a:latin typeface="Arial"/>
              </a:rPr>
              <a:t>Solid State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1491630"/>
            <a:ext cx="3845518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rtl="0" fontAlgn="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Arial"/>
              </a:rPr>
              <a:t>Solid-state storage is a type of non-volatile computer memory that can retain the stored information even when not powered. It is typically used in devices such as USB flash drives, solid-state drives (SSDs), and memory cards.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4667250"/>
            <a:ext cx="3048000" cy="476250"/>
          </a:xfrm>
          <a:prstGeom prst="rect">
            <a:avLst/>
          </a:prstGeom>
          <a:noFill/>
        </p:spPr>
        <p:txBody>
          <a:bodyPr lIns="91440" tIns="45720" rIns="91440" bIns="45720" rtlCol="0" anchor="b">
            <a:spAutoFit/>
          </a:bodyPr>
          <a:lstStyle/>
          <a:p>
            <a:pPr marL="0" marR="0" lvl="0" indent="0" algn="l" rtl="0" fontAlgn="b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Arial"/>
              </a:rPr>
              <a:t>Image By Anete Lusina
https://www.pexels.com/@anete-lusina</a:t>
            </a:r>
          </a:p>
        </p:txBody>
      </p:sp>
      <p:pic>
        <p:nvPicPr>
          <p:cNvPr id="2050" name="Picture 2" descr="Solid-state drive diagram">
            <a:extLst>
              <a:ext uri="{FF2B5EF4-FFF2-40B4-BE49-F238E27FC236}">
                <a16:creationId xmlns:a16="http://schemas.microsoft.com/office/drawing/2014/main" id="{DED4CB1F-A425-2F54-9441-B1F40A3777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136" b="94864" l="9063" r="90000">
                        <a14:foregroundMark x1="34063" y1="8987" x2="34063" y2="8987"/>
                        <a14:foregroundMark x1="30781" y1="5278" x2="30781" y2="5278"/>
                        <a14:foregroundMark x1="9063" y1="16690" x2="9063" y2="16690"/>
                        <a14:foregroundMark x1="30625" y1="48074" x2="30625" y2="48074"/>
                        <a14:foregroundMark x1="33438" y1="48359" x2="20938" y2="52496"/>
                        <a14:foregroundMark x1="14219" y1="48930" x2="19531" y2="54636"/>
                        <a14:foregroundMark x1="20938" y1="43367" x2="20938" y2="43367"/>
                        <a14:foregroundMark x1="29844" y1="77175" x2="43906" y2="85021"/>
                        <a14:foregroundMark x1="40469" y1="94864" x2="40469" y2="94864"/>
                        <a14:backgroundMark x1="81406" y1="72753" x2="68281" y2="72753"/>
                        <a14:backgroundMark x1="84844" y1="73039" x2="80000" y2="737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7946"/>
            <a:ext cx="3514614" cy="3849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Click="0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10858500" cy="5143500"/>
          <a:chOff x="0" y="0"/>
          <a:chExt cx="10858500" cy="514350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00" y="0"/>
            <a:ext cx="3429000" cy="51435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571500" y="285750"/>
            <a:ext cx="4572000" cy="11430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rtl="0" fontAlgn="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u="none" spc="0">
                <a:solidFill>
                  <a:srgbClr val="009688">
                    <a:alpha val="100000"/>
                  </a:srgbClr>
                </a:solidFill>
                <a:latin typeface="Comic Sans MS"/>
              </a:rPr>
              <a:t>Optical Media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4667250"/>
            <a:ext cx="3048000" cy="476250"/>
          </a:xfrm>
          <a:prstGeom prst="rect">
            <a:avLst/>
          </a:prstGeom>
          <a:noFill/>
        </p:spPr>
        <p:txBody>
          <a:bodyPr lIns="91440" tIns="45720" rIns="91440" bIns="45720" rtlCol="0" anchor="b">
            <a:spAutoFit/>
          </a:bodyPr>
          <a:lstStyle/>
          <a:p>
            <a:pPr marL="0" marR="0" lvl="0" indent="0" algn="l" rtl="0" fontAlgn="b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Verdana"/>
              </a:rPr>
              <a:t>Image By Masha Raymers
https://www.pexels.com/@masharaymers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FA03787-7A4E-59F9-D9F5-CF4CD2D880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783" b="91033" l="10000" r="90962">
                        <a14:foregroundMark x1="38462" y1="23913" x2="38462" y2="23913"/>
                        <a14:foregroundMark x1="34808" y1="20380" x2="47500" y2="22283"/>
                        <a14:foregroundMark x1="22692" y1="48370" x2="23462" y2="67663"/>
                        <a14:foregroundMark x1="33269" y1="39130" x2="50577" y2="37772"/>
                        <a14:foregroundMark x1="50577" y1="37772" x2="50769" y2="37500"/>
                        <a14:foregroundMark x1="41731" y1="32880" x2="44038" y2="30978"/>
                        <a14:foregroundMark x1="16923" y1="50815" x2="18462" y2="76087"/>
                        <a14:foregroundMark x1="18462" y1="76087" x2="19231" y2="77989"/>
                        <a14:foregroundMark x1="23269" y1="78533" x2="33654" y2="64130"/>
                        <a14:foregroundMark x1="42115" y1="59239" x2="44423" y2="59239"/>
                        <a14:foregroundMark x1="65769" y1="66848" x2="72885" y2="66848"/>
                        <a14:foregroundMark x1="63654" y1="91304" x2="65962" y2="91304"/>
                        <a14:foregroundMark x1="74231" y1="35326" x2="74231" y2="35326"/>
                        <a14:foregroundMark x1="90962" y1="37228" x2="90192" y2="3206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19872" y="1756398"/>
            <a:ext cx="3628628" cy="25679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1500" y="1428750"/>
            <a:ext cx="4572000" cy="2062103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rtl="0" fontAlgn="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Verdana"/>
              </a:rPr>
              <a:t>Optical media is a type of storage medium that uses laser technology to store information. </a:t>
            </a:r>
          </a:p>
          <a:p>
            <a:pPr marL="0" marR="0" lvl="0" indent="0" algn="l" rtl="0" fontAlgn="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rgbClr val="000000">
                  <a:alpha val="100000"/>
                </a:srgbClr>
              </a:solidFill>
              <a:latin typeface="Verdana"/>
            </a:endParaRPr>
          </a:p>
          <a:p>
            <a:pPr marL="0" marR="0" lvl="0" indent="0" algn="l" rtl="0" fontAlgn="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Verdana"/>
              </a:rPr>
              <a:t>This type of media includes CDs, DVDs, and Blu-ray discs, which can be used to store data, music, video, and other types of information.</a:t>
            </a:r>
          </a:p>
        </p:txBody>
      </p:sp>
    </p:spTree>
  </p:cSld>
  <p:clrMapOvr>
    <a:masterClrMapping/>
  </p:clrMapOvr>
  <p:transition spd="med" advClick="0">
    <p:cover dir="l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85750"/>
          <a:ext cx="9144000" cy="8639175"/>
          <a:chOff x="0" y="285750"/>
          <a:chExt cx="9144000" cy="8639175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57625"/>
            <a:ext cx="9144000" cy="478155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571500" y="285750"/>
            <a:ext cx="8286750" cy="11430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rtl="0" fontAlgn="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u="none" spc="0">
                <a:solidFill>
                  <a:srgbClr val="FF5722">
                    <a:alpha val="100000"/>
                  </a:srgbClr>
                </a:solidFill>
                <a:latin typeface="Verdana"/>
              </a:rPr>
              <a:t>Magnetic Media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500" y="1428750"/>
            <a:ext cx="8286750" cy="2062103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rtl="0" fontAlgn="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Arial"/>
              </a:rPr>
              <a:t>Magnetic media is a type of storage medium that uses magnetism to store information. This type of media includes –</a:t>
            </a:r>
          </a:p>
          <a:p>
            <a:pPr marL="0" marR="0" lvl="0" indent="0" algn="l" rtl="0" fontAlgn="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600" u="none" spc="0" dirty="0">
              <a:solidFill>
                <a:srgbClr val="000000">
                  <a:alpha val="100000"/>
                </a:srgbClr>
              </a:solidFill>
              <a:latin typeface="Arial"/>
            </a:endParaRPr>
          </a:p>
          <a:p>
            <a:pPr marL="285750" marR="0" lvl="0" indent="-285750" algn="l" rtl="0" fontAlgn="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Arial"/>
              </a:rPr>
              <a:t>floppy disks, </a:t>
            </a:r>
          </a:p>
          <a:p>
            <a:pPr marL="285750" marR="0" lvl="0" indent="-285750" algn="l" rtl="0" fontAlgn="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Arial"/>
              </a:rPr>
              <a:t>hard disks, </a:t>
            </a:r>
          </a:p>
          <a:p>
            <a:pPr marL="285750" marR="0" lvl="0" indent="-285750" algn="l" rtl="0" fontAlgn="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Arial"/>
              </a:rPr>
              <a:t>and tapes, </a:t>
            </a:r>
          </a:p>
          <a:p>
            <a:pPr marR="0" lvl="0" algn="l" rtl="0" fontAlgn="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600" u="none" spc="0" dirty="0">
              <a:solidFill>
                <a:srgbClr val="000000">
                  <a:alpha val="100000"/>
                </a:srgbClr>
              </a:solidFill>
              <a:latin typeface="Arial"/>
            </a:endParaRPr>
          </a:p>
          <a:p>
            <a:pPr marL="0" marR="0" lvl="0" indent="0" algn="l" rtl="0" fontAlgn="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Arial"/>
              </a:rPr>
              <a:t>which can be used to store data, music, video, and other types of information.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4667250"/>
            <a:ext cx="3048000" cy="476250"/>
          </a:xfrm>
          <a:prstGeom prst="rect">
            <a:avLst/>
          </a:prstGeom>
          <a:noFill/>
        </p:spPr>
        <p:txBody>
          <a:bodyPr lIns="91440" tIns="45720" rIns="91440" bIns="45720" rtlCol="0" anchor="b">
            <a:spAutoFit/>
          </a:bodyPr>
          <a:lstStyle/>
          <a:p>
            <a:pPr marL="0" marR="0" lvl="0" indent="0" algn="l" rtl="0" fontAlgn="b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Arial"/>
              </a:rPr>
              <a:t>Image By Kevin  Malik
https://www.pexels.com/@kevin-malik</a:t>
            </a:r>
          </a:p>
        </p:txBody>
      </p:sp>
    </p:spTree>
  </p:cSld>
  <p:clrMapOvr>
    <a:masterClrMapping/>
  </p:clrMapOvr>
  <p:transition advClick="0">
    <p:check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5143500"/>
          <a:chOff x="0" y="0"/>
          <a:chExt cx="9144000" cy="514350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1A2DD8D-98FB-F85D-7571-F091383BDC02}"/>
              </a:ext>
            </a:extLst>
          </p:cNvPr>
          <p:cNvSpPr txBox="1"/>
          <p:nvPr/>
        </p:nvSpPr>
        <p:spPr>
          <a:xfrm>
            <a:off x="-12122" y="-26406"/>
            <a:ext cx="9156121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rtl="0" fontAlgn="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Verdana"/>
              </a:rPr>
              <a:t>Find an image for one of the following: solid state, optical media, magnetic media. Save the image and upload below.</a:t>
            </a:r>
          </a:p>
        </p:txBody>
      </p:sp>
      <p:pic>
        <p:nvPicPr>
          <p:cNvPr id="11" name="btnInknoeActivityCp2">
            <a:extLst>
              <a:ext uri="{FF2B5EF4-FFF2-40B4-BE49-F238E27FC236}">
                <a16:creationId xmlns:a16="http://schemas.microsoft.com/office/drawing/2014/main" id="{C70F2083-5AC6-77D5-2FFB-32D83D2899C5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732" y="4054100"/>
            <a:ext cx="1666536" cy="435761"/>
          </a:xfrm>
          <a:prstGeom prst="rect">
            <a:avLst/>
          </a:prstGeom>
        </p:spPr>
      </p:pic>
    </p:spTree>
  </p:cSld>
  <p:clrMapOvr>
    <a:masterClrMapping/>
  </p:clrMapOvr>
  <p:transition advClick="0">
    <p:split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TIVITYMODEL" val="{&quot;$type&quot;:&quot;ClassPoint2.Core.Model.Activity, ClassPoint2.Core&quot;,&quot;ActivityId&quot;:&quot;iu20230920160039255MFYX&quot;,&quot;Name&quot;:&quot;ImageUpload&quot;,&quot;ActivityType&quot;:4,&quot;Width&quot;:0.0,&quot;Height&quot;:0.0,&quot;Graphics&quot;:null,&quot;ActivityBase&quot;:{&quot;$type&quot;:&quot;ClassPoint2.Core.DTO.Activities.ImageUploadActivity, ClassPoint2.Core&quot;,&quot;isMultipleSubmissionsAllowed&quot;:false,&quot;isNamesHidden&quot;:false,&quot;isCaptionRequired&quot;:false,&quot;activityId&quot;:null,&quot;activityType&quot;:&quot;Image Upload&quot;,&quot;countdown&quot;:0,&quot;StartWithSlide&quot;:true,&quot;CanMinimize&quot;:false,&quot;CanCountDown&quot;:false},&quot;IsLocked&quot;:false,&quot;IsMappedFromCp1&quot;:false,&quot;IsQuizMode&quot;:false}"/>
</p:tagLst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250</Words>
  <Application>Microsoft Office PowerPoint</Application>
  <PresentationFormat>On-screen Show (16:9)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Comic Sans MS</vt:lpstr>
      <vt:lpstr>Verdana</vt:lpstr>
      <vt:lpstr>Theme22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/>
  <dc:creator>Unknown Creator</dc:creator>
  <cp:keywords/>
  <dc:description/>
  <cp:lastModifiedBy>Helen Griffiths</cp:lastModifiedBy>
  <cp:revision>1</cp:revision>
  <dcterms:created xsi:type="dcterms:W3CDTF">2023-09-20T15:35:48Z</dcterms:created>
  <dcterms:modified xsi:type="dcterms:W3CDTF">2023-09-20T16:01:21Z</dcterms:modified>
  <cp:category/>
</cp:coreProperties>
</file>