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338" r:id="rId3"/>
    <p:sldId id="339" r:id="rId4"/>
    <p:sldId id="340" r:id="rId5"/>
    <p:sldId id="341" r:id="rId6"/>
    <p:sldId id="34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74E2"/>
    <a:srgbClr val="E78000"/>
    <a:srgbClr val="EBA039"/>
    <a:srgbClr val="F0AD00"/>
    <a:srgbClr val="525252"/>
    <a:srgbClr val="87A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2" autoAdjust="0"/>
    <p:restoredTop sz="89879" autoAdjust="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8FD93-DBCC-454F-8B41-8334835EDD7F}" type="datetimeFigureOut">
              <a:rPr lang="en-GB" smtClean="0"/>
              <a:t>21/09/2023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D83F-DC1D-4206-A168-2287E477B1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0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580698-23A9-42E6-849C-55D0309F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223339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Programming Skills</a:t>
            </a:r>
            <a:br>
              <a:rPr lang="en-GB" sz="4400" dirty="0"/>
            </a:br>
            <a:r>
              <a:rPr lang="en-GB" sz="4400" dirty="0">
                <a:solidFill>
                  <a:schemeClr val="tx1"/>
                </a:solidFill>
              </a:rPr>
              <a:t>Java Basics: Java Operators</a:t>
            </a:r>
            <a:br>
              <a:rPr lang="en-GB" sz="6600" dirty="0"/>
            </a:br>
            <a:br>
              <a:rPr lang="en-GB" sz="6600" dirty="0"/>
            </a:b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HND Computing (Year 2)</a:t>
            </a:r>
            <a:endParaRPr lang="en-GB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Operators: Arithmetic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CC388B-C910-720A-B280-55C937A72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15108" r="38937" b="37298"/>
          <a:stretch/>
        </p:blipFill>
        <p:spPr>
          <a:xfrm>
            <a:off x="120799" y="1556792"/>
            <a:ext cx="2939033" cy="331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2448B9-CB99-456D-33F6-348B68477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28192" r="47638" b="51454"/>
          <a:stretch/>
        </p:blipFill>
        <p:spPr>
          <a:xfrm>
            <a:off x="-8334" y="4869160"/>
            <a:ext cx="2132062" cy="1492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558B31-2BA6-6B71-B47A-CB0D78066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0" t="26739" r="20075" b="16075"/>
          <a:stretch/>
        </p:blipFill>
        <p:spPr>
          <a:xfrm>
            <a:off x="3525426" y="1790863"/>
            <a:ext cx="5511070" cy="4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Operators: Assignment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160F0F-9F5D-5A52-1776-116528F79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88" t="46871" r="28042" b="16561"/>
          <a:stretch/>
        </p:blipFill>
        <p:spPr>
          <a:xfrm>
            <a:off x="135259" y="1556792"/>
            <a:ext cx="4745223" cy="2808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3F9586-B787-B19A-CD41-3707244E1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8" t="32554" r="35825"/>
          <a:stretch/>
        </p:blipFill>
        <p:spPr>
          <a:xfrm>
            <a:off x="4998163" y="1484784"/>
            <a:ext cx="353427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Operators: Relational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659FD-5027-0F65-3EB5-8096A22E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39518" r="25590" b="26739"/>
          <a:stretch/>
        </p:blipFill>
        <p:spPr>
          <a:xfrm>
            <a:off x="35496" y="1528006"/>
            <a:ext cx="4104259" cy="2117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680B76-4647-96BF-5380-CF90FF9639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22377" r="31100" b="19470"/>
          <a:stretch/>
        </p:blipFill>
        <p:spPr>
          <a:xfrm>
            <a:off x="4496172" y="1484784"/>
            <a:ext cx="3964260" cy="42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Operators: Logical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06520-C5CE-76D3-8D36-7DB8AC246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t="38370" r="33463" b="25285"/>
          <a:stretch/>
        </p:blipFill>
        <p:spPr>
          <a:xfrm>
            <a:off x="135260" y="1628799"/>
            <a:ext cx="3500636" cy="250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54AD2-28CD-7AAF-1F8D-708E0F982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3" t="39823" r="21650" b="25285"/>
          <a:stretch/>
        </p:blipFill>
        <p:spPr>
          <a:xfrm>
            <a:off x="3072209" y="3338482"/>
            <a:ext cx="5532239" cy="2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80D6-3606-4CC1-9D58-9734F74A6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60" y="63921"/>
            <a:ext cx="8229600" cy="1252728"/>
          </a:xfrm>
        </p:spPr>
        <p:txBody>
          <a:bodyPr/>
          <a:lstStyle/>
          <a:p>
            <a:r>
              <a:rPr lang="en-GB" dirty="0"/>
              <a:t>Java Operators: Unary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43E063-F28E-99B4-06DC-DC599D9E5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8720" y="2719953"/>
            <a:ext cx="65" cy="553998"/>
          </a:xfrm>
          <a:prstGeom prst="rect">
            <a:avLst/>
          </a:prstGeom>
          <a:solidFill>
            <a:srgbClr val="F9FA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A590C-B3A5-233C-0CE6-FD66DC067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6" t="41277" r="22437" b="29646"/>
          <a:stretch/>
        </p:blipFill>
        <p:spPr>
          <a:xfrm>
            <a:off x="135259" y="1628800"/>
            <a:ext cx="4763329" cy="1944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CCB92-B91C-D0E9-606B-A42DABE0C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5" t="26739" r="32675" b="2024"/>
          <a:stretch/>
        </p:blipFill>
        <p:spPr>
          <a:xfrm>
            <a:off x="5076056" y="1556792"/>
            <a:ext cx="3316957" cy="4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5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 design-AG-2016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design-AG-2016</Template>
  <TotalTime>629</TotalTime>
  <Words>36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Corbel</vt:lpstr>
      <vt:lpstr>Wingdings</vt:lpstr>
      <vt:lpstr>Wingdings 2</vt:lpstr>
      <vt:lpstr>Wingdings 3</vt:lpstr>
      <vt:lpstr>PPT design-AG-2016</vt:lpstr>
      <vt:lpstr>Programming Skills Java Basics: Java Operators  </vt:lpstr>
      <vt:lpstr>Java Operators: Arithmetic</vt:lpstr>
      <vt:lpstr>Java Operators: Assignment</vt:lpstr>
      <vt:lpstr>Java Operators: Relational</vt:lpstr>
      <vt:lpstr>Java Operators: Logical</vt:lpstr>
      <vt:lpstr>Java Operators: Unary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17: Web Development Introduction</dc:title>
  <dc:creator>Gwyn&amp;Xiao</dc:creator>
  <cp:lastModifiedBy>Jeanette Adams</cp:lastModifiedBy>
  <cp:revision>193</cp:revision>
  <dcterms:created xsi:type="dcterms:W3CDTF">2010-09-12T20:40:41Z</dcterms:created>
  <dcterms:modified xsi:type="dcterms:W3CDTF">2023-09-21T13:39:05Z</dcterms:modified>
</cp:coreProperties>
</file>