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338" r:id="rId3"/>
    <p:sldId id="339" r:id="rId4"/>
    <p:sldId id="340" r:id="rId5"/>
    <p:sldId id="341" r:id="rId6"/>
    <p:sldId id="342" r:id="rId7"/>
    <p:sldId id="343" r:id="rId8"/>
    <p:sldId id="34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4E2"/>
    <a:srgbClr val="E78000"/>
    <a:srgbClr val="EBA039"/>
    <a:srgbClr val="F0AD00"/>
    <a:srgbClr val="525252"/>
    <a:srgbClr val="87A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89879" autoAdjust="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FD93-DBCC-454F-8B41-8334835EDD7F}" type="datetimeFigureOut">
              <a:rPr lang="en-GB" smtClean="0"/>
              <a:t>21/09/2023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D83F-DC1D-4206-A168-2287E477B1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75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94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Programming Skills</a:t>
            </a:r>
            <a:br>
              <a:rPr lang="en-GB" sz="4400" dirty="0"/>
            </a:br>
            <a:r>
              <a:rPr lang="en-GB" sz="4400" dirty="0">
                <a:solidFill>
                  <a:schemeClr val="tx1"/>
                </a:solidFill>
              </a:rPr>
              <a:t>Java Basics: Java Input and Output</a:t>
            </a:r>
            <a:br>
              <a:rPr lang="en-GB" sz="6600" dirty="0"/>
            </a:br>
            <a:br>
              <a:rPr lang="en-GB" sz="6600" dirty="0"/>
            </a:b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HND Computing (Year 2)</a:t>
            </a:r>
            <a:endParaRPr lang="en-GB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Output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D6FD8-9822-6359-316C-601D77E4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3" t="31100" r="47601" b="53131"/>
          <a:stretch/>
        </p:blipFill>
        <p:spPr>
          <a:xfrm>
            <a:off x="135260" y="1628800"/>
            <a:ext cx="3068588" cy="1747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98246-0268-B3E9-0B39-E8EE2CF46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02" t="34008" r="28739" b="28192"/>
          <a:stretch/>
        </p:blipFill>
        <p:spPr>
          <a:xfrm>
            <a:off x="3347864" y="2679242"/>
            <a:ext cx="5544616" cy="3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Output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959D8-BEBA-AD1B-5ABC-8F164058D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1" t="22377" r="21651" b="55388"/>
          <a:stretch/>
        </p:blipFill>
        <p:spPr>
          <a:xfrm>
            <a:off x="0" y="1556792"/>
            <a:ext cx="5364088" cy="1577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96BA7-5405-A3AF-1FF2-479B5C39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1" t="54508" r="39664"/>
          <a:stretch/>
        </p:blipFill>
        <p:spPr>
          <a:xfrm>
            <a:off x="4907819" y="2719953"/>
            <a:ext cx="3768571" cy="40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7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Output: Variables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D7A88-2D49-F126-1086-547FCDD78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50000" r="20075" b="6385"/>
          <a:stretch/>
        </p:blipFill>
        <p:spPr>
          <a:xfrm>
            <a:off x="374847" y="1772816"/>
            <a:ext cx="816570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6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Output: Strings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149F0-3B84-61AB-A80C-F4A539963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98" t="19469" r="20090"/>
          <a:stretch/>
        </p:blipFill>
        <p:spPr>
          <a:xfrm>
            <a:off x="2051852" y="1487951"/>
            <a:ext cx="5184444" cy="53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Input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E9639-8AFE-C4D1-E668-B26473867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39823" r="20075" b="28193"/>
          <a:stretch/>
        </p:blipFill>
        <p:spPr>
          <a:xfrm>
            <a:off x="683568" y="1628800"/>
            <a:ext cx="7398647" cy="3014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7E6D5C-DCCC-386E-03EE-2E17F3002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44185" r="38188" b="36915"/>
          <a:stretch/>
        </p:blipFill>
        <p:spPr>
          <a:xfrm>
            <a:off x="683568" y="4869160"/>
            <a:ext cx="4307821" cy="18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Input: Integers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16756-55E2-4490-14BC-274C131A9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1" t="16562" r="21652"/>
          <a:stretch/>
        </p:blipFill>
        <p:spPr>
          <a:xfrm>
            <a:off x="2051719" y="1484784"/>
            <a:ext cx="4680389" cy="52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/>
              <a:t>Java Input: </a:t>
            </a:r>
            <a:br>
              <a:rPr lang="en-GB" dirty="0"/>
            </a:br>
            <a:r>
              <a:rPr lang="en-GB" dirty="0"/>
              <a:t>Floats, Doubles and Strings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CDF1B-6F11-9B79-DD5F-202711067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86" t="16562" r="31889" b="7838"/>
          <a:stretch/>
        </p:blipFill>
        <p:spPr>
          <a:xfrm>
            <a:off x="2123794" y="1556792"/>
            <a:ext cx="3672342" cy="49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60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design-AG-201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design-AG-2016</Template>
  <TotalTime>641</TotalTime>
  <Words>47</Words>
  <Application>Microsoft Office PowerPoint</Application>
  <PresentationFormat>On-screen Show (4:3)</PresentationFormat>
  <Paragraphs>11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Wingdings 2</vt:lpstr>
      <vt:lpstr>Wingdings 3</vt:lpstr>
      <vt:lpstr>PPT design-AG-2016</vt:lpstr>
      <vt:lpstr>Programming Skills Java Basics: Java Input and Output  </vt:lpstr>
      <vt:lpstr>Java Output</vt:lpstr>
      <vt:lpstr>Java Output</vt:lpstr>
      <vt:lpstr>Java Output: Variables</vt:lpstr>
      <vt:lpstr>Java Output: Strings</vt:lpstr>
      <vt:lpstr>Java Input</vt:lpstr>
      <vt:lpstr>Java Input: Integers</vt:lpstr>
      <vt:lpstr>Java Input:  Floats, Doubles and Strings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17: Web Development Introduction</dc:title>
  <dc:creator>Gwyn&amp;Xiao</dc:creator>
  <cp:lastModifiedBy>Jeanette Adams</cp:lastModifiedBy>
  <cp:revision>193</cp:revision>
  <dcterms:created xsi:type="dcterms:W3CDTF">2010-09-12T20:40:41Z</dcterms:created>
  <dcterms:modified xsi:type="dcterms:W3CDTF">2023-09-21T13:51:02Z</dcterms:modified>
</cp:coreProperties>
</file>