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9D00F-B049-0AB7-8EAE-D0416B80CF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1CDBDB-F073-B7C6-D96B-381EC54E81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FEA01-E53B-D80C-4C9C-24F91A3C4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DB65-082D-47FF-B5DE-3A2CAFA6CF44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1B3D5-878F-5EDE-CD5F-51DA86607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5D638-2EF6-E757-3295-117BFBE56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1124-4C7E-4BC3-B071-C7D2D9DA53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1468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AFC58-8709-F705-A170-DDFA72D1F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CA60AA-03C1-5EA1-94F6-745F9FBEBF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AB1E78-0267-00F0-86A7-4297410D8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DB65-082D-47FF-B5DE-3A2CAFA6CF44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CB7F73-6818-4EF3-18BF-D994F7F20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85725-8EFA-B742-2357-475394371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1124-4C7E-4BC3-B071-C7D2D9DA53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2696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7969FC-8224-696D-58B1-E575623948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FEFFAA-437A-DE93-55E2-8EC65B720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158F8-E4C5-086E-A811-DE65F6927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DB65-082D-47FF-B5DE-3A2CAFA6CF44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4B8E98-0386-5BAE-84C6-F8D175FC7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DC0677-A811-8D40-DD34-0930F529E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1124-4C7E-4BC3-B071-C7D2D9DA53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458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2DE18-D429-501B-541F-AD6BA6CA5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2634FE-C188-EE17-F6E6-142C52CC61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549C1D-93E8-EE91-8252-E1479195E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DB65-082D-47FF-B5DE-3A2CAFA6CF44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AD281D-8628-52B7-12A6-C02A28023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9594E1-1FDB-38C6-DA64-1E9143593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1124-4C7E-4BC3-B071-C7D2D9DA53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4895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6B2BF-D701-392E-E942-E3898BC00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837983-C285-FE16-888C-624246C3C7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4DE886-0A6D-9E40-DE17-2520A9804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DB65-082D-47FF-B5DE-3A2CAFA6CF44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146FB-C1F5-27C6-9541-A54A2C150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0CA5FB-3528-D5D1-7167-D340B1B37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1124-4C7E-4BC3-B071-C7D2D9DA53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013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9E862-A345-572F-3A29-6B5C1DCD8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074FB5-3D4F-97CD-F87D-F4EC35BCD1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078F2F-DE49-3626-D76C-50940737D1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BC63E0-9F62-4A73-2784-EAD91398A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DB65-082D-47FF-B5DE-3A2CAFA6CF44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40F116-E3C6-F855-AF28-2702296DE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9BE4F4-E8B2-47E2-ED13-4C9EF8E49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1124-4C7E-4BC3-B071-C7D2D9DA53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514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D7B72-64C0-46E6-8C02-E96C22B3F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66C48B-1F77-A67E-CD7E-E111A1FBFC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CEDB35-7FE3-5711-266D-9509AA3803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717F2B-62FF-18D6-1EDE-F1E5DBF88D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1529D3-13DD-C391-9550-E93EEC3C37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E0DC59-C196-F669-AB15-C02D4897B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DB65-082D-47FF-B5DE-3A2CAFA6CF44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1D1F30-A9B4-153B-E65A-D384AF9A3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FF3CB4-518B-F626-D294-1DED56EC9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1124-4C7E-4BC3-B071-C7D2D9DA53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4508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02152-4CC6-604C-8B0B-EA509FD7D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1FA2D8-DDD4-A12C-D326-9D18825E1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DB65-082D-47FF-B5DE-3A2CAFA6CF44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3FCE13-1600-D025-EE30-F21C239DD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B9933-6C5A-B3E8-5AAB-4B39B33FB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1124-4C7E-4BC3-B071-C7D2D9DA53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2282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F7429A-B2D2-D96D-3BF7-83634141F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DB65-082D-47FF-B5DE-3A2CAFA6CF44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AFE4D3-51BD-6F22-FC6A-9EFBCCE44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370223-6006-1FA0-FF91-56F3B19BA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1124-4C7E-4BC3-B071-C7D2D9DA53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912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98697-1FE7-AFE3-45E3-5E9736717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4121F-DB0D-1B99-9CE1-5CC82026F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7FB2C2-1462-1790-7B45-395CA346A5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0566F-E066-275A-2508-61B9DF0C1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DB65-082D-47FF-B5DE-3A2CAFA6CF44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F138D-12A9-D5D7-331A-CD3ED1EE4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364B49-FC9D-1705-2D93-6DEBFFCFC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1124-4C7E-4BC3-B071-C7D2D9DA53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304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F74FF-67E7-5BA4-30C7-8509B50C8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E34777-75A1-319A-6C69-1B21B2FAE0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EDED7A-C255-BE5F-9388-7D4C4511CD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66318C-CB69-8ADC-5806-A0BDD0451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DB65-082D-47FF-B5DE-3A2CAFA6CF44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65A508-EEA4-1D49-DCC3-6B036A9BA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8A6CD7-D733-40EF-275A-96D102CB1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1124-4C7E-4BC3-B071-C7D2D9DA53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9166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930E31-A1EE-EDB0-4B05-869DD5794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1908FF-D114-F224-1C01-B54A977134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764962-FE1F-12FA-2953-78769BDA9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EDB65-082D-47FF-B5DE-3A2CAFA6CF44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8A3071-CE7A-2B96-F689-1D8D358E1B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9C82AD-D15E-78A6-C97D-F85BBA404A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51124-4C7E-4BC3-B071-C7D2D9DA53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555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0B3871D-A986-A962-5829-705AAD27AC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58" y="46284"/>
            <a:ext cx="11959515" cy="672250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8A82789-FB4B-7C69-C350-855CC702F212}"/>
              </a:ext>
            </a:extLst>
          </p:cNvPr>
          <p:cNvSpPr txBox="1"/>
          <p:nvPr/>
        </p:nvSpPr>
        <p:spPr>
          <a:xfrm>
            <a:off x="4103648" y="1271239"/>
            <a:ext cx="136044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2B6A29-6851-6CE8-1305-8C13848A1191}"/>
              </a:ext>
            </a:extLst>
          </p:cNvPr>
          <p:cNvSpPr txBox="1"/>
          <p:nvPr/>
        </p:nvSpPr>
        <p:spPr>
          <a:xfrm>
            <a:off x="5627648" y="1271239"/>
            <a:ext cx="136044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52BEF4A-DC73-9DE6-A3F0-043ADB126190}"/>
              </a:ext>
            </a:extLst>
          </p:cNvPr>
          <p:cNvSpPr txBox="1"/>
          <p:nvPr/>
        </p:nvSpPr>
        <p:spPr>
          <a:xfrm>
            <a:off x="4103648" y="2429479"/>
            <a:ext cx="288444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5DBECDA-320C-9FD0-8C90-45BF449A5184}"/>
              </a:ext>
            </a:extLst>
          </p:cNvPr>
          <p:cNvSpPr txBox="1"/>
          <p:nvPr/>
        </p:nvSpPr>
        <p:spPr>
          <a:xfrm>
            <a:off x="357656" y="2660612"/>
            <a:ext cx="175460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766342A-81E3-E037-4CC0-9F55EB0942A3}"/>
              </a:ext>
            </a:extLst>
          </p:cNvPr>
          <p:cNvSpPr txBox="1"/>
          <p:nvPr/>
        </p:nvSpPr>
        <p:spPr>
          <a:xfrm>
            <a:off x="9053600" y="2688791"/>
            <a:ext cx="24038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DA449FC-2DE5-6606-B674-4E174D9D7FF2}"/>
              </a:ext>
            </a:extLst>
          </p:cNvPr>
          <p:cNvSpPr txBox="1"/>
          <p:nvPr/>
        </p:nvSpPr>
        <p:spPr>
          <a:xfrm>
            <a:off x="4055849" y="3773647"/>
            <a:ext cx="304903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5BAF07F-48B2-EA2D-1BE1-2B9424E4CFD4}"/>
              </a:ext>
            </a:extLst>
          </p:cNvPr>
          <p:cNvSpPr txBox="1"/>
          <p:nvPr/>
        </p:nvSpPr>
        <p:spPr>
          <a:xfrm>
            <a:off x="3987824" y="5934902"/>
            <a:ext cx="31170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E025D68-4F55-6C10-B235-FAF4D443497C}"/>
              </a:ext>
            </a:extLst>
          </p:cNvPr>
          <p:cNvSpPr txBox="1"/>
          <p:nvPr/>
        </p:nvSpPr>
        <p:spPr>
          <a:xfrm>
            <a:off x="9053600" y="4142979"/>
            <a:ext cx="24038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50003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 Griffiths</dc:creator>
  <cp:lastModifiedBy>Helen Griffiths</cp:lastModifiedBy>
  <cp:revision>1</cp:revision>
  <dcterms:created xsi:type="dcterms:W3CDTF">2023-10-04T13:18:44Z</dcterms:created>
  <dcterms:modified xsi:type="dcterms:W3CDTF">2023-10-04T13:25:04Z</dcterms:modified>
</cp:coreProperties>
</file>