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3" autoAdjust="0"/>
    <p:restoredTop sz="96247" autoAdjust="0"/>
  </p:normalViewPr>
  <p:slideViewPr>
    <p:cSldViewPr snapToGrid="0">
      <p:cViewPr varScale="1">
        <p:scale>
          <a:sx n="103" d="100"/>
          <a:sy n="10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2A9EB-438D-D198-BEC3-46A38AD2D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1003F-5152-1044-C12D-D70B4C184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7F5C2-8969-6ED7-4940-386AB206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3492A-EE6E-76CA-0470-AA11EE93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B8850-05CF-97DE-1BD3-9DC8CCBC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14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04000-7D00-76B4-9D0C-7781BB445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6D2BF7-B292-E460-D176-04E46AF96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4F3F7-054B-852C-678E-0175F739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9EB1D-6E97-92C4-55F2-E64265BE9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A85C1-8A85-BAF5-D0DA-A8A7E9CD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69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A0658-65E5-2728-0BA3-89E067473D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FA7819-BE76-AE43-396D-801836ADB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C17B7-0FAF-4000-6BA3-D935E6E98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FA70D-3710-224C-6847-BB85BB29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F0F11-C8FA-E100-3C83-745DA2CD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79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FD5E-28BB-BBDF-C8CA-178883B2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3C398-2AD0-F03E-B1E6-54302F70B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ECFB0-9B4D-46AF-87E7-B7E520CB6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D9F30-73E7-E036-C599-4FA6403A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E8E4C-025D-606F-C4C8-7C951C3D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025AF-C5BE-52F0-A1A4-09C76CF1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F7091-BF52-D868-B511-FA0C78AE0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0D8B0-09EC-792A-6B96-DC47DB153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E1A57-AC02-6F14-D5E0-C7BB2999B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12056-FDBF-AA2C-0CFF-82736096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11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FB115-0FBA-3A0F-E3CB-9003FF10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78225-E6B1-12AE-BA0B-04ABBA2FF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DF20A-CD0A-4392-B8BB-2B9D7A992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EA161-C09A-9109-2C77-528E72BA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D2251-EBE5-1A8B-F10C-F93A917B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C870A-9001-1460-CBBA-2F1438E8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89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69462-9E82-45CE-B319-8680FA24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A87FC-CEBE-372C-C3CC-DAC292007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A5730-BC3D-E4F2-8E18-F1FC77533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08AC9-7F2E-E710-50E3-8FFC8FB05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7002E4-00F5-F437-BA0A-BAA750F33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BE794D-3A51-3AB3-A27B-5CE2A2F78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410B00-DCFD-4985-C4A0-8C2E4657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6701A-DF0C-4F72-6057-4B8FF9E2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68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DB4EE-76C1-0AB4-91A5-45CBB39E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B2F13B-DADB-2132-2345-6FE58585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4B8A4-753E-4ABE-2B61-917E9CD1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3CAF0-3727-FC96-C10C-3F20B9E6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41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E06996-1F9E-9822-B5BE-6BDE6ED4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A57C0-F273-53F1-C8F1-540C7A74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DCDC9-1854-620B-C2E2-91955369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82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06367-DC39-B927-1E28-731D20D7D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C55D1-C073-AC23-53F5-C9C93A0D5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D47D0-C20F-E619-62AC-A05CC5527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0DD1E-6583-AFBA-2587-E1F2C670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2E9CA-61A7-0EA1-C9B1-D8DEA494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0FA60-271B-3804-9BD2-90A332FA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51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68056-1820-A35A-EB18-EDFC365A0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D7E45-0810-430D-D8F8-E2B6BF605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85C0CC-53BD-E5C1-78E6-6E393C367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04D5B-BE8D-29EB-6214-FAEAC68B1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CF105-51CB-ABA0-CC98-6CA2FA429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D3696-E097-0DEE-F8C2-265FCA7FD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68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4AC0C3-68E6-9F0A-CD6D-8EC6AA144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E3927-F560-F18D-FB59-B2886736C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596DD-1B6E-C8C3-6613-0D8975D1D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9331F-BA84-4632-ADBD-C313DA07CAF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DAFEF-9DC4-652D-D5C7-E12DE4537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2650C-FA5C-213E-4A46-668C233F4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4D6B3-8834-4BED-8F1F-97E069F56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97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66429-C193-AE2E-B3DA-4A551D64AC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FB227-648A-E58F-4071-7F8F2F5E2B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B12B75-5F28-EDA5-2F89-24CA6A9F6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00" y="0"/>
            <a:ext cx="1096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0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66429-C193-AE2E-B3DA-4A551D64AC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FB227-648A-E58F-4071-7F8F2F5E2B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B12B75-5F28-EDA5-2F89-24CA6A9F6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00" y="0"/>
            <a:ext cx="10962000" cy="68580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B441D27-BC55-1F3B-D59A-C9EFD9C00A46}"/>
              </a:ext>
            </a:extLst>
          </p:cNvPr>
          <p:cNvCxnSpPr>
            <a:cxnSpLocks/>
          </p:cNvCxnSpPr>
          <p:nvPr/>
        </p:nvCxnSpPr>
        <p:spPr>
          <a:xfrm>
            <a:off x="1623527" y="615820"/>
            <a:ext cx="1371600" cy="15955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FBB8E-8F78-3DE5-C11A-B47419302AB4}"/>
              </a:ext>
            </a:extLst>
          </p:cNvPr>
          <p:cNvCxnSpPr>
            <a:cxnSpLocks/>
          </p:cNvCxnSpPr>
          <p:nvPr/>
        </p:nvCxnSpPr>
        <p:spPr>
          <a:xfrm>
            <a:off x="1458686" y="1030288"/>
            <a:ext cx="1635968" cy="28139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A93468-7DA4-714A-DB97-6C82F3ED3D7D}"/>
              </a:ext>
            </a:extLst>
          </p:cNvPr>
          <p:cNvCxnSpPr>
            <a:cxnSpLocks/>
          </p:cNvCxnSpPr>
          <p:nvPr/>
        </p:nvCxnSpPr>
        <p:spPr>
          <a:xfrm flipV="1">
            <a:off x="1701282" y="615820"/>
            <a:ext cx="1393372" cy="1202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07B00C7-8D5F-0D87-848C-F4941C4C6ED1}"/>
              </a:ext>
            </a:extLst>
          </p:cNvPr>
          <p:cNvCxnSpPr>
            <a:cxnSpLocks/>
          </p:cNvCxnSpPr>
          <p:nvPr/>
        </p:nvCxnSpPr>
        <p:spPr>
          <a:xfrm>
            <a:off x="1673701" y="2259368"/>
            <a:ext cx="1486267" cy="23729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9C67FCD-100E-DFC5-68C4-5EBAE5E85057}"/>
              </a:ext>
            </a:extLst>
          </p:cNvPr>
          <p:cNvCxnSpPr>
            <a:cxnSpLocks/>
          </p:cNvCxnSpPr>
          <p:nvPr/>
        </p:nvCxnSpPr>
        <p:spPr>
          <a:xfrm flipV="1">
            <a:off x="1393372" y="1025980"/>
            <a:ext cx="1701282" cy="15704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CDF6D15-0D04-C4E0-E97E-7CC2BF7005F7}"/>
              </a:ext>
            </a:extLst>
          </p:cNvPr>
          <p:cNvCxnSpPr>
            <a:cxnSpLocks/>
          </p:cNvCxnSpPr>
          <p:nvPr/>
        </p:nvCxnSpPr>
        <p:spPr>
          <a:xfrm flipV="1">
            <a:off x="1676401" y="1811225"/>
            <a:ext cx="1418253" cy="12071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3ECAD4B-E01F-5796-A640-665A24BC602D}"/>
              </a:ext>
            </a:extLst>
          </p:cNvPr>
          <p:cNvCxnSpPr>
            <a:cxnSpLocks/>
          </p:cNvCxnSpPr>
          <p:nvPr/>
        </p:nvCxnSpPr>
        <p:spPr>
          <a:xfrm flipV="1">
            <a:off x="1487089" y="2952433"/>
            <a:ext cx="1672879" cy="16837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FF853CD-8A50-8573-5A1F-FAB2CF292B2E}"/>
              </a:ext>
            </a:extLst>
          </p:cNvPr>
          <p:cNvCxnSpPr>
            <a:cxnSpLocks/>
          </p:cNvCxnSpPr>
          <p:nvPr/>
        </p:nvCxnSpPr>
        <p:spPr>
          <a:xfrm>
            <a:off x="1421775" y="5841494"/>
            <a:ext cx="1738193" cy="7985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DEEF972-D4F0-3D6E-8853-89C03C3787F7}"/>
              </a:ext>
            </a:extLst>
          </p:cNvPr>
          <p:cNvCxnSpPr>
            <a:cxnSpLocks/>
          </p:cNvCxnSpPr>
          <p:nvPr/>
        </p:nvCxnSpPr>
        <p:spPr>
          <a:xfrm flipV="1">
            <a:off x="1516430" y="1387956"/>
            <a:ext cx="1643538" cy="48274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FF8FEC6-F74A-3D52-EE23-5EABA26A9441}"/>
              </a:ext>
            </a:extLst>
          </p:cNvPr>
          <p:cNvCxnSpPr>
            <a:cxnSpLocks/>
          </p:cNvCxnSpPr>
          <p:nvPr/>
        </p:nvCxnSpPr>
        <p:spPr>
          <a:xfrm flipV="1">
            <a:off x="1701282" y="4966575"/>
            <a:ext cx="1421775" cy="17026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903B9A8-596E-340A-CE53-87C1B58B1F53}"/>
              </a:ext>
            </a:extLst>
          </p:cNvPr>
          <p:cNvCxnSpPr>
            <a:cxnSpLocks/>
          </p:cNvCxnSpPr>
          <p:nvPr/>
        </p:nvCxnSpPr>
        <p:spPr>
          <a:xfrm>
            <a:off x="1393372" y="1387956"/>
            <a:ext cx="1754156" cy="200262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86FF27C-D70F-E0E4-9A2A-10F94B748A2D}"/>
              </a:ext>
            </a:extLst>
          </p:cNvPr>
          <p:cNvCxnSpPr>
            <a:cxnSpLocks/>
          </p:cNvCxnSpPr>
          <p:nvPr/>
        </p:nvCxnSpPr>
        <p:spPr>
          <a:xfrm flipV="1">
            <a:off x="1623527" y="4223719"/>
            <a:ext cx="1631096" cy="186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756F9CE-1EDC-8B3F-F2ED-CC289FE7287D}"/>
              </a:ext>
            </a:extLst>
          </p:cNvPr>
          <p:cNvCxnSpPr>
            <a:cxnSpLocks/>
          </p:cNvCxnSpPr>
          <p:nvPr/>
        </p:nvCxnSpPr>
        <p:spPr>
          <a:xfrm flipV="1">
            <a:off x="1701282" y="2567318"/>
            <a:ext cx="1466256" cy="12491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56F5296-A646-8D5F-130E-6946779CC740}"/>
              </a:ext>
            </a:extLst>
          </p:cNvPr>
          <p:cNvCxnSpPr>
            <a:cxnSpLocks/>
          </p:cNvCxnSpPr>
          <p:nvPr/>
        </p:nvCxnSpPr>
        <p:spPr>
          <a:xfrm>
            <a:off x="1713929" y="3409977"/>
            <a:ext cx="1405606" cy="28253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FE1F50-040C-B5B3-51EE-62F3F4E44CF9}"/>
              </a:ext>
            </a:extLst>
          </p:cNvPr>
          <p:cNvCxnSpPr>
            <a:cxnSpLocks/>
          </p:cNvCxnSpPr>
          <p:nvPr/>
        </p:nvCxnSpPr>
        <p:spPr>
          <a:xfrm flipH="1">
            <a:off x="1509798" y="5416604"/>
            <a:ext cx="163773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4915039-D94F-056B-D3FA-2DF5B4768FC1}"/>
              </a:ext>
            </a:extLst>
          </p:cNvPr>
          <p:cNvCxnSpPr>
            <a:cxnSpLocks/>
          </p:cNvCxnSpPr>
          <p:nvPr/>
        </p:nvCxnSpPr>
        <p:spPr>
          <a:xfrm flipH="1" flipV="1">
            <a:off x="1623527" y="4966575"/>
            <a:ext cx="1581745" cy="874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618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Griffiths</dc:creator>
  <cp:lastModifiedBy>Helen Griffiths</cp:lastModifiedBy>
  <cp:revision>2</cp:revision>
  <dcterms:created xsi:type="dcterms:W3CDTF">2023-12-19T10:47:43Z</dcterms:created>
  <dcterms:modified xsi:type="dcterms:W3CDTF">2023-12-19T11:22:25Z</dcterms:modified>
</cp:coreProperties>
</file>