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318" r:id="rId3"/>
    <p:sldId id="337" r:id="rId4"/>
    <p:sldId id="335" r:id="rId5"/>
    <p:sldId id="32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EBA039"/>
    <a:srgbClr val="525252"/>
    <a:srgbClr val="87A2D3"/>
    <a:srgbClr val="E78000"/>
    <a:srgbClr val="847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3F402-DEB2-45B3-B68E-5A0DCAA111E8}" v="2" dt="2023-09-20T10:50:46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5366" autoAdjust="0"/>
  </p:normalViewPr>
  <p:slideViewPr>
    <p:cSldViewPr>
      <p:cViewPr>
        <p:scale>
          <a:sx n="75" d="100"/>
          <a:sy n="75" d="100"/>
        </p:scale>
        <p:origin x="139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reen" userId="5c87a1a1-9dba-4e8d-80a3-ee66ced3ed9c" providerId="ADAL" clId="{9BEC8D69-8149-48CE-8F81-2119724BD612}"/>
    <pc:docChg chg="undo custSel modSld">
      <pc:chgData name="Andrew Green" userId="5c87a1a1-9dba-4e8d-80a3-ee66ced3ed9c" providerId="ADAL" clId="{9BEC8D69-8149-48CE-8F81-2119724BD612}" dt="2022-10-23T10:31:52.069" v="75" actId="20577"/>
      <pc:docMkLst>
        <pc:docMk/>
      </pc:docMkLst>
      <pc:sldChg chg="modSp mod">
        <pc:chgData name="Andrew Green" userId="5c87a1a1-9dba-4e8d-80a3-ee66ced3ed9c" providerId="ADAL" clId="{9BEC8D69-8149-48CE-8F81-2119724BD612}" dt="2022-10-23T10:31:52.069" v="75" actId="20577"/>
        <pc:sldMkLst>
          <pc:docMk/>
          <pc:sldMk cId="3595795780" sldId="330"/>
        </pc:sldMkLst>
        <pc:spChg chg="mod">
          <ac:chgData name="Andrew Green" userId="5c87a1a1-9dba-4e8d-80a3-ee66ced3ed9c" providerId="ADAL" clId="{9BEC8D69-8149-48CE-8F81-2119724BD612}" dt="2022-10-23T10:31:52.069" v="75" actId="20577"/>
          <ac:spMkLst>
            <pc:docMk/>
            <pc:sldMk cId="3595795780" sldId="330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39.215" v="19" actId="20577"/>
        <pc:sldMkLst>
          <pc:docMk/>
          <pc:sldMk cId="3735659964" sldId="335"/>
        </pc:sldMkLst>
        <pc:spChg chg="mod">
          <ac:chgData name="Andrew Green" userId="5c87a1a1-9dba-4e8d-80a3-ee66ced3ed9c" providerId="ADAL" clId="{9BEC8D69-8149-48CE-8F81-2119724BD612}" dt="2022-10-23T10:29:39.215" v="19" actId="20577"/>
          <ac:spMkLst>
            <pc:docMk/>
            <pc:sldMk cId="3735659964" sldId="335"/>
            <ac:spMk id="3" creationId="{D51E7148-B95F-43E2-9C0C-8AC9F24B85BB}"/>
          </ac:spMkLst>
        </pc:spChg>
      </pc:sldChg>
      <pc:sldChg chg="modSp mod">
        <pc:chgData name="Andrew Green" userId="5c87a1a1-9dba-4e8d-80a3-ee66ced3ed9c" providerId="ADAL" clId="{9BEC8D69-8149-48CE-8F81-2119724BD612}" dt="2022-10-23T10:29:31.030" v="13" actId="20577"/>
        <pc:sldMkLst>
          <pc:docMk/>
          <pc:sldMk cId="1803036447" sldId="336"/>
        </pc:sldMkLst>
        <pc:spChg chg="mod">
          <ac:chgData name="Andrew Green" userId="5c87a1a1-9dba-4e8d-80a3-ee66ced3ed9c" providerId="ADAL" clId="{9BEC8D69-8149-48CE-8F81-2119724BD612}" dt="2022-10-23T10:29:31.030" v="13" actId="20577"/>
          <ac:spMkLst>
            <pc:docMk/>
            <pc:sldMk cId="1803036447" sldId="336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35.650" v="16" actId="20577"/>
        <pc:sldMkLst>
          <pc:docMk/>
          <pc:sldMk cId="840762016" sldId="338"/>
        </pc:sldMkLst>
        <pc:spChg chg="mod">
          <ac:chgData name="Andrew Green" userId="5c87a1a1-9dba-4e8d-80a3-ee66ced3ed9c" providerId="ADAL" clId="{9BEC8D69-8149-48CE-8F81-2119724BD612}" dt="2022-10-23T10:29:35.650" v="16" actId="20577"/>
          <ac:spMkLst>
            <pc:docMk/>
            <pc:sldMk cId="840762016" sldId="33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21.847" v="6" actId="20577"/>
        <pc:sldMkLst>
          <pc:docMk/>
          <pc:sldMk cId="2085347914" sldId="339"/>
        </pc:sldMkLst>
        <pc:spChg chg="mod">
          <ac:chgData name="Andrew Green" userId="5c87a1a1-9dba-4e8d-80a3-ee66ced3ed9c" providerId="ADAL" clId="{9BEC8D69-8149-48CE-8F81-2119724BD612}" dt="2022-10-23T10:29:21.847" v="6" actId="20577"/>
          <ac:spMkLst>
            <pc:docMk/>
            <pc:sldMk cId="2085347914" sldId="339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11.384" v="3" actId="20577"/>
        <pc:sldMkLst>
          <pc:docMk/>
          <pc:sldMk cId="3045790741" sldId="341"/>
        </pc:sldMkLst>
        <pc:spChg chg="mod">
          <ac:chgData name="Andrew Green" userId="5c87a1a1-9dba-4e8d-80a3-ee66ced3ed9c" providerId="ADAL" clId="{9BEC8D69-8149-48CE-8F81-2119724BD612}" dt="2022-10-23T10:29:11.384" v="3" actId="20577"/>
          <ac:spMkLst>
            <pc:docMk/>
            <pc:sldMk cId="3045790741" sldId="341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52.126" v="24" actId="20577"/>
        <pc:sldMkLst>
          <pc:docMk/>
          <pc:sldMk cId="3929941815" sldId="342"/>
        </pc:sldMkLst>
        <pc:spChg chg="mod">
          <ac:chgData name="Andrew Green" userId="5c87a1a1-9dba-4e8d-80a3-ee66ced3ed9c" providerId="ADAL" clId="{9BEC8D69-8149-48CE-8F81-2119724BD612}" dt="2022-10-23T10:29:52.126" v="24" actId="20577"/>
          <ac:spMkLst>
            <pc:docMk/>
            <pc:sldMk cId="3929941815" sldId="342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29:59.797" v="29" actId="20577"/>
        <pc:sldMkLst>
          <pc:docMk/>
          <pc:sldMk cId="2001302641" sldId="343"/>
        </pc:sldMkLst>
        <pc:spChg chg="mod">
          <ac:chgData name="Andrew Green" userId="5c87a1a1-9dba-4e8d-80a3-ee66ced3ed9c" providerId="ADAL" clId="{9BEC8D69-8149-48CE-8F81-2119724BD612}" dt="2022-10-23T10:29:59.797" v="29" actId="20577"/>
          <ac:spMkLst>
            <pc:docMk/>
            <pc:sldMk cId="2001302641" sldId="343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06.492" v="30" actId="20577"/>
        <pc:sldMkLst>
          <pc:docMk/>
          <pc:sldMk cId="3057499476" sldId="345"/>
        </pc:sldMkLst>
        <pc:spChg chg="mod">
          <ac:chgData name="Andrew Green" userId="5c87a1a1-9dba-4e8d-80a3-ee66ced3ed9c" providerId="ADAL" clId="{9BEC8D69-8149-48CE-8F81-2119724BD612}" dt="2022-10-23T10:30:06.492" v="30" actId="20577"/>
          <ac:spMkLst>
            <pc:docMk/>
            <pc:sldMk cId="3057499476" sldId="345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19.777" v="35" actId="113"/>
        <pc:sldMkLst>
          <pc:docMk/>
          <pc:sldMk cId="2113722476" sldId="347"/>
        </pc:sldMkLst>
        <pc:spChg chg="mod">
          <ac:chgData name="Andrew Green" userId="5c87a1a1-9dba-4e8d-80a3-ee66ced3ed9c" providerId="ADAL" clId="{9BEC8D69-8149-48CE-8F81-2119724BD612}" dt="2022-10-23T10:30:19.777" v="35" actId="113"/>
          <ac:spMkLst>
            <pc:docMk/>
            <pc:sldMk cId="2113722476" sldId="347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27.622" v="37" actId="20577"/>
        <pc:sldMkLst>
          <pc:docMk/>
          <pc:sldMk cId="3902230839" sldId="348"/>
        </pc:sldMkLst>
        <pc:spChg chg="mod">
          <ac:chgData name="Andrew Green" userId="5c87a1a1-9dba-4e8d-80a3-ee66ced3ed9c" providerId="ADAL" clId="{9BEC8D69-8149-48CE-8F81-2119724BD612}" dt="2022-10-23T10:30:27.622" v="37" actId="20577"/>
          <ac:spMkLst>
            <pc:docMk/>
            <pc:sldMk cId="3902230839" sldId="34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31.059" v="41" actId="20577"/>
        <pc:sldMkLst>
          <pc:docMk/>
          <pc:sldMk cId="2221455456" sldId="349"/>
        </pc:sldMkLst>
        <pc:spChg chg="mod">
          <ac:chgData name="Andrew Green" userId="5c87a1a1-9dba-4e8d-80a3-ee66ced3ed9c" providerId="ADAL" clId="{9BEC8D69-8149-48CE-8F81-2119724BD612}" dt="2022-10-23T10:30:31.059" v="41" actId="20577"/>
          <ac:spMkLst>
            <pc:docMk/>
            <pc:sldMk cId="2221455456" sldId="349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42.823" v="46" actId="20577"/>
        <pc:sldMkLst>
          <pc:docMk/>
          <pc:sldMk cId="4125099878" sldId="350"/>
        </pc:sldMkLst>
        <pc:spChg chg="mod">
          <ac:chgData name="Andrew Green" userId="5c87a1a1-9dba-4e8d-80a3-ee66ced3ed9c" providerId="ADAL" clId="{9BEC8D69-8149-48CE-8F81-2119724BD612}" dt="2022-10-23T10:30:42.823" v="46" actId="20577"/>
          <ac:spMkLst>
            <pc:docMk/>
            <pc:sldMk cId="4125099878" sldId="350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51.697" v="49" actId="20577"/>
        <pc:sldMkLst>
          <pc:docMk/>
          <pc:sldMk cId="3282612714" sldId="352"/>
        </pc:sldMkLst>
        <pc:spChg chg="mod">
          <ac:chgData name="Andrew Green" userId="5c87a1a1-9dba-4e8d-80a3-ee66ced3ed9c" providerId="ADAL" clId="{9BEC8D69-8149-48CE-8F81-2119724BD612}" dt="2022-10-23T10:30:51.697" v="49" actId="20577"/>
          <ac:spMkLst>
            <pc:docMk/>
            <pc:sldMk cId="3282612714" sldId="352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0:59.752" v="51" actId="20577"/>
        <pc:sldMkLst>
          <pc:docMk/>
          <pc:sldMk cId="1711301825" sldId="353"/>
        </pc:sldMkLst>
        <pc:spChg chg="mod">
          <ac:chgData name="Andrew Green" userId="5c87a1a1-9dba-4e8d-80a3-ee66ced3ed9c" providerId="ADAL" clId="{9BEC8D69-8149-48CE-8F81-2119724BD612}" dt="2022-10-23T10:30:59.752" v="51" actId="20577"/>
          <ac:spMkLst>
            <pc:docMk/>
            <pc:sldMk cId="1711301825" sldId="353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10.567" v="56" actId="20577"/>
        <pc:sldMkLst>
          <pc:docMk/>
          <pc:sldMk cId="3105755774" sldId="355"/>
        </pc:sldMkLst>
        <pc:spChg chg="mod">
          <ac:chgData name="Andrew Green" userId="5c87a1a1-9dba-4e8d-80a3-ee66ced3ed9c" providerId="ADAL" clId="{9BEC8D69-8149-48CE-8F81-2119724BD612}" dt="2022-10-23T10:31:10.567" v="56" actId="20577"/>
          <ac:spMkLst>
            <pc:docMk/>
            <pc:sldMk cId="3105755774" sldId="355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13.737" v="57" actId="20577"/>
        <pc:sldMkLst>
          <pc:docMk/>
          <pc:sldMk cId="366042280" sldId="357"/>
        </pc:sldMkLst>
        <pc:spChg chg="mod">
          <ac:chgData name="Andrew Green" userId="5c87a1a1-9dba-4e8d-80a3-ee66ced3ed9c" providerId="ADAL" clId="{9BEC8D69-8149-48CE-8F81-2119724BD612}" dt="2022-10-23T10:31:13.737" v="57" actId="20577"/>
          <ac:spMkLst>
            <pc:docMk/>
            <pc:sldMk cId="366042280" sldId="357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19.524" v="58" actId="20577"/>
        <pc:sldMkLst>
          <pc:docMk/>
          <pc:sldMk cId="532823386" sldId="358"/>
        </pc:sldMkLst>
        <pc:spChg chg="mod">
          <ac:chgData name="Andrew Green" userId="5c87a1a1-9dba-4e8d-80a3-ee66ced3ed9c" providerId="ADAL" clId="{9BEC8D69-8149-48CE-8F81-2119724BD612}" dt="2022-10-23T10:31:19.524" v="58" actId="20577"/>
          <ac:spMkLst>
            <pc:docMk/>
            <pc:sldMk cId="532823386" sldId="35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25.684" v="62" actId="20577"/>
        <pc:sldMkLst>
          <pc:docMk/>
          <pc:sldMk cId="2601844680" sldId="360"/>
        </pc:sldMkLst>
        <pc:spChg chg="mod">
          <ac:chgData name="Andrew Green" userId="5c87a1a1-9dba-4e8d-80a3-ee66ced3ed9c" providerId="ADAL" clId="{9BEC8D69-8149-48CE-8F81-2119724BD612}" dt="2022-10-23T10:31:25.684" v="62" actId="20577"/>
          <ac:spMkLst>
            <pc:docMk/>
            <pc:sldMk cId="2601844680" sldId="360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9BEC8D69-8149-48CE-8F81-2119724BD612}" dt="2022-10-23T10:31:36.503" v="70" actId="20577"/>
        <pc:sldMkLst>
          <pc:docMk/>
          <pc:sldMk cId="3391098955" sldId="361"/>
        </pc:sldMkLst>
        <pc:spChg chg="mod">
          <ac:chgData name="Andrew Green" userId="5c87a1a1-9dba-4e8d-80a3-ee66ced3ed9c" providerId="ADAL" clId="{9BEC8D69-8149-48CE-8F81-2119724BD612}" dt="2022-10-23T10:31:36.503" v="70" actId="20577"/>
          <ac:spMkLst>
            <pc:docMk/>
            <pc:sldMk cId="3391098955" sldId="361"/>
            <ac:spMk id="3" creationId="{00000000-0000-0000-0000-000000000000}"/>
          </ac:spMkLst>
        </pc:spChg>
      </pc:sldChg>
    </pc:docChg>
  </pc:docChgLst>
  <pc:docChgLst>
    <pc:chgData name="Andrew Green" userId="5c87a1a1-9dba-4e8d-80a3-ee66ced3ed9c" providerId="ADAL" clId="{EE23F402-DEB2-45B3-B68E-5A0DCAA111E8}"/>
    <pc:docChg chg="undo custSel delSld modSld">
      <pc:chgData name="Andrew Green" userId="5c87a1a1-9dba-4e8d-80a3-ee66ced3ed9c" providerId="ADAL" clId="{EE23F402-DEB2-45B3-B68E-5A0DCAA111E8}" dt="2023-09-20T10:55:42.911" v="1223" actId="113"/>
      <pc:docMkLst>
        <pc:docMk/>
      </pc:docMkLst>
      <pc:sldChg chg="modSp mod">
        <pc:chgData name="Andrew Green" userId="5c87a1a1-9dba-4e8d-80a3-ee66ced3ed9c" providerId="ADAL" clId="{EE23F402-DEB2-45B3-B68E-5A0DCAA111E8}" dt="2023-09-20T10:44:35.501" v="64" actId="20577"/>
        <pc:sldMkLst>
          <pc:docMk/>
          <pc:sldMk cId="0" sldId="256"/>
        </pc:sldMkLst>
        <pc:spChg chg="mod">
          <ac:chgData name="Andrew Green" userId="5c87a1a1-9dba-4e8d-80a3-ee66ced3ed9c" providerId="ADAL" clId="{EE23F402-DEB2-45B3-B68E-5A0DCAA111E8}" dt="2023-09-20T10:44:35.501" v="64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Andrew Green" userId="5c87a1a1-9dba-4e8d-80a3-ee66ced3ed9c" providerId="ADAL" clId="{EE23F402-DEB2-45B3-B68E-5A0DCAA111E8}" dt="2023-09-20T10:44:54.514" v="93" actId="20577"/>
        <pc:sldMkLst>
          <pc:docMk/>
          <pc:sldMk cId="601417036" sldId="318"/>
        </pc:sldMkLst>
        <pc:spChg chg="mod">
          <ac:chgData name="Andrew Green" userId="5c87a1a1-9dba-4e8d-80a3-ee66ced3ed9c" providerId="ADAL" clId="{EE23F402-DEB2-45B3-B68E-5A0DCAA111E8}" dt="2023-09-20T10:44:54.514" v="93" actId="20577"/>
          <ac:spMkLst>
            <pc:docMk/>
            <pc:sldMk cId="601417036" sldId="318"/>
            <ac:spMk id="3" creationId="{00000000-0000-0000-0000-000000000000}"/>
          </ac:spMkLst>
        </pc:spChg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41666190" sldId="320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595795780" sldId="330"/>
        </pc:sldMkLst>
      </pc:sldChg>
      <pc:sldChg chg="addSp delSp modSp mod">
        <pc:chgData name="Andrew Green" userId="5c87a1a1-9dba-4e8d-80a3-ee66ced3ed9c" providerId="ADAL" clId="{EE23F402-DEB2-45B3-B68E-5A0DCAA111E8}" dt="2023-09-20T10:55:42.911" v="1223" actId="113"/>
        <pc:sldMkLst>
          <pc:docMk/>
          <pc:sldMk cId="3735659964" sldId="335"/>
        </pc:sldMkLst>
        <pc:spChg chg="mod">
          <ac:chgData name="Andrew Green" userId="5c87a1a1-9dba-4e8d-80a3-ee66ced3ed9c" providerId="ADAL" clId="{EE23F402-DEB2-45B3-B68E-5A0DCAA111E8}" dt="2023-09-20T10:46:22.099" v="104"/>
          <ac:spMkLst>
            <pc:docMk/>
            <pc:sldMk cId="3735659964" sldId="335"/>
            <ac:spMk id="2" creationId="{438580D6-3606-4CC1-9D58-9734F74A621A}"/>
          </ac:spMkLst>
        </pc:spChg>
        <pc:spChg chg="mod">
          <ac:chgData name="Andrew Green" userId="5c87a1a1-9dba-4e8d-80a3-ee66ced3ed9c" providerId="ADAL" clId="{EE23F402-DEB2-45B3-B68E-5A0DCAA111E8}" dt="2023-09-20T10:55:42.911" v="1223" actId="113"/>
          <ac:spMkLst>
            <pc:docMk/>
            <pc:sldMk cId="3735659964" sldId="335"/>
            <ac:spMk id="3" creationId="{D51E7148-B95F-43E2-9C0C-8AC9F24B85BB}"/>
          </ac:spMkLst>
        </pc:spChg>
        <pc:picChg chg="del">
          <ac:chgData name="Andrew Green" userId="5c87a1a1-9dba-4e8d-80a3-ee66ced3ed9c" providerId="ADAL" clId="{EE23F402-DEB2-45B3-B68E-5A0DCAA111E8}" dt="2023-09-20T10:45:13.821" v="95" actId="478"/>
          <ac:picMkLst>
            <pc:docMk/>
            <pc:sldMk cId="3735659964" sldId="335"/>
            <ac:picMk id="5" creationId="{00000000-0000-0000-0000-000000000000}"/>
          </ac:picMkLst>
        </pc:picChg>
        <pc:picChg chg="del">
          <ac:chgData name="Andrew Green" userId="5c87a1a1-9dba-4e8d-80a3-ee66ced3ed9c" providerId="ADAL" clId="{EE23F402-DEB2-45B3-B68E-5A0DCAA111E8}" dt="2023-09-20T10:45:15.326" v="97" actId="478"/>
          <ac:picMkLst>
            <pc:docMk/>
            <pc:sldMk cId="3735659964" sldId="335"/>
            <ac:picMk id="6" creationId="{00000000-0000-0000-0000-000000000000}"/>
          </ac:picMkLst>
        </pc:picChg>
        <pc:picChg chg="del">
          <ac:chgData name="Andrew Green" userId="5c87a1a1-9dba-4e8d-80a3-ee66ced3ed9c" providerId="ADAL" clId="{EE23F402-DEB2-45B3-B68E-5A0DCAA111E8}" dt="2023-09-20T10:45:14.899" v="96" actId="478"/>
          <ac:picMkLst>
            <pc:docMk/>
            <pc:sldMk cId="3735659964" sldId="335"/>
            <ac:picMk id="7" creationId="{00000000-0000-0000-0000-000000000000}"/>
          </ac:picMkLst>
        </pc:picChg>
        <pc:picChg chg="add del mod modCrop">
          <ac:chgData name="Andrew Green" userId="5c87a1a1-9dba-4e8d-80a3-ee66ced3ed9c" providerId="ADAL" clId="{EE23F402-DEB2-45B3-B68E-5A0DCAA111E8}" dt="2023-09-20T10:50:36.589" v="1041" actId="478"/>
          <ac:picMkLst>
            <pc:docMk/>
            <pc:sldMk cId="3735659964" sldId="335"/>
            <ac:picMk id="8" creationId="{E60D3A06-F85E-E1EF-87E2-E85C83ECCCAA}"/>
          </ac:picMkLst>
        </pc:picChg>
        <pc:picChg chg="add mod">
          <ac:chgData name="Andrew Green" userId="5c87a1a1-9dba-4e8d-80a3-ee66ced3ed9c" providerId="ADAL" clId="{EE23F402-DEB2-45B3-B68E-5A0DCAA111E8}" dt="2023-09-20T10:51:18.219" v="1056" actId="1076"/>
          <ac:picMkLst>
            <pc:docMk/>
            <pc:sldMk cId="3735659964" sldId="335"/>
            <ac:picMk id="10" creationId="{235C6DC9-2977-C1B7-579F-2FBEE73BDC7A}"/>
          </ac:picMkLst>
        </pc:picChg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1803036447" sldId="336"/>
        </pc:sldMkLst>
      </pc:sldChg>
      <pc:sldChg chg="modSp mod">
        <pc:chgData name="Andrew Green" userId="5c87a1a1-9dba-4e8d-80a3-ee66ced3ed9c" providerId="ADAL" clId="{EE23F402-DEB2-45B3-B68E-5A0DCAA111E8}" dt="2023-09-20T10:45:04.986" v="94"/>
        <pc:sldMkLst>
          <pc:docMk/>
          <pc:sldMk cId="3397029040" sldId="337"/>
        </pc:sldMkLst>
        <pc:spChg chg="mod">
          <ac:chgData name="Andrew Green" userId="5c87a1a1-9dba-4e8d-80a3-ee66ced3ed9c" providerId="ADAL" clId="{EE23F402-DEB2-45B3-B68E-5A0DCAA111E8}" dt="2023-09-20T10:45:04.986" v="94"/>
          <ac:spMkLst>
            <pc:docMk/>
            <pc:sldMk cId="3397029040" sldId="337"/>
            <ac:spMk id="2" creationId="{00000000-0000-0000-0000-000000000000}"/>
          </ac:spMkLst>
        </pc:spChg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840762016" sldId="338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085347914" sldId="339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267777358" sldId="340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045790741" sldId="341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929941815" sldId="342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001302641" sldId="343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117019340" sldId="344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057499476" sldId="345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1858421856" sldId="346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113722476" sldId="347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902230839" sldId="348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221455456" sldId="349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4125099878" sldId="350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1050244602" sldId="351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282612714" sldId="352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1711301825" sldId="353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837442745" sldId="354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105755774" sldId="355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290009049" sldId="356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66042280" sldId="357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532823386" sldId="358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464261487" sldId="359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2601844680" sldId="360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391098955" sldId="361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4120120505" sldId="362"/>
        </pc:sldMkLst>
      </pc:sldChg>
      <pc:sldChg chg="del">
        <pc:chgData name="Andrew Green" userId="5c87a1a1-9dba-4e8d-80a3-ee66ced3ed9c" providerId="ADAL" clId="{EE23F402-DEB2-45B3-B68E-5A0DCAA111E8}" dt="2023-09-20T10:53:23.571" v="1222" actId="47"/>
        <pc:sldMkLst>
          <pc:docMk/>
          <pc:sldMk cId="3690198233" sldId="363"/>
        </pc:sldMkLst>
      </pc:sldChg>
    </pc:docChg>
  </pc:docChgLst>
  <pc:docChgLst>
    <pc:chgData name="Andrew Green" userId="5c87a1a1-9dba-4e8d-80a3-ee66ced3ed9c" providerId="ADAL" clId="{48C1142C-809E-424A-B135-708AC5041716}"/>
    <pc:docChg chg="undo custSel addSld modSld">
      <pc:chgData name="Andrew Green" userId="5c87a1a1-9dba-4e8d-80a3-ee66ced3ed9c" providerId="ADAL" clId="{48C1142C-809E-424A-B135-708AC5041716}" dt="2022-06-23T15:09:00.568" v="447" actId="20577"/>
      <pc:docMkLst>
        <pc:docMk/>
      </pc:docMkLst>
      <pc:sldChg chg="modSp mod">
        <pc:chgData name="Andrew Green" userId="5c87a1a1-9dba-4e8d-80a3-ee66ced3ed9c" providerId="ADAL" clId="{48C1142C-809E-424A-B135-708AC5041716}" dt="2022-06-23T15:09:00.568" v="447" actId="20577"/>
        <pc:sldMkLst>
          <pc:docMk/>
          <pc:sldMk cId="0" sldId="256"/>
        </pc:sldMkLst>
        <pc:spChg chg="mod">
          <ac:chgData name="Andrew Green" userId="5c87a1a1-9dba-4e8d-80a3-ee66ced3ed9c" providerId="ADAL" clId="{48C1142C-809E-424A-B135-708AC5041716}" dt="2022-06-23T15:09:00.568" v="447" actId="20577"/>
          <ac:spMkLst>
            <pc:docMk/>
            <pc:sldMk cId="0" sldId="256"/>
            <ac:spMk id="2" creationId="{00000000-0000-0000-0000-000000000000}"/>
          </ac:spMkLst>
        </pc:spChg>
      </pc:sldChg>
      <pc:sldChg chg="delSp modSp add mod">
        <pc:chgData name="Andrew Green" userId="5c87a1a1-9dba-4e8d-80a3-ee66ced3ed9c" providerId="ADAL" clId="{48C1142C-809E-424A-B135-708AC5041716}" dt="2022-06-23T15:08:23.140" v="400" actId="20577"/>
        <pc:sldMkLst>
          <pc:docMk/>
          <pc:sldMk cId="3690198233" sldId="363"/>
        </pc:sldMkLst>
        <pc:spChg chg="mod">
          <ac:chgData name="Andrew Green" userId="5c87a1a1-9dba-4e8d-80a3-ee66ced3ed9c" providerId="ADAL" clId="{48C1142C-809E-424A-B135-708AC5041716}" dt="2022-06-23T14:58:24.313" v="15" actId="20577"/>
          <ac:spMkLst>
            <pc:docMk/>
            <pc:sldMk cId="3690198233" sldId="363"/>
            <ac:spMk id="2" creationId="{00000000-0000-0000-0000-000000000000}"/>
          </ac:spMkLst>
        </pc:spChg>
        <pc:spChg chg="mod">
          <ac:chgData name="Andrew Green" userId="5c87a1a1-9dba-4e8d-80a3-ee66ced3ed9c" providerId="ADAL" clId="{48C1142C-809E-424A-B135-708AC5041716}" dt="2022-06-23T15:08:23.140" v="400" actId="20577"/>
          <ac:spMkLst>
            <pc:docMk/>
            <pc:sldMk cId="3690198233" sldId="363"/>
            <ac:spMk id="3" creationId="{00000000-0000-0000-0000-000000000000}"/>
          </ac:spMkLst>
        </pc:spChg>
        <pc:picChg chg="del">
          <ac:chgData name="Andrew Green" userId="5c87a1a1-9dba-4e8d-80a3-ee66ced3ed9c" providerId="ADAL" clId="{48C1142C-809E-424A-B135-708AC5041716}" dt="2022-06-23T14:58:26.349" v="16" actId="478"/>
          <ac:picMkLst>
            <pc:docMk/>
            <pc:sldMk cId="3690198233" sldId="363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20/09/2023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 dirty="0"/>
              <a:t>UI design and build using Java</a:t>
            </a:r>
            <a:br>
              <a:rPr lang="en-GB" dirty="0"/>
            </a:br>
            <a:r>
              <a:rPr lang="en-GB" sz="2400" dirty="0">
                <a:solidFill>
                  <a:schemeClr val="tx1"/>
                </a:solidFill>
              </a:rPr>
              <a:t>Project 1 – Hangman.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In this session…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GB" sz="2400" dirty="0"/>
              <a:t>Project specifications.</a:t>
            </a:r>
          </a:p>
          <a:p>
            <a:r>
              <a:rPr lang="en-GB" sz="2400" dirty="0"/>
              <a:t>Task.</a:t>
            </a:r>
          </a:p>
          <a:p>
            <a:pPr lvl="1"/>
            <a:endParaRPr lang="en-GB" sz="2000" dirty="0"/>
          </a:p>
          <a:p>
            <a:endParaRPr lang="en-GB" sz="4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1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Project specifications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702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80D6-3606-4CC1-9D58-9734F74A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Project specifications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148-B95F-43E2-9C0C-8AC9F24B8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4042792" cy="492736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 dirty="0"/>
              <a:t>You have been tasked with designing and building a program which plays the classroom </a:t>
            </a:r>
            <a:r>
              <a:rPr lang="en-GB" sz="2000" b="1" dirty="0"/>
              <a:t>Hangman</a:t>
            </a:r>
            <a:r>
              <a:rPr lang="en-GB" sz="2000" dirty="0"/>
              <a:t> game.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 dirty="0"/>
              <a:t>The first stage is to design a UI layout appropriate for a game of hangman.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 dirty="0"/>
              <a:t>The UI should scale to fit different screens.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 dirty="0"/>
              <a:t>The UI should have: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 an area for displaying the game status (drawing the hanged man).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An area for the user controls.  These controls will allow the user to guess a single letter at a time.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/>
              <a:t>An area for displaying how much of the puzzle word has been correctly guessed.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GB" sz="2000" dirty="0"/>
              <a:t>Create a layout design for this project (or several).</a:t>
            </a:r>
          </a:p>
        </p:txBody>
      </p:sp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35C6DC9-2977-C1B7-579F-2FBEE73BD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101" y="1652924"/>
            <a:ext cx="4889771" cy="462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5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Any questions?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GB" sz="2000" dirty="0"/>
              <a:t>Next session</a:t>
            </a:r>
          </a:p>
          <a:p>
            <a:r>
              <a:rPr lang="en-GB" sz="2000" dirty="0"/>
              <a:t>Learning PHP #1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design-AG-2016</Template>
  <TotalTime>324</TotalTime>
  <Words>151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UI design and build using Java Project 1 – Hangman.</vt:lpstr>
      <vt:lpstr>In this session…</vt:lpstr>
      <vt:lpstr>Project specifications  </vt:lpstr>
      <vt:lpstr>Project specifications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166</cp:revision>
  <dcterms:created xsi:type="dcterms:W3CDTF">2010-09-12T20:40:41Z</dcterms:created>
  <dcterms:modified xsi:type="dcterms:W3CDTF">2023-09-20T10:55:46Z</dcterms:modified>
</cp:coreProperties>
</file>