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69" r:id="rId4"/>
    <p:sldId id="272" r:id="rId5"/>
    <p:sldId id="267" r:id="rId6"/>
    <p:sldId id="263" r:id="rId7"/>
    <p:sldId id="271" r:id="rId8"/>
    <p:sldId id="266" r:id="rId9"/>
    <p:sldId id="257" r:id="rId10"/>
    <p:sldId id="262" r:id="rId11"/>
    <p:sldId id="270" r:id="rId12"/>
    <p:sldId id="258" r:id="rId13"/>
    <p:sldId id="259" r:id="rId14"/>
    <p:sldId id="261" r:id="rId15"/>
    <p:sldId id="276" r:id="rId16"/>
    <p:sldId id="264" r:id="rId17"/>
    <p:sldId id="273" r:id="rId18"/>
    <p:sldId id="275" r:id="rId19"/>
    <p:sldId id="274" r:id="rId20"/>
    <p:sldId id="265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A2D6"/>
    <a:srgbClr val="1B7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F2427-2A5B-4A37-8A3D-47782AAD0967}" v="308" dt="2025-06-19T07:44:58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Potter" userId="b6d4c984-483f-4254-9e45-fbeab2665920" providerId="ADAL" clId="{763F2427-2A5B-4A37-8A3D-47782AAD0967}"/>
    <pc:docChg chg="undo redo custSel addSld delSld modSld sldOrd">
      <pc:chgData name="Chris Potter" userId="b6d4c984-483f-4254-9e45-fbeab2665920" providerId="ADAL" clId="{763F2427-2A5B-4A37-8A3D-47782AAD0967}" dt="2025-06-19T07:47:14.937" v="5278" actId="27636"/>
      <pc:docMkLst>
        <pc:docMk/>
      </pc:docMkLst>
      <pc:sldChg chg="addSp delSp modSp mod setBg">
        <pc:chgData name="Chris Potter" userId="b6d4c984-483f-4254-9e45-fbeab2665920" providerId="ADAL" clId="{763F2427-2A5B-4A37-8A3D-47782AAD0967}" dt="2025-06-18T20:58:03.999" v="3225" actId="20577"/>
        <pc:sldMkLst>
          <pc:docMk/>
          <pc:sldMk cId="3651408337" sldId="256"/>
        </pc:sldMkLst>
        <pc:spChg chg="add del mod">
          <ac:chgData name="Chris Potter" userId="b6d4c984-483f-4254-9e45-fbeab2665920" providerId="ADAL" clId="{763F2427-2A5B-4A37-8A3D-47782AAD0967}" dt="2025-06-18T20:56:04.145" v="3201"/>
          <ac:spMkLst>
            <pc:docMk/>
            <pc:sldMk cId="3651408337" sldId="256"/>
            <ac:spMk id="2" creationId="{591E5059-B1D3-EE0D-F23F-9DAE7D0148AC}"/>
          </ac:spMkLst>
        </pc:spChg>
        <pc:spChg chg="mod">
          <ac:chgData name="Chris Potter" userId="b6d4c984-483f-4254-9e45-fbeab2665920" providerId="ADAL" clId="{763F2427-2A5B-4A37-8A3D-47782AAD0967}" dt="2025-06-18T20:58:03.999" v="3225" actId="20577"/>
          <ac:spMkLst>
            <pc:docMk/>
            <pc:sldMk cId="3651408337" sldId="256"/>
            <ac:spMk id="3" creationId="{61961FF0-8954-9C87-1385-0F695FB25E23}"/>
          </ac:spMkLst>
        </pc:spChg>
        <pc:spChg chg="add mod">
          <ac:chgData name="Chris Potter" userId="b6d4c984-483f-4254-9e45-fbeab2665920" providerId="ADAL" clId="{763F2427-2A5B-4A37-8A3D-47782AAD0967}" dt="2025-06-18T20:54:29.666" v="3185" actId="478"/>
          <ac:spMkLst>
            <pc:docMk/>
            <pc:sldMk cId="3651408337" sldId="256"/>
            <ac:spMk id="4" creationId="{87ADB5C2-45D8-1742-16EB-16166EA1B1A3}"/>
          </ac:spMkLst>
        </pc:spChg>
        <pc:spChg chg="add mod">
          <ac:chgData name="Chris Potter" userId="b6d4c984-483f-4254-9e45-fbeab2665920" providerId="ADAL" clId="{763F2427-2A5B-4A37-8A3D-47782AAD0967}" dt="2025-06-18T20:56:52.051" v="3214" actId="1076"/>
          <ac:spMkLst>
            <pc:docMk/>
            <pc:sldMk cId="3651408337" sldId="256"/>
            <ac:spMk id="5" creationId="{B3DA248C-8273-AC27-CB5B-0C7382E116D0}"/>
          </ac:spMkLst>
        </pc:spChg>
        <pc:spChg chg="add mod">
          <ac:chgData name="Chris Potter" userId="b6d4c984-483f-4254-9e45-fbeab2665920" providerId="ADAL" clId="{763F2427-2A5B-4A37-8A3D-47782AAD0967}" dt="2025-06-18T20:57:06.226" v="3218" actId="1076"/>
          <ac:spMkLst>
            <pc:docMk/>
            <pc:sldMk cId="3651408337" sldId="256"/>
            <ac:spMk id="6" creationId="{F95741D6-C4B4-B74D-86B8-02BD3BC1C9D1}"/>
          </ac:spMkLst>
        </pc:spChg>
        <pc:picChg chg="add del">
          <ac:chgData name="Chris Potter" userId="b6d4c984-483f-4254-9e45-fbeab2665920" providerId="ADAL" clId="{763F2427-2A5B-4A37-8A3D-47782AAD0967}" dt="2025-06-18T20:54:34.511" v="3187" actId="478"/>
          <ac:picMkLst>
            <pc:docMk/>
            <pc:sldMk cId="3651408337" sldId="256"/>
            <ac:picMk id="1026" creationId="{264AB1D0-43E7-D055-BE8A-6CE5FCAF04C5}"/>
          </ac:picMkLst>
        </pc:picChg>
      </pc:sldChg>
      <pc:sldChg chg="addSp modSp mod">
        <pc:chgData name="Chris Potter" userId="b6d4c984-483f-4254-9e45-fbeab2665920" providerId="ADAL" clId="{763F2427-2A5B-4A37-8A3D-47782AAD0967}" dt="2025-06-18T21:22:52.189" v="3635" actId="113"/>
        <pc:sldMkLst>
          <pc:docMk/>
          <pc:sldMk cId="2890785981" sldId="257"/>
        </pc:sldMkLst>
        <pc:spChg chg="add mod">
          <ac:chgData name="Chris Potter" userId="b6d4c984-483f-4254-9e45-fbeab2665920" providerId="ADAL" clId="{763F2427-2A5B-4A37-8A3D-47782AAD0967}" dt="2025-06-18T21:22:52.189" v="3635" actId="113"/>
          <ac:spMkLst>
            <pc:docMk/>
            <pc:sldMk cId="2890785981" sldId="257"/>
            <ac:spMk id="2" creationId="{189D6E34-1BF6-87B5-C730-0A870F7CB19D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11" creationId="{F8312526-05DA-B825-36FF-31FE6F2FBD91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14" creationId="{002A7FB9-1D4B-2A17-B977-11A541A0C6CA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24" creationId="{53F87C80-32E5-9E30-AA40-85A663E25955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26" creationId="{55854EAF-3A2C-A7DD-1117-23C90CC4A213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27" creationId="{A17B63B5-09A6-3CB7-6DC9-88532AC4D024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30" creationId="{BCE51918-6282-A585-A539-2B04DB100388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31" creationId="{6CCAD4CC-C6C8-6DB9-88BC-D21C40EE8BAA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33" creationId="{7256A7A1-0705-373D-BAB3-CD5483D58243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34" creationId="{9253C87E-C811-D02D-86E5-7276164DCF1D}"/>
          </ac:spMkLst>
        </pc:spChg>
        <pc:spChg chg="mod">
          <ac:chgData name="Chris Potter" userId="b6d4c984-483f-4254-9e45-fbeab2665920" providerId="ADAL" clId="{763F2427-2A5B-4A37-8A3D-47782AAD0967}" dt="2025-06-18T09:58:25.154" v="185" actId="1036"/>
          <ac:spMkLst>
            <pc:docMk/>
            <pc:sldMk cId="2890785981" sldId="257"/>
            <ac:spMk id="36" creationId="{07D35BD0-7862-89F9-183A-91BD4B9B5BB2}"/>
          </ac:spMkLst>
        </pc:spChg>
        <pc:spChg chg="add mod ord">
          <ac:chgData name="Chris Potter" userId="b6d4c984-483f-4254-9e45-fbeab2665920" providerId="ADAL" clId="{763F2427-2A5B-4A37-8A3D-47782AAD0967}" dt="2025-06-18T09:52:06.825" v="85" actId="166"/>
          <ac:spMkLst>
            <pc:docMk/>
            <pc:sldMk cId="2890785981" sldId="257"/>
            <ac:spMk id="37" creationId="{3B0615DA-B1CB-9943-689D-23DDFA95D1A2}"/>
          </ac:spMkLst>
        </pc:spChg>
        <pc:spChg chg="add mod">
          <ac:chgData name="Chris Potter" userId="b6d4c984-483f-4254-9e45-fbeab2665920" providerId="ADAL" clId="{763F2427-2A5B-4A37-8A3D-47782AAD0967}" dt="2025-06-18T09:51:38.990" v="80" actId="207"/>
          <ac:spMkLst>
            <pc:docMk/>
            <pc:sldMk cId="2890785981" sldId="257"/>
            <ac:spMk id="38" creationId="{FCFF5A9C-0F74-6C33-7B7E-BCAF65D51579}"/>
          </ac:spMkLst>
        </pc:spChg>
        <pc:spChg chg="add mod">
          <ac:chgData name="Chris Potter" userId="b6d4c984-483f-4254-9e45-fbeab2665920" providerId="ADAL" clId="{763F2427-2A5B-4A37-8A3D-47782AAD0967}" dt="2025-06-18T09:51:50.101" v="83" actId="14100"/>
          <ac:spMkLst>
            <pc:docMk/>
            <pc:sldMk cId="2890785981" sldId="257"/>
            <ac:spMk id="39" creationId="{DF3766FC-14B2-2D22-001A-0B3ACAA2AD9A}"/>
          </ac:spMkLst>
        </pc:spChg>
        <pc:spChg chg="add mod">
          <ac:chgData name="Chris Potter" userId="b6d4c984-483f-4254-9e45-fbeab2665920" providerId="ADAL" clId="{763F2427-2A5B-4A37-8A3D-47782AAD0967}" dt="2025-06-18T09:51:53.092" v="84" actId="14100"/>
          <ac:spMkLst>
            <pc:docMk/>
            <pc:sldMk cId="2890785981" sldId="257"/>
            <ac:spMk id="40" creationId="{5F38184B-71E7-B524-3D4C-D2212B6DB573}"/>
          </ac:spMkLst>
        </pc:spChg>
        <pc:spChg chg="add mod">
          <ac:chgData name="Chris Potter" userId="b6d4c984-483f-4254-9e45-fbeab2665920" providerId="ADAL" clId="{763F2427-2A5B-4A37-8A3D-47782AAD0967}" dt="2025-06-18T09:52:30.953" v="88" actId="20577"/>
          <ac:spMkLst>
            <pc:docMk/>
            <pc:sldMk cId="2890785981" sldId="257"/>
            <ac:spMk id="41" creationId="{369C3DEE-06FE-BF00-66A1-3EB548A9E67A}"/>
          </ac:spMkLst>
        </pc:spChg>
        <pc:spChg chg="add mod">
          <ac:chgData name="Chris Potter" userId="b6d4c984-483f-4254-9e45-fbeab2665920" providerId="ADAL" clId="{763F2427-2A5B-4A37-8A3D-47782AAD0967}" dt="2025-06-18T09:58:39.551" v="190" actId="14100"/>
          <ac:spMkLst>
            <pc:docMk/>
            <pc:sldMk cId="2890785981" sldId="257"/>
            <ac:spMk id="42" creationId="{A95E68A2-BD0D-D7A3-E413-1DC9CFDE6D8C}"/>
          </ac:spMkLst>
        </pc:spChg>
        <pc:spChg chg="add mod">
          <ac:chgData name="Chris Potter" userId="b6d4c984-483f-4254-9e45-fbeab2665920" providerId="ADAL" clId="{763F2427-2A5B-4A37-8A3D-47782AAD0967}" dt="2025-06-18T09:58:44.813" v="192" actId="20577"/>
          <ac:spMkLst>
            <pc:docMk/>
            <pc:sldMk cId="2890785981" sldId="257"/>
            <ac:spMk id="43" creationId="{CBF38B71-0D98-CCA9-CA86-D2F1A67D6F6B}"/>
          </ac:spMkLst>
        </pc:spChg>
        <pc:spChg chg="add mod">
          <ac:chgData name="Chris Potter" userId="b6d4c984-483f-4254-9e45-fbeab2665920" providerId="ADAL" clId="{763F2427-2A5B-4A37-8A3D-47782AAD0967}" dt="2025-06-18T09:57:48.303" v="141" actId="1076"/>
          <ac:spMkLst>
            <pc:docMk/>
            <pc:sldMk cId="2890785981" sldId="257"/>
            <ac:spMk id="44" creationId="{0156586F-A2C2-2ED7-E0D9-161D381BD8FB}"/>
          </ac:spMkLst>
        </pc:spChg>
        <pc:spChg chg="add mod">
          <ac:chgData name="Chris Potter" userId="b6d4c984-483f-4254-9e45-fbeab2665920" providerId="ADAL" clId="{763F2427-2A5B-4A37-8A3D-47782AAD0967}" dt="2025-06-18T09:58:29.526" v="186" actId="1076"/>
          <ac:spMkLst>
            <pc:docMk/>
            <pc:sldMk cId="2890785981" sldId="257"/>
            <ac:spMk id="45" creationId="{D0A9D5F3-2BCB-1274-DCFF-3A44BDFA9027}"/>
          </ac:spMkLst>
        </pc:spChg>
        <pc:spChg chg="add mod">
          <ac:chgData name="Chris Potter" userId="b6d4c984-483f-4254-9e45-fbeab2665920" providerId="ADAL" clId="{763F2427-2A5B-4A37-8A3D-47782AAD0967}" dt="2025-06-18T17:43:29.591" v="934" actId="13926"/>
          <ac:spMkLst>
            <pc:docMk/>
            <pc:sldMk cId="2890785981" sldId="257"/>
            <ac:spMk id="46" creationId="{C60CE364-6C1E-38C2-A96A-B52FE358E0FE}"/>
          </ac:spMkLst>
        </pc:spChg>
      </pc:sldChg>
      <pc:sldChg chg="addSp modSp mod modNotesTx">
        <pc:chgData name="Chris Potter" userId="b6d4c984-483f-4254-9e45-fbeab2665920" providerId="ADAL" clId="{763F2427-2A5B-4A37-8A3D-47782AAD0967}" dt="2025-06-18T22:01:09.364" v="4874" actId="115"/>
        <pc:sldMkLst>
          <pc:docMk/>
          <pc:sldMk cId="357183467" sldId="258"/>
        </pc:sldMkLst>
        <pc:spChg chg="mod">
          <ac:chgData name="Chris Potter" userId="b6d4c984-483f-4254-9e45-fbeab2665920" providerId="ADAL" clId="{763F2427-2A5B-4A37-8A3D-47782AAD0967}" dt="2025-06-18T20:15:59.603" v="2530" actId="20577"/>
          <ac:spMkLst>
            <pc:docMk/>
            <pc:sldMk cId="357183467" sldId="258"/>
            <ac:spMk id="2" creationId="{38F4A145-296A-53AD-B0F1-BF4EC772D2F7}"/>
          </ac:spMkLst>
        </pc:spChg>
        <pc:spChg chg="add mod">
          <ac:chgData name="Chris Potter" userId="b6d4c984-483f-4254-9e45-fbeab2665920" providerId="ADAL" clId="{763F2427-2A5B-4A37-8A3D-47782AAD0967}" dt="2025-06-18T22:01:09.364" v="4874" actId="115"/>
          <ac:spMkLst>
            <pc:docMk/>
            <pc:sldMk cId="357183467" sldId="258"/>
            <ac:spMk id="3" creationId="{8B1B6EDB-165E-3046-5BB4-DFC4024EC8B6}"/>
          </ac:spMkLst>
        </pc:spChg>
        <pc:spChg chg="add mod">
          <ac:chgData name="Chris Potter" userId="b6d4c984-483f-4254-9e45-fbeab2665920" providerId="ADAL" clId="{763F2427-2A5B-4A37-8A3D-47782AAD0967}" dt="2025-06-18T22:00:33.229" v="4865" actId="20577"/>
          <ac:spMkLst>
            <pc:docMk/>
            <pc:sldMk cId="357183467" sldId="258"/>
            <ac:spMk id="4" creationId="{A7E23D22-43E4-3827-401A-946CD4E27002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6" creationId="{E1B411A8-BDB0-2761-5CAD-06310C8B6971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7" creationId="{22A8955C-0661-F627-12DA-16E4C4E9D688}"/>
          </ac:spMkLst>
        </pc:spChg>
        <pc:spChg chg="mod">
          <ac:chgData name="Chris Potter" userId="b6d4c984-483f-4254-9e45-fbeab2665920" providerId="ADAL" clId="{763F2427-2A5B-4A37-8A3D-47782AAD0967}" dt="2025-06-18T20:16:03.992" v="2532" actId="20577"/>
          <ac:spMkLst>
            <pc:docMk/>
            <pc:sldMk cId="357183467" sldId="258"/>
            <ac:spMk id="8" creationId="{8D474460-329F-4B7E-897F-FA4F4529CD56}"/>
          </ac:spMkLst>
        </pc:spChg>
        <pc:spChg chg="mod">
          <ac:chgData name="Chris Potter" userId="b6d4c984-483f-4254-9e45-fbeab2665920" providerId="ADAL" clId="{763F2427-2A5B-4A37-8A3D-47782AAD0967}" dt="2025-06-18T20:10:29.544" v="2344" actId="1035"/>
          <ac:spMkLst>
            <pc:docMk/>
            <pc:sldMk cId="357183467" sldId="258"/>
            <ac:spMk id="9" creationId="{A958D9C0-C98D-87DB-D3E9-29A4C4933016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10" creationId="{280D5594-56AD-5FFA-CADB-38207EC2D4F9}"/>
          </ac:spMkLst>
        </pc:spChg>
        <pc:spChg chg="mod">
          <ac:chgData name="Chris Potter" userId="b6d4c984-483f-4254-9e45-fbeab2665920" providerId="ADAL" clId="{763F2427-2A5B-4A37-8A3D-47782AAD0967}" dt="2025-06-18T20:10:29.544" v="2344" actId="1035"/>
          <ac:spMkLst>
            <pc:docMk/>
            <pc:sldMk cId="357183467" sldId="258"/>
            <ac:spMk id="12" creationId="{FBFBF7A2-28AD-FD14-8119-DC3AD8E05063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16" creationId="{85FA341F-0380-3BD7-5DE4-1DCE54D41392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20" creationId="{364FB50E-43D3-F3AD-2E68-D6E510EB2AA6}"/>
          </ac:spMkLst>
        </pc:spChg>
        <pc:spChg chg="mod ord">
          <ac:chgData name="Chris Potter" userId="b6d4c984-483f-4254-9e45-fbeab2665920" providerId="ADAL" clId="{763F2427-2A5B-4A37-8A3D-47782AAD0967}" dt="2025-06-18T22:00:00.857" v="4861" actId="166"/>
          <ac:spMkLst>
            <pc:docMk/>
            <pc:sldMk cId="357183467" sldId="258"/>
            <ac:spMk id="21" creationId="{D939A54A-C721-0442-A897-450EC7422FD3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24" creationId="{4E87C6D7-F498-3B51-F584-C6993D1884D9}"/>
          </ac:spMkLst>
        </pc:spChg>
        <pc:spChg chg="mod">
          <ac:chgData name="Chris Potter" userId="b6d4c984-483f-4254-9e45-fbeab2665920" providerId="ADAL" clId="{763F2427-2A5B-4A37-8A3D-47782AAD0967}" dt="2025-06-18T20:10:18.255" v="2327" actId="1076"/>
          <ac:spMkLst>
            <pc:docMk/>
            <pc:sldMk cId="357183467" sldId="258"/>
            <ac:spMk id="42" creationId="{B70FE843-9C96-4B1E-07DF-6D80CECCDAF6}"/>
          </ac:spMkLst>
        </pc:spChg>
        <pc:spChg chg="mod">
          <ac:chgData name="Chris Potter" userId="b6d4c984-483f-4254-9e45-fbeab2665920" providerId="ADAL" clId="{763F2427-2A5B-4A37-8A3D-47782AAD0967}" dt="2025-06-18T20:10:18.255" v="2327" actId="1076"/>
          <ac:spMkLst>
            <pc:docMk/>
            <pc:sldMk cId="357183467" sldId="258"/>
            <ac:spMk id="43" creationId="{FC4F7C8E-762C-3E93-7B7E-5DF017C20C06}"/>
          </ac:spMkLst>
        </pc:spChg>
        <pc:spChg chg="mod">
          <ac:chgData name="Chris Potter" userId="b6d4c984-483f-4254-9e45-fbeab2665920" providerId="ADAL" clId="{763F2427-2A5B-4A37-8A3D-47782AAD0967}" dt="2025-06-18T20:10:18.255" v="2327" actId="1076"/>
          <ac:spMkLst>
            <pc:docMk/>
            <pc:sldMk cId="357183467" sldId="258"/>
            <ac:spMk id="45" creationId="{6647869A-9C64-7648-D132-18DA267BCE3C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58" creationId="{EDD76FDF-4CD4-5FAB-F232-702666DDBABA}"/>
          </ac:spMkLst>
        </pc:spChg>
        <pc:spChg chg="mod">
          <ac:chgData name="Chris Potter" userId="b6d4c984-483f-4254-9e45-fbeab2665920" providerId="ADAL" clId="{763F2427-2A5B-4A37-8A3D-47782AAD0967}" dt="2025-06-18T20:10:40.755" v="2360" actId="1036"/>
          <ac:spMkLst>
            <pc:docMk/>
            <pc:sldMk cId="357183467" sldId="258"/>
            <ac:spMk id="59" creationId="{95566D9E-D859-170F-8F0E-5C0D732720F8}"/>
          </ac:spMkLst>
        </pc:spChg>
        <pc:spChg chg="add mod">
          <ac:chgData name="Chris Potter" userId="b6d4c984-483f-4254-9e45-fbeab2665920" providerId="ADAL" clId="{763F2427-2A5B-4A37-8A3D-47782AAD0967}" dt="2025-06-18T20:10:46.421" v="2361" actId="1076"/>
          <ac:spMkLst>
            <pc:docMk/>
            <pc:sldMk cId="357183467" sldId="258"/>
            <ac:spMk id="60" creationId="{633B87D3-4E3D-0F84-806C-141DE9749B8F}"/>
          </ac:spMkLst>
        </pc:spChg>
        <pc:cxnChg chg="mod">
          <ac:chgData name="Chris Potter" userId="b6d4c984-483f-4254-9e45-fbeab2665920" providerId="ADAL" clId="{763F2427-2A5B-4A37-8A3D-47782AAD0967}" dt="2025-06-18T20:10:29.544" v="2344" actId="1035"/>
          <ac:cxnSpMkLst>
            <pc:docMk/>
            <pc:sldMk cId="357183467" sldId="258"/>
            <ac:cxnSpMk id="29" creationId="{E2625104-8F9A-8C87-00D9-C514217D423C}"/>
          </ac:cxnSpMkLst>
        </pc:cxnChg>
        <pc:cxnChg chg="mod">
          <ac:chgData name="Chris Potter" userId="b6d4c984-483f-4254-9e45-fbeab2665920" providerId="ADAL" clId="{763F2427-2A5B-4A37-8A3D-47782AAD0967}" dt="2025-06-18T20:10:29.544" v="2344" actId="1035"/>
          <ac:cxnSpMkLst>
            <pc:docMk/>
            <pc:sldMk cId="357183467" sldId="258"/>
            <ac:cxnSpMk id="30" creationId="{3A3DDE53-76E2-6E3A-B965-8084280F9EB3}"/>
          </ac:cxnSpMkLst>
        </pc:cxnChg>
      </pc:sldChg>
      <pc:sldChg chg="addSp modSp mod">
        <pc:chgData name="Chris Potter" userId="b6d4c984-483f-4254-9e45-fbeab2665920" providerId="ADAL" clId="{763F2427-2A5B-4A37-8A3D-47782AAD0967}" dt="2025-06-18T10:23:35.337" v="903" actId="1076"/>
        <pc:sldMkLst>
          <pc:docMk/>
          <pc:sldMk cId="1708643968" sldId="259"/>
        </pc:sldMkLst>
        <pc:spChg chg="add mod">
          <ac:chgData name="Chris Potter" userId="b6d4c984-483f-4254-9e45-fbeab2665920" providerId="ADAL" clId="{763F2427-2A5B-4A37-8A3D-47782AAD0967}" dt="2025-06-18T10:23:35.337" v="903" actId="1076"/>
          <ac:spMkLst>
            <pc:docMk/>
            <pc:sldMk cId="1708643968" sldId="259"/>
            <ac:spMk id="48" creationId="{DB5F80F8-2F12-42AF-772E-6EF72471072D}"/>
          </ac:spMkLst>
        </pc:spChg>
      </pc:sldChg>
      <pc:sldChg chg="addSp modSp del mod">
        <pc:chgData name="Chris Potter" userId="b6d4c984-483f-4254-9e45-fbeab2665920" providerId="ADAL" clId="{763F2427-2A5B-4A37-8A3D-47782AAD0967}" dt="2025-06-18T14:15:44.832" v="931" actId="47"/>
        <pc:sldMkLst>
          <pc:docMk/>
          <pc:sldMk cId="1979193759" sldId="260"/>
        </pc:sldMkLst>
        <pc:spChg chg="add mod">
          <ac:chgData name="Chris Potter" userId="b6d4c984-483f-4254-9e45-fbeab2665920" providerId="ADAL" clId="{763F2427-2A5B-4A37-8A3D-47782AAD0967}" dt="2025-06-18T10:23:48.425" v="905" actId="1076"/>
          <ac:spMkLst>
            <pc:docMk/>
            <pc:sldMk cId="1979193759" sldId="260"/>
            <ac:spMk id="28" creationId="{D92CC992-E18A-A3C3-BD53-AF01397E75FA}"/>
          </ac:spMkLst>
        </pc:spChg>
      </pc:sldChg>
      <pc:sldChg chg="addSp modSp mod">
        <pc:chgData name="Chris Potter" userId="b6d4c984-483f-4254-9e45-fbeab2665920" providerId="ADAL" clId="{763F2427-2A5B-4A37-8A3D-47782AAD0967}" dt="2025-06-18T22:03:05.141" v="4926" actId="5793"/>
        <pc:sldMkLst>
          <pc:docMk/>
          <pc:sldMk cId="3799090349" sldId="261"/>
        </pc:sldMkLst>
        <pc:spChg chg="mod">
          <ac:chgData name="Chris Potter" userId="b6d4c984-483f-4254-9e45-fbeab2665920" providerId="ADAL" clId="{763F2427-2A5B-4A37-8A3D-47782AAD0967}" dt="2025-06-18T20:15:53.419" v="2528" actId="20577"/>
          <ac:spMkLst>
            <pc:docMk/>
            <pc:sldMk cId="3799090349" sldId="261"/>
            <ac:spMk id="2" creationId="{2433D125-A362-2409-5CDA-ADEB362AF09E}"/>
          </ac:spMkLst>
        </pc:spChg>
        <pc:spChg chg="add mod">
          <ac:chgData name="Chris Potter" userId="b6d4c984-483f-4254-9e45-fbeab2665920" providerId="ADAL" clId="{763F2427-2A5B-4A37-8A3D-47782AAD0967}" dt="2025-06-18T21:36:02.441" v="4182" actId="14100"/>
          <ac:spMkLst>
            <pc:docMk/>
            <pc:sldMk cId="3799090349" sldId="261"/>
            <ac:spMk id="3" creationId="{3FCE5258-FBC7-DAF4-F98E-8D61D288A0D8}"/>
          </ac:spMkLst>
        </pc:spChg>
        <pc:spChg chg="add mod">
          <ac:chgData name="Chris Potter" userId="b6d4c984-483f-4254-9e45-fbeab2665920" providerId="ADAL" clId="{763F2427-2A5B-4A37-8A3D-47782AAD0967}" dt="2025-06-18T22:03:05.141" v="4926" actId="5793"/>
          <ac:spMkLst>
            <pc:docMk/>
            <pc:sldMk cId="3799090349" sldId="261"/>
            <ac:spMk id="4" creationId="{7F40B130-56AB-3AAB-5937-FBCC2D52FCC2}"/>
          </ac:spMkLst>
        </pc:spChg>
      </pc:sldChg>
      <pc:sldChg chg="addSp delSp modSp mod modAnim">
        <pc:chgData name="Chris Potter" userId="b6d4c984-483f-4254-9e45-fbeab2665920" providerId="ADAL" clId="{763F2427-2A5B-4A37-8A3D-47782AAD0967}" dt="2025-06-18T21:26:20.569" v="3648"/>
        <pc:sldMkLst>
          <pc:docMk/>
          <pc:sldMk cId="3592086106" sldId="262"/>
        </pc:sldMkLst>
        <pc:spChg chg="mod">
          <ac:chgData name="Chris Potter" userId="b6d4c984-483f-4254-9e45-fbeab2665920" providerId="ADAL" clId="{763F2427-2A5B-4A37-8A3D-47782AAD0967}" dt="2025-06-18T09:48:02.722" v="55" actId="1038"/>
          <ac:spMkLst>
            <pc:docMk/>
            <pc:sldMk cId="3592086106" sldId="262"/>
            <ac:spMk id="3" creationId="{F34C6700-94B2-C6F8-9290-71CA355E3075}"/>
          </ac:spMkLst>
        </pc:spChg>
        <pc:spChg chg="add mod">
          <ac:chgData name="Chris Potter" userId="b6d4c984-483f-4254-9e45-fbeab2665920" providerId="ADAL" clId="{763F2427-2A5B-4A37-8A3D-47782AAD0967}" dt="2025-06-18T21:23:16.018" v="3641" actId="14100"/>
          <ac:spMkLst>
            <pc:docMk/>
            <pc:sldMk cId="3592086106" sldId="262"/>
            <ac:spMk id="9" creationId="{F0BCF9F3-98EB-1217-7A5F-8591874EA121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10" creationId="{47EF76A1-F372-A857-4E18-76220F431240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12" creationId="{DE614C0C-EE9E-80B1-2300-BB3AB5808F33}"/>
          </ac:spMkLst>
        </pc:spChg>
        <pc:spChg chg="add del mod">
          <ac:chgData name="Chris Potter" userId="b6d4c984-483f-4254-9e45-fbeab2665920" providerId="ADAL" clId="{763F2427-2A5B-4A37-8A3D-47782AAD0967}" dt="2025-06-18T20:09:46.611" v="2326" actId="478"/>
          <ac:spMkLst>
            <pc:docMk/>
            <pc:sldMk cId="3592086106" sldId="262"/>
            <ac:spMk id="16" creationId="{68928A3E-7328-3F25-5854-42AA3BA3406E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21" creationId="{18F2F6BF-213A-0CC7-8EC3-16221C11BE9A}"/>
          </ac:spMkLst>
        </pc:spChg>
        <pc:spChg chg="mod">
          <ac:chgData name="Chris Potter" userId="b6d4c984-483f-4254-9e45-fbeab2665920" providerId="ADAL" clId="{763F2427-2A5B-4A37-8A3D-47782AAD0967}" dt="2025-06-18T21:25:49.530" v="3646" actId="108"/>
          <ac:spMkLst>
            <pc:docMk/>
            <pc:sldMk cId="3592086106" sldId="262"/>
            <ac:spMk id="22" creationId="{FB3E0526-AB6A-8CA0-0DEC-F1C644BB2E9B}"/>
          </ac:spMkLst>
        </pc:spChg>
        <pc:spChg chg="mod">
          <ac:chgData name="Chris Potter" userId="b6d4c984-483f-4254-9e45-fbeab2665920" providerId="ADAL" clId="{763F2427-2A5B-4A37-8A3D-47782AAD0967}" dt="2025-06-18T09:48:02.722" v="55" actId="1038"/>
          <ac:spMkLst>
            <pc:docMk/>
            <pc:sldMk cId="3592086106" sldId="262"/>
            <ac:spMk id="25" creationId="{67F29CF0-8654-1EE3-2715-93792672F635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26" creationId="{FB5AA232-A9CE-1F78-C3C9-49A344BC28D2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27" creationId="{301C1D4F-54CA-87F6-0A9F-75A60E6FEA89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28" creationId="{4AD5C686-3CDC-E816-62F5-A7B019EDE31A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29" creationId="{BFAE2CA0-2014-5C89-5693-015F9ADF1DE1}"/>
          </ac:spMkLst>
        </pc:spChg>
        <pc:spChg chg="mod">
          <ac:chgData name="Chris Potter" userId="b6d4c984-483f-4254-9e45-fbeab2665920" providerId="ADAL" clId="{763F2427-2A5B-4A37-8A3D-47782AAD0967}" dt="2025-06-18T10:20:53.306" v="790" actId="20577"/>
          <ac:spMkLst>
            <pc:docMk/>
            <pc:sldMk cId="3592086106" sldId="262"/>
            <ac:spMk id="30" creationId="{E6986FC1-F691-A97D-FA1B-7147C0559C63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34" creationId="{3C396637-E91D-06E4-2AC9-A52D10165B03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35" creationId="{68A7C540-0B73-F5A2-659F-B2AAF849514C}"/>
          </ac:spMkLst>
        </pc:spChg>
        <pc:spChg chg="mod">
          <ac:chgData name="Chris Potter" userId="b6d4c984-483f-4254-9e45-fbeab2665920" providerId="ADAL" clId="{763F2427-2A5B-4A37-8A3D-47782AAD0967}" dt="2025-06-18T10:20:46.188" v="783" actId="1037"/>
          <ac:spMkLst>
            <pc:docMk/>
            <pc:sldMk cId="3592086106" sldId="262"/>
            <ac:spMk id="36" creationId="{F569F638-92E2-447D-F864-FB60072A439E}"/>
          </ac:spMkLst>
        </pc:spChg>
        <pc:spChg chg="mod">
          <ac:chgData name="Chris Potter" userId="b6d4c984-483f-4254-9e45-fbeab2665920" providerId="ADAL" clId="{763F2427-2A5B-4A37-8A3D-47782AAD0967}" dt="2025-06-18T20:18:45.590" v="2724" actId="20577"/>
          <ac:spMkLst>
            <pc:docMk/>
            <pc:sldMk cId="3592086106" sldId="262"/>
            <ac:spMk id="40" creationId="{9A5CDF09-5992-BAFD-6642-68CB05E0A6A7}"/>
          </ac:spMkLst>
        </pc:spChg>
        <pc:spChg chg="add mod">
          <ac:chgData name="Chris Potter" userId="b6d4c984-483f-4254-9e45-fbeab2665920" providerId="ADAL" clId="{763F2427-2A5B-4A37-8A3D-47782AAD0967}" dt="2025-06-18T20:18:06.632" v="2711" actId="1038"/>
          <ac:spMkLst>
            <pc:docMk/>
            <pc:sldMk cId="3592086106" sldId="262"/>
            <ac:spMk id="41" creationId="{6A6AA3A5-0E4F-C2BB-18D0-E721DDE20EE2}"/>
          </ac:spMkLst>
        </pc:spChg>
        <pc:spChg chg="add mod">
          <ac:chgData name="Chris Potter" userId="b6d4c984-483f-4254-9e45-fbeab2665920" providerId="ADAL" clId="{763F2427-2A5B-4A37-8A3D-47782AAD0967}" dt="2025-06-18T20:09:11.098" v="2308" actId="20577"/>
          <ac:spMkLst>
            <pc:docMk/>
            <pc:sldMk cId="3592086106" sldId="262"/>
            <ac:spMk id="44" creationId="{4B353159-97CF-11C9-A35F-3C1C066BA3AE}"/>
          </ac:spMkLst>
        </pc:spChg>
        <pc:spChg chg="add mod">
          <ac:chgData name="Chris Potter" userId="b6d4c984-483f-4254-9e45-fbeab2665920" providerId="ADAL" clId="{763F2427-2A5B-4A37-8A3D-47782AAD0967}" dt="2025-06-18T17:43:20.223" v="933" actId="13926"/>
          <ac:spMkLst>
            <pc:docMk/>
            <pc:sldMk cId="3592086106" sldId="262"/>
            <ac:spMk id="46" creationId="{E066174F-E567-B168-9B28-5802486F679D}"/>
          </ac:spMkLst>
        </pc:spChg>
        <pc:cxnChg chg="mod">
          <ac:chgData name="Chris Potter" userId="b6d4c984-483f-4254-9e45-fbeab2665920" providerId="ADAL" clId="{763F2427-2A5B-4A37-8A3D-47782AAD0967}" dt="2025-06-18T09:47:47.770" v="28" actId="14100"/>
          <ac:cxnSpMkLst>
            <pc:docMk/>
            <pc:sldMk cId="3592086106" sldId="262"/>
            <ac:cxnSpMk id="39" creationId="{4AA43EC7-49F7-DF19-9D57-7AB050982EFC}"/>
          </ac:cxnSpMkLst>
        </pc:cxnChg>
      </pc:sldChg>
      <pc:sldChg chg="modSp new mod ord">
        <pc:chgData name="Chris Potter" userId="b6d4c984-483f-4254-9e45-fbeab2665920" providerId="ADAL" clId="{763F2427-2A5B-4A37-8A3D-47782AAD0967}" dt="2025-06-18T21:15:27.535" v="3541" actId="27636"/>
        <pc:sldMkLst>
          <pc:docMk/>
          <pc:sldMk cId="3742810613" sldId="263"/>
        </pc:sldMkLst>
        <pc:spChg chg="mod">
          <ac:chgData name="Chris Potter" userId="b6d4c984-483f-4254-9e45-fbeab2665920" providerId="ADAL" clId="{763F2427-2A5B-4A37-8A3D-47782AAD0967}" dt="2025-06-18T17:54:53.993" v="1382" actId="13926"/>
          <ac:spMkLst>
            <pc:docMk/>
            <pc:sldMk cId="3742810613" sldId="263"/>
            <ac:spMk id="2" creationId="{97ECA3AF-09EC-7377-02AF-D3E902320E65}"/>
          </ac:spMkLst>
        </pc:spChg>
        <pc:spChg chg="mod">
          <ac:chgData name="Chris Potter" userId="b6d4c984-483f-4254-9e45-fbeab2665920" providerId="ADAL" clId="{763F2427-2A5B-4A37-8A3D-47782AAD0967}" dt="2025-06-18T21:15:27.535" v="3541" actId="27636"/>
          <ac:spMkLst>
            <pc:docMk/>
            <pc:sldMk cId="3742810613" sldId="263"/>
            <ac:spMk id="3" creationId="{8735EF83-6586-65C5-854C-6C056DCE3B9C}"/>
          </ac:spMkLst>
        </pc:spChg>
      </pc:sldChg>
      <pc:sldChg chg="addSp delSp modSp new mod ord">
        <pc:chgData name="Chris Potter" userId="b6d4c984-483f-4254-9e45-fbeab2665920" providerId="ADAL" clId="{763F2427-2A5B-4A37-8A3D-47782AAD0967}" dt="2025-06-18T21:39:45.808" v="4184" actId="14861"/>
        <pc:sldMkLst>
          <pc:docMk/>
          <pc:sldMk cId="2584983139" sldId="264"/>
        </pc:sldMkLst>
        <pc:spChg chg="del">
          <ac:chgData name="Chris Potter" userId="b6d4c984-483f-4254-9e45-fbeab2665920" providerId="ADAL" clId="{763F2427-2A5B-4A37-8A3D-47782AAD0967}" dt="2025-06-18T21:27:28.827" v="3709" actId="478"/>
          <ac:spMkLst>
            <pc:docMk/>
            <pc:sldMk cId="2584983139" sldId="264"/>
            <ac:spMk id="2" creationId="{EB2CE5E5-6B43-27CB-DA85-4CD49F6E9587}"/>
          </ac:spMkLst>
        </pc:spChg>
        <pc:spChg chg="del">
          <ac:chgData name="Chris Potter" userId="b6d4c984-483f-4254-9e45-fbeab2665920" providerId="ADAL" clId="{763F2427-2A5B-4A37-8A3D-47782AAD0967}" dt="2025-06-18T21:27:30.241" v="3710" actId="478"/>
          <ac:spMkLst>
            <pc:docMk/>
            <pc:sldMk cId="2584983139" sldId="264"/>
            <ac:spMk id="3" creationId="{C5936615-4F72-6EE6-1177-0BEF02E4E15B}"/>
          </ac:spMkLst>
        </pc:spChg>
        <pc:spChg chg="add mod">
          <ac:chgData name="Chris Potter" userId="b6d4c984-483f-4254-9e45-fbeab2665920" providerId="ADAL" clId="{763F2427-2A5B-4A37-8A3D-47782AAD0967}" dt="2025-06-18T21:28:03.346" v="3736" actId="14100"/>
          <ac:spMkLst>
            <pc:docMk/>
            <pc:sldMk cId="2584983139" sldId="264"/>
            <ac:spMk id="4" creationId="{CABDB80D-4415-64B0-3B16-8E7566EA8E00}"/>
          </ac:spMkLst>
        </pc:spChg>
        <pc:spChg chg="add del mod">
          <ac:chgData name="Chris Potter" userId="b6d4c984-483f-4254-9e45-fbeab2665920" providerId="ADAL" clId="{763F2427-2A5B-4A37-8A3D-47782AAD0967}" dt="2025-06-18T14:10:18.967" v="913" actId="478"/>
          <ac:spMkLst>
            <pc:docMk/>
            <pc:sldMk cId="2584983139" sldId="264"/>
            <ac:spMk id="6" creationId="{5879F553-21F7-F171-AA92-244311825536}"/>
          </ac:spMkLst>
        </pc:spChg>
        <pc:spChg chg="add mod">
          <ac:chgData name="Chris Potter" userId="b6d4c984-483f-4254-9e45-fbeab2665920" providerId="ADAL" clId="{763F2427-2A5B-4A37-8A3D-47782AAD0967}" dt="2025-06-18T21:29:09.850" v="3823" actId="14100"/>
          <ac:spMkLst>
            <pc:docMk/>
            <pc:sldMk cId="2584983139" sldId="264"/>
            <ac:spMk id="7" creationId="{D1DAE4B9-BD10-70D6-700C-3BBAC938FF49}"/>
          </ac:spMkLst>
        </pc:spChg>
        <pc:spChg chg="add mod">
          <ac:chgData name="Chris Potter" userId="b6d4c984-483f-4254-9e45-fbeab2665920" providerId="ADAL" clId="{763F2427-2A5B-4A37-8A3D-47782AAD0967}" dt="2025-06-18T14:10:40.200" v="916"/>
          <ac:spMkLst>
            <pc:docMk/>
            <pc:sldMk cId="2584983139" sldId="264"/>
            <ac:spMk id="8" creationId="{6ADB0957-B9D0-FC8B-D575-F171987D726D}"/>
          </ac:spMkLst>
        </pc:spChg>
        <pc:spChg chg="add mod">
          <ac:chgData name="Chris Potter" userId="b6d4c984-483f-4254-9e45-fbeab2665920" providerId="ADAL" clId="{763F2427-2A5B-4A37-8A3D-47782AAD0967}" dt="2025-06-18T21:39:45.808" v="4184" actId="14861"/>
          <ac:spMkLst>
            <pc:docMk/>
            <pc:sldMk cId="2584983139" sldId="264"/>
            <ac:spMk id="8" creationId="{F6081B85-FD51-0818-AC89-A9529C076DD8}"/>
          </ac:spMkLst>
        </pc:spChg>
        <pc:picChg chg="add mod">
          <ac:chgData name="Chris Potter" userId="b6d4c984-483f-4254-9e45-fbeab2665920" providerId="ADAL" clId="{763F2427-2A5B-4A37-8A3D-47782AAD0967}" dt="2025-06-18T21:29:06.497" v="3822" actId="14100"/>
          <ac:picMkLst>
            <pc:docMk/>
            <pc:sldMk cId="2584983139" sldId="264"/>
            <ac:picMk id="5" creationId="{2B237D68-B7E8-555C-5FAE-B6F0EE482B07}"/>
          </ac:picMkLst>
        </pc:picChg>
        <pc:picChg chg="add del mod">
          <ac:chgData name="Chris Potter" userId="b6d4c984-483f-4254-9e45-fbeab2665920" providerId="ADAL" clId="{763F2427-2A5B-4A37-8A3D-47782AAD0967}" dt="2025-06-18T14:11:55.248" v="927" actId="478"/>
          <ac:picMkLst>
            <pc:docMk/>
            <pc:sldMk cId="2584983139" sldId="264"/>
            <ac:picMk id="10" creationId="{C8520E83-B7BA-25D9-2E46-F4B3866642D1}"/>
          </ac:picMkLst>
        </pc:picChg>
      </pc:sldChg>
      <pc:sldChg chg="addSp delSp modSp new mod">
        <pc:chgData name="Chris Potter" userId="b6d4c984-483f-4254-9e45-fbeab2665920" providerId="ADAL" clId="{763F2427-2A5B-4A37-8A3D-47782AAD0967}" dt="2025-06-18T21:42:46.083" v="4322" actId="478"/>
        <pc:sldMkLst>
          <pc:docMk/>
          <pc:sldMk cId="764925857" sldId="265"/>
        </pc:sldMkLst>
        <pc:spChg chg="del">
          <ac:chgData name="Chris Potter" userId="b6d4c984-483f-4254-9e45-fbeab2665920" providerId="ADAL" clId="{763F2427-2A5B-4A37-8A3D-47782AAD0967}" dt="2025-06-18T19:09:11.483" v="1420" actId="478"/>
          <ac:spMkLst>
            <pc:docMk/>
            <pc:sldMk cId="764925857" sldId="265"/>
            <ac:spMk id="2" creationId="{ACC3B0C3-6336-D277-1A50-65E7B51FCB30}"/>
          </ac:spMkLst>
        </pc:spChg>
        <pc:spChg chg="del">
          <ac:chgData name="Chris Potter" userId="b6d4c984-483f-4254-9e45-fbeab2665920" providerId="ADAL" clId="{763F2427-2A5B-4A37-8A3D-47782AAD0967}" dt="2025-06-18T19:06:33.563" v="1399" actId="931"/>
          <ac:spMkLst>
            <pc:docMk/>
            <pc:sldMk cId="764925857" sldId="265"/>
            <ac:spMk id="3" creationId="{896D9836-E66F-4EA2-7C8C-5D0624EB9904}"/>
          </ac:spMkLst>
        </pc:spChg>
        <pc:spChg chg="add del mod">
          <ac:chgData name="Chris Potter" userId="b6d4c984-483f-4254-9e45-fbeab2665920" providerId="ADAL" clId="{763F2427-2A5B-4A37-8A3D-47782AAD0967}" dt="2025-06-18T19:07:14.782" v="1404" actId="931"/>
          <ac:spMkLst>
            <pc:docMk/>
            <pc:sldMk cId="764925857" sldId="265"/>
            <ac:spMk id="7" creationId="{49A255AC-C1B0-F08A-3CEB-A2BC00110479}"/>
          </ac:spMkLst>
        </pc:spChg>
        <pc:spChg chg="add del mod">
          <ac:chgData name="Chris Potter" userId="b6d4c984-483f-4254-9e45-fbeab2665920" providerId="ADAL" clId="{763F2427-2A5B-4A37-8A3D-47782AAD0967}" dt="2025-06-18T19:08:15.229" v="1408" actId="931"/>
          <ac:spMkLst>
            <pc:docMk/>
            <pc:sldMk cId="764925857" sldId="265"/>
            <ac:spMk id="11" creationId="{0E54906E-FACF-F0C7-4BFF-F457D81A7443}"/>
          </ac:spMkLst>
        </pc:spChg>
        <pc:spChg chg="add mod">
          <ac:chgData name="Chris Potter" userId="b6d4c984-483f-4254-9e45-fbeab2665920" providerId="ADAL" clId="{763F2427-2A5B-4A37-8A3D-47782AAD0967}" dt="2025-06-18T20:37:23.149" v="2777" actId="20577"/>
          <ac:spMkLst>
            <pc:docMk/>
            <pc:sldMk cId="764925857" sldId="265"/>
            <ac:spMk id="14" creationId="{94C8E6D5-66BF-9AB9-EE27-D0749C63F539}"/>
          </ac:spMkLst>
        </pc:spChg>
        <pc:picChg chg="add del mod ord modVis">
          <ac:chgData name="Chris Potter" userId="b6d4c984-483f-4254-9e45-fbeab2665920" providerId="ADAL" clId="{763F2427-2A5B-4A37-8A3D-47782AAD0967}" dt="2025-06-18T20:40:20.268" v="2804"/>
          <ac:picMkLst>
            <pc:docMk/>
            <pc:sldMk cId="764925857" sldId="265"/>
            <ac:picMk id="3" creationId="{62827A98-F634-0486-3835-180058EC7070}"/>
          </ac:picMkLst>
        </pc:picChg>
        <pc:picChg chg="add del mod">
          <ac:chgData name="Chris Potter" userId="b6d4c984-483f-4254-9e45-fbeab2665920" providerId="ADAL" clId="{763F2427-2A5B-4A37-8A3D-47782AAD0967}" dt="2025-06-18T19:06:41.321" v="1403" actId="478"/>
          <ac:picMkLst>
            <pc:docMk/>
            <pc:sldMk cId="764925857" sldId="265"/>
            <ac:picMk id="5" creationId="{912356CB-59BF-7379-6311-71EA84CBB10A}"/>
          </ac:picMkLst>
        </pc:picChg>
        <pc:picChg chg="add del mod ord modVis">
          <ac:chgData name="Chris Potter" userId="b6d4c984-483f-4254-9e45-fbeab2665920" providerId="ADAL" clId="{763F2427-2A5B-4A37-8A3D-47782AAD0967}" dt="2025-06-18T21:15:04.987" v="3531"/>
          <ac:picMkLst>
            <pc:docMk/>
            <pc:sldMk cId="764925857" sldId="265"/>
            <ac:picMk id="5" creationId="{F4441474-6A1F-03A1-B6F4-25DA809653E6}"/>
          </ac:picMkLst>
        </pc:picChg>
        <pc:picChg chg="add del mod ord modVis">
          <ac:chgData name="Chris Potter" userId="b6d4c984-483f-4254-9e45-fbeab2665920" providerId="ADAL" clId="{763F2427-2A5B-4A37-8A3D-47782AAD0967}" dt="2025-06-18T21:27:12.877" v="3707"/>
          <ac:picMkLst>
            <pc:docMk/>
            <pc:sldMk cId="764925857" sldId="265"/>
            <ac:picMk id="7" creationId="{F912D368-EDF1-E67A-B778-54980F887F34}"/>
          </ac:picMkLst>
        </pc:picChg>
        <pc:picChg chg="add del mod ord modVis">
          <ac:chgData name="Chris Potter" userId="b6d4c984-483f-4254-9e45-fbeab2665920" providerId="ADAL" clId="{763F2427-2A5B-4A37-8A3D-47782AAD0967}" dt="2025-06-18T21:42:39.558" v="4321"/>
          <ac:picMkLst>
            <pc:docMk/>
            <pc:sldMk cId="764925857" sldId="265"/>
            <ac:picMk id="9" creationId="{080D7EC8-C30A-8136-0543-D28DB24D6D28}"/>
          </ac:picMkLst>
        </pc:picChg>
        <pc:picChg chg="add del mod">
          <ac:chgData name="Chris Potter" userId="b6d4c984-483f-4254-9e45-fbeab2665920" providerId="ADAL" clId="{763F2427-2A5B-4A37-8A3D-47782AAD0967}" dt="2025-06-18T19:07:27.625" v="1407" actId="478"/>
          <ac:picMkLst>
            <pc:docMk/>
            <pc:sldMk cId="764925857" sldId="265"/>
            <ac:picMk id="9" creationId="{5D1B0589-C1D9-CE95-DFF1-175346037FFB}"/>
          </ac:picMkLst>
        </pc:picChg>
        <pc:picChg chg="add del mod ord">
          <ac:chgData name="Chris Potter" userId="b6d4c984-483f-4254-9e45-fbeab2665920" providerId="ADAL" clId="{763F2427-2A5B-4A37-8A3D-47782AAD0967}" dt="2025-06-18T21:42:46.083" v="4322" actId="478"/>
          <ac:picMkLst>
            <pc:docMk/>
            <pc:sldMk cId="764925857" sldId="265"/>
            <ac:picMk id="11" creationId="{B9FA5890-8506-4A22-0492-75258893D13D}"/>
          </ac:picMkLst>
        </pc:picChg>
        <pc:picChg chg="add mod modCrop">
          <ac:chgData name="Chris Potter" userId="b6d4c984-483f-4254-9e45-fbeab2665920" providerId="ADAL" clId="{763F2427-2A5B-4A37-8A3D-47782AAD0967}" dt="2025-06-18T20:39:57.188" v="2791" actId="732"/>
          <ac:picMkLst>
            <pc:docMk/>
            <pc:sldMk cId="764925857" sldId="265"/>
            <ac:picMk id="13" creationId="{A4EC3DEB-6C23-526B-89E9-8D2D4A6E9845}"/>
          </ac:picMkLst>
        </pc:picChg>
      </pc:sldChg>
      <pc:sldChg chg="addSp delSp modSp new mod modAnim">
        <pc:chgData name="Chris Potter" userId="b6d4c984-483f-4254-9e45-fbeab2665920" providerId="ADAL" clId="{763F2427-2A5B-4A37-8A3D-47782AAD0967}" dt="2025-06-18T21:21:10.175" v="3629" actId="115"/>
        <pc:sldMkLst>
          <pc:docMk/>
          <pc:sldMk cId="878910013" sldId="266"/>
        </pc:sldMkLst>
        <pc:spChg chg="del">
          <ac:chgData name="Chris Potter" userId="b6d4c984-483f-4254-9e45-fbeab2665920" providerId="ADAL" clId="{763F2427-2A5B-4A37-8A3D-47782AAD0967}" dt="2025-06-18T19:50:02.791" v="1556" actId="478"/>
          <ac:spMkLst>
            <pc:docMk/>
            <pc:sldMk cId="878910013" sldId="266"/>
            <ac:spMk id="2" creationId="{7CBC4662-84B4-371A-16FD-67479D28DE9A}"/>
          </ac:spMkLst>
        </pc:spChg>
        <pc:spChg chg="mod">
          <ac:chgData name="Chris Potter" userId="b6d4c984-483f-4254-9e45-fbeab2665920" providerId="ADAL" clId="{763F2427-2A5B-4A37-8A3D-47782AAD0967}" dt="2025-06-18T20:15:29.324" v="2526" actId="20577"/>
          <ac:spMkLst>
            <pc:docMk/>
            <pc:sldMk cId="878910013" sldId="266"/>
            <ac:spMk id="3" creationId="{82331F99-D5ED-5D93-8417-3F152257CD32}"/>
          </ac:spMkLst>
        </pc:spChg>
        <pc:spChg chg="add del">
          <ac:chgData name="Chris Potter" userId="b6d4c984-483f-4254-9e45-fbeab2665920" providerId="ADAL" clId="{763F2427-2A5B-4A37-8A3D-47782AAD0967}" dt="2025-06-18T17:44:51.636" v="937" actId="22"/>
          <ac:spMkLst>
            <pc:docMk/>
            <pc:sldMk cId="878910013" sldId="266"/>
            <ac:spMk id="5" creationId="{508ECAFB-5976-A53A-84E1-AD09FC0794CF}"/>
          </ac:spMkLst>
        </pc:spChg>
        <pc:spChg chg="add del mod">
          <ac:chgData name="Chris Potter" userId="b6d4c984-483f-4254-9e45-fbeab2665920" providerId="ADAL" clId="{763F2427-2A5B-4A37-8A3D-47782AAD0967}" dt="2025-06-18T19:49:53.193" v="1555" actId="478"/>
          <ac:spMkLst>
            <pc:docMk/>
            <pc:sldMk cId="878910013" sldId="266"/>
            <ac:spMk id="6" creationId="{FEB8A9AF-7843-90C5-3A37-3D740B157999}"/>
          </ac:spMkLst>
        </pc:spChg>
        <pc:spChg chg="add mod">
          <ac:chgData name="Chris Potter" userId="b6d4c984-483f-4254-9e45-fbeab2665920" providerId="ADAL" clId="{763F2427-2A5B-4A37-8A3D-47782AAD0967}" dt="2025-06-18T19:50:36.510" v="1577" actId="14100"/>
          <ac:spMkLst>
            <pc:docMk/>
            <pc:sldMk cId="878910013" sldId="266"/>
            <ac:spMk id="7" creationId="{18AD6F17-DADF-95E5-953C-425D8506A1FF}"/>
          </ac:spMkLst>
        </pc:spChg>
        <pc:spChg chg="add mod">
          <ac:chgData name="Chris Potter" userId="b6d4c984-483f-4254-9e45-fbeab2665920" providerId="ADAL" clId="{763F2427-2A5B-4A37-8A3D-47782AAD0967}" dt="2025-06-18T21:21:10.175" v="3629" actId="115"/>
          <ac:spMkLst>
            <pc:docMk/>
            <pc:sldMk cId="878910013" sldId="266"/>
            <ac:spMk id="9" creationId="{93321ED8-D385-C2BD-A76B-69AF9BE301D5}"/>
          </ac:spMkLst>
        </pc:spChg>
        <pc:picChg chg="add mod">
          <ac:chgData name="Chris Potter" userId="b6d4c984-483f-4254-9e45-fbeab2665920" providerId="ADAL" clId="{763F2427-2A5B-4A37-8A3D-47782AAD0967}" dt="2025-06-18T19:55:27.102" v="1587" actId="1076"/>
          <ac:picMkLst>
            <pc:docMk/>
            <pc:sldMk cId="878910013" sldId="266"/>
            <ac:picMk id="8" creationId="{BCF1E366-FDF7-DDC8-5803-595AF442429D}"/>
          </ac:picMkLst>
        </pc:picChg>
      </pc:sldChg>
      <pc:sldChg chg="addSp delSp modSp add mod modAnim">
        <pc:chgData name="Chris Potter" userId="b6d4c984-483f-4254-9e45-fbeab2665920" providerId="ADAL" clId="{763F2427-2A5B-4A37-8A3D-47782AAD0967}" dt="2025-06-18T21:19:23.578" v="3613" actId="14100"/>
        <pc:sldMkLst>
          <pc:docMk/>
          <pc:sldMk cId="3881637717" sldId="267"/>
        </pc:sldMkLst>
        <pc:spChg chg="del">
          <ac:chgData name="Chris Potter" userId="b6d4c984-483f-4254-9e45-fbeab2665920" providerId="ADAL" clId="{763F2427-2A5B-4A37-8A3D-47782AAD0967}" dt="2025-06-18T20:13:26.640" v="2476" actId="478"/>
          <ac:spMkLst>
            <pc:docMk/>
            <pc:sldMk cId="3881637717" sldId="267"/>
            <ac:spMk id="2" creationId="{84092B87-A2C7-7526-CF70-BBCF7E9C518B}"/>
          </ac:spMkLst>
        </pc:spChg>
        <pc:spChg chg="mod">
          <ac:chgData name="Chris Potter" userId="b6d4c984-483f-4254-9e45-fbeab2665920" providerId="ADAL" clId="{763F2427-2A5B-4A37-8A3D-47782AAD0967}" dt="2025-06-18T21:18:48.746" v="3607" actId="1076"/>
          <ac:spMkLst>
            <pc:docMk/>
            <pc:sldMk cId="3881637717" sldId="267"/>
            <ac:spMk id="3" creationId="{CFD5048A-D62D-3971-8F58-D8C9725500EC}"/>
          </ac:spMkLst>
        </pc:spChg>
        <pc:spChg chg="add mod">
          <ac:chgData name="Chris Potter" userId="b6d4c984-483f-4254-9e45-fbeab2665920" providerId="ADAL" clId="{763F2427-2A5B-4A37-8A3D-47782AAD0967}" dt="2025-06-18T20:13:29.173" v="2477" actId="1076"/>
          <ac:spMkLst>
            <pc:docMk/>
            <pc:sldMk cId="3881637717" sldId="267"/>
            <ac:spMk id="4" creationId="{D2DBD4A2-A783-28CE-80DE-FD8B1D95A120}"/>
          </ac:spMkLst>
        </pc:spChg>
        <pc:spChg chg="add mod">
          <ac:chgData name="Chris Potter" userId="b6d4c984-483f-4254-9e45-fbeab2665920" providerId="ADAL" clId="{763F2427-2A5B-4A37-8A3D-47782AAD0967}" dt="2025-06-18T21:19:23.578" v="3613" actId="14100"/>
          <ac:spMkLst>
            <pc:docMk/>
            <pc:sldMk cId="3881637717" sldId="267"/>
            <ac:spMk id="7" creationId="{AF3930FB-7E5C-4AAF-F3D3-A833D362AA5E}"/>
          </ac:spMkLst>
        </pc:spChg>
        <pc:picChg chg="add mod">
          <ac:chgData name="Chris Potter" userId="b6d4c984-483f-4254-9e45-fbeab2665920" providerId="ADAL" clId="{763F2427-2A5B-4A37-8A3D-47782AAD0967}" dt="2025-06-18T21:18:54.402" v="3608" actId="1076"/>
          <ac:picMkLst>
            <pc:docMk/>
            <pc:sldMk cId="3881637717" sldId="267"/>
            <ac:picMk id="6" creationId="{5DF44C3E-7878-D634-787C-9A06BAE93D23}"/>
          </ac:picMkLst>
        </pc:picChg>
      </pc:sldChg>
      <pc:sldChg chg="addSp delSp modSp new mod">
        <pc:chgData name="Chris Potter" userId="b6d4c984-483f-4254-9e45-fbeab2665920" providerId="ADAL" clId="{763F2427-2A5B-4A37-8A3D-47782AAD0967}" dt="2025-06-18T19:19:41.929" v="1549" actId="478"/>
        <pc:sldMkLst>
          <pc:docMk/>
          <pc:sldMk cId="4127175290" sldId="268"/>
        </pc:sldMkLst>
        <pc:spChg chg="del mod">
          <ac:chgData name="Chris Potter" userId="b6d4c984-483f-4254-9e45-fbeab2665920" providerId="ADAL" clId="{763F2427-2A5B-4A37-8A3D-47782AAD0967}" dt="2025-06-18T19:19:41.929" v="1549" actId="478"/>
          <ac:spMkLst>
            <pc:docMk/>
            <pc:sldMk cId="4127175290" sldId="268"/>
            <ac:spMk id="2" creationId="{15EF1DD2-BB60-E143-EB87-2E6FB53507F4}"/>
          </ac:spMkLst>
        </pc:spChg>
        <pc:spChg chg="mod">
          <ac:chgData name="Chris Potter" userId="b6d4c984-483f-4254-9e45-fbeab2665920" providerId="ADAL" clId="{763F2427-2A5B-4A37-8A3D-47782AAD0967}" dt="2025-06-18T19:19:36.331" v="1548" actId="5793"/>
          <ac:spMkLst>
            <pc:docMk/>
            <pc:sldMk cId="4127175290" sldId="268"/>
            <ac:spMk id="3" creationId="{046EFB9E-0E67-7112-7AE3-C82A342550B5}"/>
          </ac:spMkLst>
        </pc:spChg>
        <pc:spChg chg="add mod">
          <ac:chgData name="Chris Potter" userId="b6d4c984-483f-4254-9e45-fbeab2665920" providerId="ADAL" clId="{763F2427-2A5B-4A37-8A3D-47782AAD0967}" dt="2025-06-18T19:18:26.881" v="1478" actId="13926"/>
          <ac:spMkLst>
            <pc:docMk/>
            <pc:sldMk cId="4127175290" sldId="268"/>
            <ac:spMk id="4" creationId="{1F3621DD-CC65-D29E-E738-DAADD216EB65}"/>
          </ac:spMkLst>
        </pc:spChg>
        <pc:spChg chg="add del mod">
          <ac:chgData name="Chris Potter" userId="b6d4c984-483f-4254-9e45-fbeab2665920" providerId="ADAL" clId="{763F2427-2A5B-4A37-8A3D-47782AAD0967}" dt="2025-06-18T19:18:34.345" v="1480" actId="478"/>
          <ac:spMkLst>
            <pc:docMk/>
            <pc:sldMk cId="4127175290" sldId="268"/>
            <ac:spMk id="5" creationId="{AB1A33CA-D3F4-61C2-3BBC-0F54B1CDFD59}"/>
          </ac:spMkLst>
        </pc:spChg>
        <pc:spChg chg="add mod">
          <ac:chgData name="Chris Potter" userId="b6d4c984-483f-4254-9e45-fbeab2665920" providerId="ADAL" clId="{763F2427-2A5B-4A37-8A3D-47782AAD0967}" dt="2025-06-18T19:19:41.929" v="1549" actId="478"/>
          <ac:spMkLst>
            <pc:docMk/>
            <pc:sldMk cId="4127175290" sldId="268"/>
            <ac:spMk id="7" creationId="{C7A78427-51B0-B866-2855-819B259819AC}"/>
          </ac:spMkLst>
        </pc:spChg>
      </pc:sldChg>
      <pc:sldChg chg="modSp add mod">
        <pc:chgData name="Chris Potter" userId="b6d4c984-483f-4254-9e45-fbeab2665920" providerId="ADAL" clId="{763F2427-2A5B-4A37-8A3D-47782AAD0967}" dt="2025-06-19T07:47:14.937" v="5278" actId="27636"/>
        <pc:sldMkLst>
          <pc:docMk/>
          <pc:sldMk cId="1619881950" sldId="269"/>
        </pc:sldMkLst>
        <pc:spChg chg="mod">
          <ac:chgData name="Chris Potter" userId="b6d4c984-483f-4254-9e45-fbeab2665920" providerId="ADAL" clId="{763F2427-2A5B-4A37-8A3D-47782AAD0967}" dt="2025-06-18T20:13:43.136" v="2485" actId="20577"/>
          <ac:spMkLst>
            <pc:docMk/>
            <pc:sldMk cId="1619881950" sldId="269"/>
            <ac:spMk id="2" creationId="{11BE344F-EA03-9990-0CE5-4B992E6ABE75}"/>
          </ac:spMkLst>
        </pc:spChg>
        <pc:spChg chg="mod">
          <ac:chgData name="Chris Potter" userId="b6d4c984-483f-4254-9e45-fbeab2665920" providerId="ADAL" clId="{763F2427-2A5B-4A37-8A3D-47782AAD0967}" dt="2025-06-19T07:47:14.937" v="5278" actId="27636"/>
          <ac:spMkLst>
            <pc:docMk/>
            <pc:sldMk cId="1619881950" sldId="269"/>
            <ac:spMk id="3" creationId="{DC1FB68D-8D20-BA63-9692-76AE187FAC0E}"/>
          </ac:spMkLst>
        </pc:spChg>
      </pc:sldChg>
      <pc:sldChg chg="addSp delSp modSp new mod delAnim modAnim">
        <pc:chgData name="Chris Potter" userId="b6d4c984-483f-4254-9e45-fbeab2665920" providerId="ADAL" clId="{763F2427-2A5B-4A37-8A3D-47782AAD0967}" dt="2025-06-18T20:36:23.404" v="2761" actId="1076"/>
        <pc:sldMkLst>
          <pc:docMk/>
          <pc:sldMk cId="774451608" sldId="270"/>
        </pc:sldMkLst>
        <pc:spChg chg="del">
          <ac:chgData name="Chris Potter" userId="b6d4c984-483f-4254-9e45-fbeab2665920" providerId="ADAL" clId="{763F2427-2A5B-4A37-8A3D-47782AAD0967}" dt="2025-06-18T20:34:38.655" v="2735" actId="478"/>
          <ac:spMkLst>
            <pc:docMk/>
            <pc:sldMk cId="774451608" sldId="270"/>
            <ac:spMk id="2" creationId="{7B8D6FAE-F6D6-2C36-C6BA-2172B7730620}"/>
          </ac:spMkLst>
        </pc:spChg>
        <pc:spChg chg="del">
          <ac:chgData name="Chris Potter" userId="b6d4c984-483f-4254-9e45-fbeab2665920" providerId="ADAL" clId="{763F2427-2A5B-4A37-8A3D-47782AAD0967}" dt="2025-06-18T20:34:33.029" v="2733"/>
          <ac:spMkLst>
            <pc:docMk/>
            <pc:sldMk cId="774451608" sldId="270"/>
            <ac:spMk id="3" creationId="{E90A20EE-7BFE-1685-3A13-F9C7BEBD6824}"/>
          </ac:spMkLst>
        </pc:spChg>
        <pc:spChg chg="add del mod">
          <ac:chgData name="Chris Potter" userId="b6d4c984-483f-4254-9e45-fbeab2665920" providerId="ADAL" clId="{763F2427-2A5B-4A37-8A3D-47782AAD0967}" dt="2025-06-18T20:36:18.750" v="2760" actId="478"/>
          <ac:spMkLst>
            <pc:docMk/>
            <pc:sldMk cId="774451608" sldId="270"/>
            <ac:spMk id="5" creationId="{542D0E45-E94E-8038-5EF3-CBDE7B03F151}"/>
          </ac:spMkLst>
        </pc:spChg>
        <pc:spChg chg="add mod">
          <ac:chgData name="Chris Potter" userId="b6d4c984-483f-4254-9e45-fbeab2665920" providerId="ADAL" clId="{763F2427-2A5B-4A37-8A3D-47782AAD0967}" dt="2025-06-18T20:36:00.500" v="2751" actId="1076"/>
          <ac:spMkLst>
            <pc:docMk/>
            <pc:sldMk cId="774451608" sldId="270"/>
            <ac:spMk id="6" creationId="{319AEE08-8042-5297-FA42-632610DC8778}"/>
          </ac:spMkLst>
        </pc:spChg>
        <pc:spChg chg="add del mod">
          <ac:chgData name="Chris Potter" userId="b6d4c984-483f-4254-9e45-fbeab2665920" providerId="ADAL" clId="{763F2427-2A5B-4A37-8A3D-47782AAD0967}" dt="2025-06-18T20:36:18.750" v="2760" actId="478"/>
          <ac:spMkLst>
            <pc:docMk/>
            <pc:sldMk cId="774451608" sldId="270"/>
            <ac:spMk id="7" creationId="{C9910442-E7CC-0291-02E6-B94F47271F81}"/>
          </ac:spMkLst>
        </pc:spChg>
        <pc:spChg chg="add del mod">
          <ac:chgData name="Chris Potter" userId="b6d4c984-483f-4254-9e45-fbeab2665920" providerId="ADAL" clId="{763F2427-2A5B-4A37-8A3D-47782AAD0967}" dt="2025-06-18T20:36:18.750" v="2760" actId="478"/>
          <ac:spMkLst>
            <pc:docMk/>
            <pc:sldMk cId="774451608" sldId="270"/>
            <ac:spMk id="8" creationId="{06E4A99C-7337-687E-31FF-C432C306B45A}"/>
          </ac:spMkLst>
        </pc:spChg>
        <pc:spChg chg="add del mod">
          <ac:chgData name="Chris Potter" userId="b6d4c984-483f-4254-9e45-fbeab2665920" providerId="ADAL" clId="{763F2427-2A5B-4A37-8A3D-47782AAD0967}" dt="2025-06-18T20:36:14.287" v="2758" actId="478"/>
          <ac:spMkLst>
            <pc:docMk/>
            <pc:sldMk cId="774451608" sldId="270"/>
            <ac:spMk id="9" creationId="{16FA9409-DBB5-534C-DF82-3AD57A3EDB84}"/>
          </ac:spMkLst>
        </pc:spChg>
        <pc:spChg chg="add del mod">
          <ac:chgData name="Chris Potter" userId="b6d4c984-483f-4254-9e45-fbeab2665920" providerId="ADAL" clId="{763F2427-2A5B-4A37-8A3D-47782AAD0967}" dt="2025-06-18T20:36:13.688" v="2757" actId="478"/>
          <ac:spMkLst>
            <pc:docMk/>
            <pc:sldMk cId="774451608" sldId="270"/>
            <ac:spMk id="10" creationId="{9F20B205-6679-BE3A-F633-D33CC3FB4177}"/>
          </ac:spMkLst>
        </pc:spChg>
        <pc:spChg chg="del">
          <ac:chgData name="Chris Potter" userId="b6d4c984-483f-4254-9e45-fbeab2665920" providerId="ADAL" clId="{763F2427-2A5B-4A37-8A3D-47782AAD0967}" dt="2025-06-18T20:36:12.954" v="2756" actId="478"/>
          <ac:spMkLst>
            <pc:docMk/>
            <pc:sldMk cId="774451608" sldId="270"/>
            <ac:spMk id="11" creationId="{34DB66D2-6B6D-48BE-AAF4-D70E882CE8BE}"/>
          </ac:spMkLst>
        </pc:spChg>
        <pc:spChg chg="mod">
          <ac:chgData name="Chris Potter" userId="b6d4c984-483f-4254-9e45-fbeab2665920" providerId="ADAL" clId="{763F2427-2A5B-4A37-8A3D-47782AAD0967}" dt="2025-06-18T20:36:23.404" v="2761" actId="1076"/>
          <ac:spMkLst>
            <pc:docMk/>
            <pc:sldMk cId="774451608" sldId="270"/>
            <ac:spMk id="12" creationId="{6819D84C-0D13-843C-9A79-B4B66F40A0F0}"/>
          </ac:spMkLst>
        </pc:spChg>
        <pc:spChg chg="add del mod">
          <ac:chgData name="Chris Potter" userId="b6d4c984-483f-4254-9e45-fbeab2665920" providerId="ADAL" clId="{763F2427-2A5B-4A37-8A3D-47782AAD0967}" dt="2025-06-18T20:36:18.750" v="2760" actId="478"/>
          <ac:spMkLst>
            <pc:docMk/>
            <pc:sldMk cId="774451608" sldId="270"/>
            <ac:spMk id="13" creationId="{239363DE-617C-A82D-87FB-C8197FAE867A}"/>
          </ac:spMkLst>
        </pc:spChg>
        <pc:spChg chg="add mod">
          <ac:chgData name="Chris Potter" userId="b6d4c984-483f-4254-9e45-fbeab2665920" providerId="ADAL" clId="{763F2427-2A5B-4A37-8A3D-47782AAD0967}" dt="2025-06-18T20:36:04.300" v="2752" actId="1076"/>
          <ac:spMkLst>
            <pc:docMk/>
            <pc:sldMk cId="774451608" sldId="270"/>
            <ac:spMk id="14" creationId="{8C917815-34BD-54F1-85D7-105E9D34A7BE}"/>
          </ac:spMkLst>
        </pc:spChg>
        <pc:spChg chg="add del mod">
          <ac:chgData name="Chris Potter" userId="b6d4c984-483f-4254-9e45-fbeab2665920" providerId="ADAL" clId="{763F2427-2A5B-4A37-8A3D-47782AAD0967}" dt="2025-06-18T20:36:18.750" v="2760" actId="478"/>
          <ac:spMkLst>
            <pc:docMk/>
            <pc:sldMk cId="774451608" sldId="270"/>
            <ac:spMk id="15" creationId="{ED054D79-3709-198A-FBC4-10054E7CBFC1}"/>
          </ac:spMkLst>
        </pc:spChg>
        <pc:spChg chg="mod">
          <ac:chgData name="Chris Potter" userId="b6d4c984-483f-4254-9e45-fbeab2665920" providerId="ADAL" clId="{763F2427-2A5B-4A37-8A3D-47782AAD0967}" dt="2025-06-18T20:36:00.500" v="2751" actId="1076"/>
          <ac:spMkLst>
            <pc:docMk/>
            <pc:sldMk cId="774451608" sldId="270"/>
            <ac:spMk id="16" creationId="{C862E963-152B-F85B-2712-3919A34B80DC}"/>
          </ac:spMkLst>
        </pc:spChg>
        <pc:spChg chg="add del mod">
          <ac:chgData name="Chris Potter" userId="b6d4c984-483f-4254-9e45-fbeab2665920" providerId="ADAL" clId="{763F2427-2A5B-4A37-8A3D-47782AAD0967}" dt="2025-06-18T20:36:18.750" v="2760" actId="478"/>
          <ac:spMkLst>
            <pc:docMk/>
            <pc:sldMk cId="774451608" sldId="270"/>
            <ac:spMk id="17" creationId="{E718F4CD-16E2-E197-7B23-3AEBE3BCE1A8}"/>
          </ac:spMkLst>
        </pc:spChg>
        <pc:spChg chg="mod">
          <ac:chgData name="Chris Potter" userId="b6d4c984-483f-4254-9e45-fbeab2665920" providerId="ADAL" clId="{763F2427-2A5B-4A37-8A3D-47782AAD0967}" dt="2025-06-18T20:35:45.756" v="2749" actId="20577"/>
          <ac:spMkLst>
            <pc:docMk/>
            <pc:sldMk cId="774451608" sldId="270"/>
            <ac:spMk id="19" creationId="{7140CC9A-4596-0601-E3C1-FD3C2D442F31}"/>
          </ac:spMkLst>
        </pc:spChg>
        <pc:picChg chg="add mod">
          <ac:chgData name="Chris Potter" userId="b6d4c984-483f-4254-9e45-fbeab2665920" providerId="ADAL" clId="{763F2427-2A5B-4A37-8A3D-47782AAD0967}" dt="2025-06-18T20:34:41.453" v="2736" actId="14100"/>
          <ac:picMkLst>
            <pc:docMk/>
            <pc:sldMk cId="774451608" sldId="270"/>
            <ac:picMk id="4" creationId="{01D063CF-E588-DD06-C6F7-A391D23DE818}"/>
          </ac:picMkLst>
        </pc:picChg>
        <pc:cxnChg chg="del">
          <ac:chgData name="Chris Potter" userId="b6d4c984-483f-4254-9e45-fbeab2665920" providerId="ADAL" clId="{763F2427-2A5B-4A37-8A3D-47782AAD0967}" dt="2025-06-18T20:36:06.488" v="2753" actId="478"/>
          <ac:cxnSpMkLst>
            <pc:docMk/>
            <pc:sldMk cId="774451608" sldId="270"/>
            <ac:cxnSpMk id="18" creationId="{BEE5A8FB-6CA5-844C-64CB-7D6309389A52}"/>
          </ac:cxnSpMkLst>
        </pc:cxnChg>
      </pc:sldChg>
      <pc:sldChg chg="addSp delSp modSp new mod modAnim">
        <pc:chgData name="Chris Potter" userId="b6d4c984-483f-4254-9e45-fbeab2665920" providerId="ADAL" clId="{763F2427-2A5B-4A37-8A3D-47782AAD0967}" dt="2025-06-18T21:41:45.433" v="4272" actId="1076"/>
        <pc:sldMkLst>
          <pc:docMk/>
          <pc:sldMk cId="2352676297" sldId="271"/>
        </pc:sldMkLst>
        <pc:spChg chg="mod">
          <ac:chgData name="Chris Potter" userId="b6d4c984-483f-4254-9e45-fbeab2665920" providerId="ADAL" clId="{763F2427-2A5B-4A37-8A3D-47782AAD0967}" dt="2025-06-18T21:39:05.168" v="4183" actId="20577"/>
          <ac:spMkLst>
            <pc:docMk/>
            <pc:sldMk cId="2352676297" sldId="271"/>
            <ac:spMk id="2" creationId="{128E43AB-981D-8943-0039-3133BE7140E4}"/>
          </ac:spMkLst>
        </pc:spChg>
        <pc:spChg chg="del">
          <ac:chgData name="Chris Potter" userId="b6d4c984-483f-4254-9e45-fbeab2665920" providerId="ADAL" clId="{763F2427-2A5B-4A37-8A3D-47782AAD0967}" dt="2025-06-18T20:45:16.888" v="2865"/>
          <ac:spMkLst>
            <pc:docMk/>
            <pc:sldMk cId="2352676297" sldId="271"/>
            <ac:spMk id="3" creationId="{2A4BDCF8-AF73-7C4D-8B32-5FEE094C4406}"/>
          </ac:spMkLst>
        </pc:spChg>
        <pc:spChg chg="add mod">
          <ac:chgData name="Chris Potter" userId="b6d4c984-483f-4254-9e45-fbeab2665920" providerId="ADAL" clId="{763F2427-2A5B-4A37-8A3D-47782AAD0967}" dt="2025-06-18T21:41:22.625" v="4270" actId="20577"/>
          <ac:spMkLst>
            <pc:docMk/>
            <pc:sldMk cId="2352676297" sldId="271"/>
            <ac:spMk id="5" creationId="{AAF1FD6A-F0B1-8216-24AE-E8BB56301FFA}"/>
          </ac:spMkLst>
        </pc:spChg>
        <pc:picChg chg="add mod">
          <ac:chgData name="Chris Potter" userId="b6d4c984-483f-4254-9e45-fbeab2665920" providerId="ADAL" clId="{763F2427-2A5B-4A37-8A3D-47782AAD0967}" dt="2025-06-18T21:41:45.433" v="4272" actId="1076"/>
          <ac:picMkLst>
            <pc:docMk/>
            <pc:sldMk cId="2352676297" sldId="271"/>
            <ac:picMk id="4" creationId="{820F44F9-DDD2-1553-F7EA-284E16FE904D}"/>
          </ac:picMkLst>
        </pc:picChg>
      </pc:sldChg>
      <pc:sldChg chg="addSp delSp modSp new mod ord modAnim">
        <pc:chgData name="Chris Potter" userId="b6d4c984-483f-4254-9e45-fbeab2665920" providerId="ADAL" clId="{763F2427-2A5B-4A37-8A3D-47782AAD0967}" dt="2025-06-18T21:15:19.988" v="3539"/>
        <pc:sldMkLst>
          <pc:docMk/>
          <pc:sldMk cId="3936317878" sldId="272"/>
        </pc:sldMkLst>
        <pc:spChg chg="del">
          <ac:chgData name="Chris Potter" userId="b6d4c984-483f-4254-9e45-fbeab2665920" providerId="ADAL" clId="{763F2427-2A5B-4A37-8A3D-47782AAD0967}" dt="2025-06-18T21:14:03.349" v="3516" actId="478"/>
          <ac:spMkLst>
            <pc:docMk/>
            <pc:sldMk cId="3936317878" sldId="272"/>
            <ac:spMk id="2" creationId="{9BD29A4D-7C20-A9AB-DFBC-F7FBB6BDB6DF}"/>
          </ac:spMkLst>
        </pc:spChg>
        <pc:spChg chg="del">
          <ac:chgData name="Chris Potter" userId="b6d4c984-483f-4254-9e45-fbeab2665920" providerId="ADAL" clId="{763F2427-2A5B-4A37-8A3D-47782AAD0967}" dt="2025-06-18T21:14:04.627" v="3517" actId="478"/>
          <ac:spMkLst>
            <pc:docMk/>
            <pc:sldMk cId="3936317878" sldId="272"/>
            <ac:spMk id="3" creationId="{7E7C9ACC-F7A0-DE96-ABB1-7156AB379929}"/>
          </ac:spMkLst>
        </pc:spChg>
        <pc:picChg chg="add mod">
          <ac:chgData name="Chris Potter" userId="b6d4c984-483f-4254-9e45-fbeab2665920" providerId="ADAL" clId="{763F2427-2A5B-4A37-8A3D-47782AAD0967}" dt="2025-06-18T21:15:14.737" v="3535" actId="1076"/>
          <ac:picMkLst>
            <pc:docMk/>
            <pc:sldMk cId="3936317878" sldId="272"/>
            <ac:picMk id="4" creationId="{3B7281D6-847F-1C3A-D569-E05C65D66F07}"/>
          </ac:picMkLst>
        </pc:picChg>
      </pc:sldChg>
      <pc:sldChg chg="modSp add del mod ord modTransition modAnim">
        <pc:chgData name="Chris Potter" userId="b6d4c984-483f-4254-9e45-fbeab2665920" providerId="ADAL" clId="{763F2427-2A5B-4A37-8A3D-47782AAD0967}" dt="2025-06-18T21:26:50.461" v="3695" actId="2696"/>
        <pc:sldMkLst>
          <pc:docMk/>
          <pc:sldMk cId="1563178863" sldId="273"/>
        </pc:sldMkLst>
        <pc:spChg chg="mod">
          <ac:chgData name="Chris Potter" userId="b6d4c984-483f-4254-9e45-fbeab2665920" providerId="ADAL" clId="{763F2427-2A5B-4A37-8A3D-47782AAD0967}" dt="2025-06-18T21:26:47.036" v="3688"/>
          <ac:spMkLst>
            <pc:docMk/>
            <pc:sldMk cId="1563178863" sldId="273"/>
            <ac:spMk id="4" creationId="{33AA4B8D-1876-E9B2-2BD0-A316D7D64F2F}"/>
          </ac:spMkLst>
        </pc:spChg>
        <pc:spChg chg="mod">
          <ac:chgData name="Chris Potter" userId="b6d4c984-483f-4254-9e45-fbeab2665920" providerId="ADAL" clId="{763F2427-2A5B-4A37-8A3D-47782AAD0967}" dt="2025-06-18T21:26:48.986" v="3692"/>
          <ac:spMkLst>
            <pc:docMk/>
            <pc:sldMk cId="1563178863" sldId="273"/>
            <ac:spMk id="6" creationId="{4190B07B-2887-8C2F-E1DB-203D39BF7878}"/>
          </ac:spMkLst>
        </pc:spChg>
        <pc:spChg chg="mod">
          <ac:chgData name="Chris Potter" userId="b6d4c984-483f-4254-9e45-fbeab2665920" providerId="ADAL" clId="{763F2427-2A5B-4A37-8A3D-47782AAD0967}" dt="2025-06-18T21:26:49.881" v="3694"/>
          <ac:spMkLst>
            <pc:docMk/>
            <pc:sldMk cId="1563178863" sldId="273"/>
            <ac:spMk id="7" creationId="{46DFF409-73CC-A49A-20B4-300D32D8A2F0}"/>
          </ac:spMkLst>
        </pc:spChg>
        <pc:spChg chg="mod">
          <ac:chgData name="Chris Potter" userId="b6d4c984-483f-4254-9e45-fbeab2665920" providerId="ADAL" clId="{763F2427-2A5B-4A37-8A3D-47782AAD0967}" dt="2025-06-18T21:26:39.947" v="3686"/>
          <ac:spMkLst>
            <pc:docMk/>
            <pc:sldMk cId="1563178863" sldId="273"/>
            <ac:spMk id="22" creationId="{FB3E0526-AB6A-8CA0-0DEC-F1C644BB2E9B}"/>
          </ac:spMkLst>
        </pc:spChg>
        <pc:spChg chg="mod">
          <ac:chgData name="Chris Potter" userId="b6d4c984-483f-4254-9e45-fbeab2665920" providerId="ADAL" clId="{763F2427-2A5B-4A37-8A3D-47782AAD0967}" dt="2025-06-18T21:26:48.475" v="3690"/>
          <ac:spMkLst>
            <pc:docMk/>
            <pc:sldMk cId="1563178863" sldId="273"/>
            <ac:spMk id="23" creationId="{70843D5D-BAB5-3FBA-B195-A8C646BA3087}"/>
          </ac:spMkLst>
        </pc:spChg>
        <pc:spChg chg="mod">
          <ac:chgData name="Chris Potter" userId="b6d4c984-483f-4254-9e45-fbeab2665920" providerId="ADAL" clId="{763F2427-2A5B-4A37-8A3D-47782AAD0967}" dt="2025-06-18T21:26:34.552" v="3684"/>
          <ac:spMkLst>
            <pc:docMk/>
            <pc:sldMk cId="1563178863" sldId="273"/>
            <ac:spMk id="24" creationId="{F8583D68-F1A5-121B-90F1-335BA61E611C}"/>
          </ac:spMkLst>
        </pc:spChg>
      </pc:sldChg>
      <pc:sldChg chg="addSp delSp modSp new mod">
        <pc:chgData name="Chris Potter" userId="b6d4c984-483f-4254-9e45-fbeab2665920" providerId="ADAL" clId="{763F2427-2A5B-4A37-8A3D-47782AAD0967}" dt="2025-06-18T21:52:54.021" v="4657" actId="20577"/>
        <pc:sldMkLst>
          <pc:docMk/>
          <pc:sldMk cId="3005417306" sldId="273"/>
        </pc:sldMkLst>
        <pc:spChg chg="del">
          <ac:chgData name="Chris Potter" userId="b6d4c984-483f-4254-9e45-fbeab2665920" providerId="ADAL" clId="{763F2427-2A5B-4A37-8A3D-47782AAD0967}" dt="2025-06-18T21:46:10.111" v="4419" actId="478"/>
          <ac:spMkLst>
            <pc:docMk/>
            <pc:sldMk cId="3005417306" sldId="273"/>
            <ac:spMk id="2" creationId="{368019D4-D99E-9DDE-0648-93F4BFEDA2E0}"/>
          </ac:spMkLst>
        </pc:spChg>
        <pc:spChg chg="del">
          <ac:chgData name="Chris Potter" userId="b6d4c984-483f-4254-9e45-fbeab2665920" providerId="ADAL" clId="{763F2427-2A5B-4A37-8A3D-47782AAD0967}" dt="2025-06-18T21:46:10.982" v="4420" actId="478"/>
          <ac:spMkLst>
            <pc:docMk/>
            <pc:sldMk cId="3005417306" sldId="273"/>
            <ac:spMk id="3" creationId="{7D3D2C73-67F5-1E3C-02D9-1AD7D6500E6D}"/>
          </ac:spMkLst>
        </pc:spChg>
        <pc:spChg chg="add mod">
          <ac:chgData name="Chris Potter" userId="b6d4c984-483f-4254-9e45-fbeab2665920" providerId="ADAL" clId="{763F2427-2A5B-4A37-8A3D-47782AAD0967}" dt="2025-06-18T21:50:52.224" v="4577" actId="20577"/>
          <ac:spMkLst>
            <pc:docMk/>
            <pc:sldMk cId="3005417306" sldId="273"/>
            <ac:spMk id="8" creationId="{0B8237CC-21C3-5417-D980-0FCDC487D029}"/>
          </ac:spMkLst>
        </pc:spChg>
        <pc:spChg chg="add mod">
          <ac:chgData name="Chris Potter" userId="b6d4c984-483f-4254-9e45-fbeab2665920" providerId="ADAL" clId="{763F2427-2A5B-4A37-8A3D-47782AAD0967}" dt="2025-06-18T21:52:54.021" v="4657" actId="20577"/>
          <ac:spMkLst>
            <pc:docMk/>
            <pc:sldMk cId="3005417306" sldId="273"/>
            <ac:spMk id="9" creationId="{ABE32417-FC10-1087-B0D1-40752BC8CD76}"/>
          </ac:spMkLst>
        </pc:spChg>
        <pc:picChg chg="add mod">
          <ac:chgData name="Chris Potter" userId="b6d4c984-483f-4254-9e45-fbeab2665920" providerId="ADAL" clId="{763F2427-2A5B-4A37-8A3D-47782AAD0967}" dt="2025-06-18T21:46:13.608" v="4422" actId="1076"/>
          <ac:picMkLst>
            <pc:docMk/>
            <pc:sldMk cId="3005417306" sldId="273"/>
            <ac:picMk id="5" creationId="{EAFB9D9D-8442-7609-DE2E-66BA16EE55F3}"/>
          </ac:picMkLst>
        </pc:picChg>
        <pc:picChg chg="add mod">
          <ac:chgData name="Chris Potter" userId="b6d4c984-483f-4254-9e45-fbeab2665920" providerId="ADAL" clId="{763F2427-2A5B-4A37-8A3D-47782AAD0967}" dt="2025-06-18T21:46:34.944" v="4424" actId="1076"/>
          <ac:picMkLst>
            <pc:docMk/>
            <pc:sldMk cId="3005417306" sldId="273"/>
            <ac:picMk id="7" creationId="{1FAFEC2B-DDEC-EEE5-6124-BB233695ED0F}"/>
          </ac:picMkLst>
        </pc:picChg>
      </pc:sldChg>
      <pc:sldChg chg="modSp add del mod ord modTransition">
        <pc:chgData name="Chris Potter" userId="b6d4c984-483f-4254-9e45-fbeab2665920" providerId="ADAL" clId="{763F2427-2A5B-4A37-8A3D-47782AAD0967}" dt="2025-06-18T21:42:15.686" v="4287" actId="2696"/>
        <pc:sldMkLst>
          <pc:docMk/>
          <pc:sldMk cId="748368851" sldId="274"/>
        </pc:sldMkLst>
        <pc:spChg chg="mod">
          <ac:chgData name="Chris Potter" userId="b6d4c984-483f-4254-9e45-fbeab2665920" providerId="ADAL" clId="{763F2427-2A5B-4A37-8A3D-47782AAD0967}" dt="2025-06-18T21:42:15.381" v="4286"/>
          <ac:spMkLst>
            <pc:docMk/>
            <pc:sldMk cId="748368851" sldId="274"/>
            <ac:spMk id="7" creationId="{AF3930FB-7E5C-4AAF-F3D3-A833D362AA5E}"/>
          </ac:spMkLst>
        </pc:spChg>
      </pc:sldChg>
      <pc:sldChg chg="addSp delSp modSp new mod">
        <pc:chgData name="Chris Potter" userId="b6d4c984-483f-4254-9e45-fbeab2665920" providerId="ADAL" clId="{763F2427-2A5B-4A37-8A3D-47782AAD0967}" dt="2025-06-18T21:56:52.104" v="4731" actId="478"/>
        <pc:sldMkLst>
          <pc:docMk/>
          <pc:sldMk cId="892876996" sldId="274"/>
        </pc:sldMkLst>
        <pc:spChg chg="del">
          <ac:chgData name="Chris Potter" userId="b6d4c984-483f-4254-9e45-fbeab2665920" providerId="ADAL" clId="{763F2427-2A5B-4A37-8A3D-47782AAD0967}" dt="2025-06-18T21:56:52.104" v="4731" actId="478"/>
          <ac:spMkLst>
            <pc:docMk/>
            <pc:sldMk cId="892876996" sldId="274"/>
            <ac:spMk id="2" creationId="{6618ED7B-A520-FDE7-77D5-A00AFD9704A7}"/>
          </ac:spMkLst>
        </pc:spChg>
        <pc:spChg chg="del">
          <ac:chgData name="Chris Potter" userId="b6d4c984-483f-4254-9e45-fbeab2665920" providerId="ADAL" clId="{763F2427-2A5B-4A37-8A3D-47782AAD0967}" dt="2025-06-18T21:56:50.346" v="4730" actId="478"/>
          <ac:spMkLst>
            <pc:docMk/>
            <pc:sldMk cId="892876996" sldId="274"/>
            <ac:spMk id="3" creationId="{B8E69A83-631B-79F2-C728-96C48E7F3FB5}"/>
          </ac:spMkLst>
        </pc:spChg>
        <pc:spChg chg="add mod">
          <ac:chgData name="Chris Potter" userId="b6d4c984-483f-4254-9e45-fbeab2665920" providerId="ADAL" clId="{763F2427-2A5B-4A37-8A3D-47782AAD0967}" dt="2025-06-18T21:55:09.857" v="4716" actId="20577"/>
          <ac:spMkLst>
            <pc:docMk/>
            <pc:sldMk cId="892876996" sldId="274"/>
            <ac:spMk id="8" creationId="{1A9D702C-326C-8477-CA13-32B80F88F54A}"/>
          </ac:spMkLst>
        </pc:spChg>
        <pc:picChg chg="add">
          <ac:chgData name="Chris Potter" userId="b6d4c984-483f-4254-9e45-fbeab2665920" providerId="ADAL" clId="{763F2427-2A5B-4A37-8A3D-47782AAD0967}" dt="2025-06-18T21:47:15.102" v="4426" actId="22"/>
          <ac:picMkLst>
            <pc:docMk/>
            <pc:sldMk cId="892876996" sldId="274"/>
            <ac:picMk id="5" creationId="{ABE11BDD-BF39-7CEA-49C9-73ED45E36F52}"/>
          </ac:picMkLst>
        </pc:picChg>
        <pc:picChg chg="add mod">
          <ac:chgData name="Chris Potter" userId="b6d4c984-483f-4254-9e45-fbeab2665920" providerId="ADAL" clId="{763F2427-2A5B-4A37-8A3D-47782AAD0967}" dt="2025-06-18T21:53:39.772" v="4660"/>
          <ac:picMkLst>
            <pc:docMk/>
            <pc:sldMk cId="892876996" sldId="274"/>
            <ac:picMk id="6" creationId="{301DBD70-5B5B-B270-86C1-CA5128BCE833}"/>
          </ac:picMkLst>
        </pc:picChg>
        <pc:picChg chg="add mod">
          <ac:chgData name="Chris Potter" userId="b6d4c984-483f-4254-9e45-fbeab2665920" providerId="ADAL" clId="{763F2427-2A5B-4A37-8A3D-47782AAD0967}" dt="2025-06-18T21:53:45.682" v="4661"/>
          <ac:picMkLst>
            <pc:docMk/>
            <pc:sldMk cId="892876996" sldId="274"/>
            <ac:picMk id="7" creationId="{271A96A0-0648-473A-0EF6-CDDEF3245BB8}"/>
          </ac:picMkLst>
        </pc:picChg>
        <pc:cxnChg chg="add mod">
          <ac:chgData name="Chris Potter" userId="b6d4c984-483f-4254-9e45-fbeab2665920" providerId="ADAL" clId="{763F2427-2A5B-4A37-8A3D-47782AAD0967}" dt="2025-06-18T21:55:55.256" v="4720" actId="14100"/>
          <ac:cxnSpMkLst>
            <pc:docMk/>
            <pc:sldMk cId="892876996" sldId="274"/>
            <ac:cxnSpMk id="10" creationId="{06D573C9-C51C-7959-BF62-E1BA977E9CC3}"/>
          </ac:cxnSpMkLst>
        </pc:cxnChg>
        <pc:cxnChg chg="add mod">
          <ac:chgData name="Chris Potter" userId="b6d4c984-483f-4254-9e45-fbeab2665920" providerId="ADAL" clId="{763F2427-2A5B-4A37-8A3D-47782AAD0967}" dt="2025-06-18T21:56:39.527" v="4729" actId="1582"/>
          <ac:cxnSpMkLst>
            <pc:docMk/>
            <pc:sldMk cId="892876996" sldId="274"/>
            <ac:cxnSpMk id="14" creationId="{CDEA70C7-FD2D-A1F9-0B50-A90129D9B1D4}"/>
          </ac:cxnSpMkLst>
        </pc:cxnChg>
      </pc:sldChg>
      <pc:sldChg chg="modSp add del mod ord modTransition">
        <pc:chgData name="Chris Potter" userId="b6d4c984-483f-4254-9e45-fbeab2665920" providerId="ADAL" clId="{763F2427-2A5B-4A37-8A3D-47782AAD0967}" dt="2025-06-18T21:42:39.512" v="4309" actId="2696"/>
        <pc:sldMkLst>
          <pc:docMk/>
          <pc:sldMk cId="1608457542" sldId="274"/>
        </pc:sldMkLst>
        <pc:spChg chg="mod">
          <ac:chgData name="Chris Potter" userId="b6d4c984-483f-4254-9e45-fbeab2665920" providerId="ADAL" clId="{763F2427-2A5B-4A37-8A3D-47782AAD0967}" dt="2025-06-18T21:42:35.868" v="4302"/>
          <ac:spMkLst>
            <pc:docMk/>
            <pc:sldMk cId="1608457542" sldId="274"/>
            <ac:spMk id="4" creationId="{33AA4B8D-1876-E9B2-2BD0-A316D7D64F2F}"/>
          </ac:spMkLst>
        </pc:spChg>
        <pc:spChg chg="mod">
          <ac:chgData name="Chris Potter" userId="b6d4c984-483f-4254-9e45-fbeab2665920" providerId="ADAL" clId="{763F2427-2A5B-4A37-8A3D-47782AAD0967}" dt="2025-06-18T21:42:35.894" v="4306"/>
          <ac:spMkLst>
            <pc:docMk/>
            <pc:sldMk cId="1608457542" sldId="274"/>
            <ac:spMk id="6" creationId="{4190B07B-2887-8C2F-E1DB-203D39BF7878}"/>
          </ac:spMkLst>
        </pc:spChg>
        <pc:spChg chg="mod">
          <ac:chgData name="Chris Potter" userId="b6d4c984-483f-4254-9e45-fbeab2665920" providerId="ADAL" clId="{763F2427-2A5B-4A37-8A3D-47782AAD0967}" dt="2025-06-18T21:42:35.905" v="4308"/>
          <ac:spMkLst>
            <pc:docMk/>
            <pc:sldMk cId="1608457542" sldId="274"/>
            <ac:spMk id="7" creationId="{46DFF409-73CC-A49A-20B4-300D32D8A2F0}"/>
          </ac:spMkLst>
        </pc:spChg>
        <pc:spChg chg="mod">
          <ac:chgData name="Chris Potter" userId="b6d4c984-483f-4254-9e45-fbeab2665920" providerId="ADAL" clId="{763F2427-2A5B-4A37-8A3D-47782AAD0967}" dt="2025-06-18T21:42:35.858" v="4300"/>
          <ac:spMkLst>
            <pc:docMk/>
            <pc:sldMk cId="1608457542" sldId="274"/>
            <ac:spMk id="22" creationId="{FB3E0526-AB6A-8CA0-0DEC-F1C644BB2E9B}"/>
          </ac:spMkLst>
        </pc:spChg>
        <pc:spChg chg="mod">
          <ac:chgData name="Chris Potter" userId="b6d4c984-483f-4254-9e45-fbeab2665920" providerId="ADAL" clId="{763F2427-2A5B-4A37-8A3D-47782AAD0967}" dt="2025-06-18T21:42:35.883" v="4304"/>
          <ac:spMkLst>
            <pc:docMk/>
            <pc:sldMk cId="1608457542" sldId="274"/>
            <ac:spMk id="23" creationId="{70843D5D-BAB5-3FBA-B195-A8C646BA3087}"/>
          </ac:spMkLst>
        </pc:spChg>
        <pc:spChg chg="mod">
          <ac:chgData name="Chris Potter" userId="b6d4c984-483f-4254-9e45-fbeab2665920" providerId="ADAL" clId="{763F2427-2A5B-4A37-8A3D-47782AAD0967}" dt="2025-06-18T21:42:35.793" v="4298"/>
          <ac:spMkLst>
            <pc:docMk/>
            <pc:sldMk cId="1608457542" sldId="274"/>
            <ac:spMk id="24" creationId="{F8583D68-F1A5-121B-90F1-335BA61E611C}"/>
          </ac:spMkLst>
        </pc:spChg>
      </pc:sldChg>
      <pc:sldChg chg="modSp add del mod ord modTransition">
        <pc:chgData name="Chris Potter" userId="b6d4c984-483f-4254-9e45-fbeab2665920" providerId="ADAL" clId="{763F2427-2A5B-4A37-8A3D-47782AAD0967}" dt="2025-06-18T21:42:56.690" v="4335" actId="2696"/>
        <pc:sldMkLst>
          <pc:docMk/>
          <pc:sldMk cId="2714309476" sldId="274"/>
        </pc:sldMkLst>
        <pc:spChg chg="mod">
          <ac:chgData name="Chris Potter" userId="b6d4c984-483f-4254-9e45-fbeab2665920" providerId="ADAL" clId="{763F2427-2A5B-4A37-8A3D-47782AAD0967}" dt="2025-06-18T21:42:56.405" v="4334"/>
          <ac:spMkLst>
            <pc:docMk/>
            <pc:sldMk cId="2714309476" sldId="274"/>
            <ac:spMk id="7" creationId="{AF3930FB-7E5C-4AAF-F3D3-A833D362AA5E}"/>
          </ac:spMkLst>
        </pc:spChg>
      </pc:sldChg>
      <pc:sldChg chg="modSp add del ord modTransition modAnim">
        <pc:chgData name="Chris Potter" userId="b6d4c984-483f-4254-9e45-fbeab2665920" providerId="ADAL" clId="{763F2427-2A5B-4A37-8A3D-47782AAD0967}" dt="2025-06-18T21:26:50.473" v="3696" actId="2696"/>
        <pc:sldMkLst>
          <pc:docMk/>
          <pc:sldMk cId="2865857957" sldId="274"/>
        </pc:sldMkLst>
        <pc:spChg chg="mod">
          <ac:chgData name="Chris Potter" userId="b6d4c984-483f-4254-9e45-fbeab2665920" providerId="ADAL" clId="{763F2427-2A5B-4A37-8A3D-47782AAD0967}" dt="2025-06-18T21:26:34.489" v="3675"/>
          <ac:spMkLst>
            <pc:docMk/>
            <pc:sldMk cId="2865857957" sldId="274"/>
            <ac:spMk id="24" creationId="{F8583D68-F1A5-121B-90F1-335BA61E611C}"/>
          </ac:spMkLst>
        </pc:spChg>
      </pc:sldChg>
      <pc:sldChg chg="modSp add del mod ord modTransition">
        <pc:chgData name="Chris Potter" userId="b6d4c984-483f-4254-9e45-fbeab2665920" providerId="ADAL" clId="{763F2427-2A5B-4A37-8A3D-47782AAD0967}" dt="2025-06-18T21:43:11.839" v="4357" actId="2696"/>
        <pc:sldMkLst>
          <pc:docMk/>
          <pc:sldMk cId="3368429806" sldId="274"/>
        </pc:sldMkLst>
        <pc:spChg chg="mod">
          <ac:chgData name="Chris Potter" userId="b6d4c984-483f-4254-9e45-fbeab2665920" providerId="ADAL" clId="{763F2427-2A5B-4A37-8A3D-47782AAD0967}" dt="2025-06-18T21:43:01.982" v="4350"/>
          <ac:spMkLst>
            <pc:docMk/>
            <pc:sldMk cId="3368429806" sldId="274"/>
            <ac:spMk id="4" creationId="{33AA4B8D-1876-E9B2-2BD0-A316D7D64F2F}"/>
          </ac:spMkLst>
        </pc:spChg>
        <pc:spChg chg="mod">
          <ac:chgData name="Chris Potter" userId="b6d4c984-483f-4254-9e45-fbeab2665920" providerId="ADAL" clId="{763F2427-2A5B-4A37-8A3D-47782AAD0967}" dt="2025-06-18T21:43:02.008" v="4354"/>
          <ac:spMkLst>
            <pc:docMk/>
            <pc:sldMk cId="3368429806" sldId="274"/>
            <ac:spMk id="6" creationId="{4190B07B-2887-8C2F-E1DB-203D39BF7878}"/>
          </ac:spMkLst>
        </pc:spChg>
        <pc:spChg chg="mod">
          <ac:chgData name="Chris Potter" userId="b6d4c984-483f-4254-9e45-fbeab2665920" providerId="ADAL" clId="{763F2427-2A5B-4A37-8A3D-47782AAD0967}" dt="2025-06-18T21:43:02.023" v="4356"/>
          <ac:spMkLst>
            <pc:docMk/>
            <pc:sldMk cId="3368429806" sldId="274"/>
            <ac:spMk id="7" creationId="{46DFF409-73CC-A49A-20B4-300D32D8A2F0}"/>
          </ac:spMkLst>
        </pc:spChg>
        <pc:spChg chg="mod">
          <ac:chgData name="Chris Potter" userId="b6d4c984-483f-4254-9e45-fbeab2665920" providerId="ADAL" clId="{763F2427-2A5B-4A37-8A3D-47782AAD0967}" dt="2025-06-18T21:43:01.970" v="4348"/>
          <ac:spMkLst>
            <pc:docMk/>
            <pc:sldMk cId="3368429806" sldId="274"/>
            <ac:spMk id="22" creationId="{FB3E0526-AB6A-8CA0-0DEC-F1C644BB2E9B}"/>
          </ac:spMkLst>
        </pc:spChg>
        <pc:spChg chg="mod">
          <ac:chgData name="Chris Potter" userId="b6d4c984-483f-4254-9e45-fbeab2665920" providerId="ADAL" clId="{763F2427-2A5B-4A37-8A3D-47782AAD0967}" dt="2025-06-18T21:43:01.997" v="4352"/>
          <ac:spMkLst>
            <pc:docMk/>
            <pc:sldMk cId="3368429806" sldId="274"/>
            <ac:spMk id="23" creationId="{70843D5D-BAB5-3FBA-B195-A8C646BA3087}"/>
          </ac:spMkLst>
        </pc:spChg>
        <pc:spChg chg="mod">
          <ac:chgData name="Chris Potter" userId="b6d4c984-483f-4254-9e45-fbeab2665920" providerId="ADAL" clId="{763F2427-2A5B-4A37-8A3D-47782AAD0967}" dt="2025-06-18T21:43:01.904" v="4346"/>
          <ac:spMkLst>
            <pc:docMk/>
            <pc:sldMk cId="3368429806" sldId="274"/>
            <ac:spMk id="24" creationId="{F8583D68-F1A5-121B-90F1-335BA61E611C}"/>
          </ac:spMkLst>
        </pc:spChg>
      </pc:sldChg>
      <pc:sldChg chg="modSp add del mod ord modTransition">
        <pc:chgData name="Chris Potter" userId="b6d4c984-483f-4254-9e45-fbeab2665920" providerId="ADAL" clId="{763F2427-2A5B-4A37-8A3D-47782AAD0967}" dt="2025-06-18T21:44:05.857" v="4371" actId="2696"/>
        <pc:sldMkLst>
          <pc:docMk/>
          <pc:sldMk cId="3887758449" sldId="274"/>
        </pc:sldMkLst>
        <pc:spChg chg="mod">
          <ac:chgData name="Chris Potter" userId="b6d4c984-483f-4254-9e45-fbeab2665920" providerId="ADAL" clId="{763F2427-2A5B-4A37-8A3D-47782AAD0967}" dt="2025-06-18T21:44:05.612" v="4370"/>
          <ac:spMkLst>
            <pc:docMk/>
            <pc:sldMk cId="3887758449" sldId="274"/>
            <ac:spMk id="7" creationId="{AF3930FB-7E5C-4AAF-F3D3-A833D362AA5E}"/>
          </ac:spMkLst>
        </pc:spChg>
      </pc:sldChg>
      <pc:sldChg chg="modSp add del mod ord modTransition modAnim">
        <pc:chgData name="Chris Potter" userId="b6d4c984-483f-4254-9e45-fbeab2665920" providerId="ADAL" clId="{763F2427-2A5B-4A37-8A3D-47782AAD0967}" dt="2025-06-18T21:44:28.876" v="4417" actId="2696"/>
        <pc:sldMkLst>
          <pc:docMk/>
          <pc:sldMk cId="4235251851" sldId="274"/>
        </pc:sldMkLst>
        <pc:spChg chg="mod">
          <ac:chgData name="Chris Potter" userId="b6d4c984-483f-4254-9e45-fbeab2665920" providerId="ADAL" clId="{763F2427-2A5B-4A37-8A3D-47782AAD0967}" dt="2025-06-18T21:44:25.869" v="4410"/>
          <ac:spMkLst>
            <pc:docMk/>
            <pc:sldMk cId="4235251851" sldId="274"/>
            <ac:spMk id="4" creationId="{33AA4B8D-1876-E9B2-2BD0-A316D7D64F2F}"/>
          </ac:spMkLst>
        </pc:spChg>
        <pc:spChg chg="mod">
          <ac:chgData name="Chris Potter" userId="b6d4c984-483f-4254-9e45-fbeab2665920" providerId="ADAL" clId="{763F2427-2A5B-4A37-8A3D-47782AAD0967}" dt="2025-06-18T21:44:27.281" v="4414"/>
          <ac:spMkLst>
            <pc:docMk/>
            <pc:sldMk cId="4235251851" sldId="274"/>
            <ac:spMk id="6" creationId="{4190B07B-2887-8C2F-E1DB-203D39BF7878}"/>
          </ac:spMkLst>
        </pc:spChg>
        <pc:spChg chg="mod">
          <ac:chgData name="Chris Potter" userId="b6d4c984-483f-4254-9e45-fbeab2665920" providerId="ADAL" clId="{763F2427-2A5B-4A37-8A3D-47782AAD0967}" dt="2025-06-18T21:44:28.192" v="4416"/>
          <ac:spMkLst>
            <pc:docMk/>
            <pc:sldMk cId="4235251851" sldId="274"/>
            <ac:spMk id="7" creationId="{46DFF409-73CC-A49A-20B4-300D32D8A2F0}"/>
          </ac:spMkLst>
        </pc:spChg>
        <pc:spChg chg="mod">
          <ac:chgData name="Chris Potter" userId="b6d4c984-483f-4254-9e45-fbeab2665920" providerId="ADAL" clId="{763F2427-2A5B-4A37-8A3D-47782AAD0967}" dt="2025-06-18T21:44:24.694" v="4408"/>
          <ac:spMkLst>
            <pc:docMk/>
            <pc:sldMk cId="4235251851" sldId="274"/>
            <ac:spMk id="22" creationId="{FB3E0526-AB6A-8CA0-0DEC-F1C644BB2E9B}"/>
          </ac:spMkLst>
        </pc:spChg>
        <pc:spChg chg="mod">
          <ac:chgData name="Chris Potter" userId="b6d4c984-483f-4254-9e45-fbeab2665920" providerId="ADAL" clId="{763F2427-2A5B-4A37-8A3D-47782AAD0967}" dt="2025-06-18T21:44:26.566" v="4412"/>
          <ac:spMkLst>
            <pc:docMk/>
            <pc:sldMk cId="4235251851" sldId="274"/>
            <ac:spMk id="23" creationId="{70843D5D-BAB5-3FBA-B195-A8C646BA3087}"/>
          </ac:spMkLst>
        </pc:spChg>
        <pc:spChg chg="mod">
          <ac:chgData name="Chris Potter" userId="b6d4c984-483f-4254-9e45-fbeab2665920" providerId="ADAL" clId="{763F2427-2A5B-4A37-8A3D-47782AAD0967}" dt="2025-06-18T21:44:22.164" v="4406"/>
          <ac:spMkLst>
            <pc:docMk/>
            <pc:sldMk cId="4235251851" sldId="274"/>
            <ac:spMk id="24" creationId="{F8583D68-F1A5-121B-90F1-335BA61E611C}"/>
          </ac:spMkLst>
        </pc:spChg>
      </pc:sldChg>
      <pc:sldChg chg="add del ord modTransition">
        <pc:chgData name="Chris Potter" userId="b6d4c984-483f-4254-9e45-fbeab2665920" providerId="ADAL" clId="{763F2427-2A5B-4A37-8A3D-47782AAD0967}" dt="2025-06-18T21:44:05.860" v="4372" actId="2696"/>
        <pc:sldMkLst>
          <pc:docMk/>
          <pc:sldMk cId="811574682" sldId="275"/>
        </pc:sldMkLst>
      </pc:sldChg>
      <pc:sldChg chg="add del ord modTransition">
        <pc:chgData name="Chris Potter" userId="b6d4c984-483f-4254-9e45-fbeab2665920" providerId="ADAL" clId="{763F2427-2A5B-4A37-8A3D-47782AAD0967}" dt="2025-06-18T21:42:15.690" v="4288" actId="2696"/>
        <pc:sldMkLst>
          <pc:docMk/>
          <pc:sldMk cId="1781789078" sldId="275"/>
        </pc:sldMkLst>
      </pc:sldChg>
      <pc:sldChg chg="add del ord modTransition">
        <pc:chgData name="Chris Potter" userId="b6d4c984-483f-4254-9e45-fbeab2665920" providerId="ADAL" clId="{763F2427-2A5B-4A37-8A3D-47782AAD0967}" dt="2025-06-18T21:42:39.530" v="4310" actId="2696"/>
        <pc:sldMkLst>
          <pc:docMk/>
          <pc:sldMk cId="2251344492" sldId="275"/>
        </pc:sldMkLst>
      </pc:sldChg>
      <pc:sldChg chg="add del ord modTransition">
        <pc:chgData name="Chris Potter" userId="b6d4c984-483f-4254-9e45-fbeab2665920" providerId="ADAL" clId="{763F2427-2A5B-4A37-8A3D-47782AAD0967}" dt="2025-06-18T21:43:11.854" v="4358" actId="2696"/>
        <pc:sldMkLst>
          <pc:docMk/>
          <pc:sldMk cId="3448236393" sldId="275"/>
        </pc:sldMkLst>
      </pc:sldChg>
      <pc:sldChg chg="addSp delSp modSp new mod ord">
        <pc:chgData name="Chris Potter" userId="b6d4c984-483f-4254-9e45-fbeab2665920" providerId="ADAL" clId="{763F2427-2A5B-4A37-8A3D-47782AAD0967}" dt="2025-06-18T21:57:18.496" v="4733" actId="13926"/>
        <pc:sldMkLst>
          <pc:docMk/>
          <pc:sldMk cId="3509188137" sldId="275"/>
        </pc:sldMkLst>
        <pc:spChg chg="del">
          <ac:chgData name="Chris Potter" userId="b6d4c984-483f-4254-9e45-fbeab2665920" providerId="ADAL" clId="{763F2427-2A5B-4A37-8A3D-47782AAD0967}" dt="2025-06-18T21:47:49.242" v="4429" actId="478"/>
          <ac:spMkLst>
            <pc:docMk/>
            <pc:sldMk cId="3509188137" sldId="275"/>
            <ac:spMk id="2" creationId="{576C5617-5789-7C5F-A602-2DCC47424CD3}"/>
          </ac:spMkLst>
        </pc:spChg>
        <pc:spChg chg="del">
          <ac:chgData name="Chris Potter" userId="b6d4c984-483f-4254-9e45-fbeab2665920" providerId="ADAL" clId="{763F2427-2A5B-4A37-8A3D-47782AAD0967}" dt="2025-06-18T21:47:48.310" v="4428" actId="478"/>
          <ac:spMkLst>
            <pc:docMk/>
            <pc:sldMk cId="3509188137" sldId="275"/>
            <ac:spMk id="3" creationId="{766999D2-2098-FA25-7DCD-B425EA64EB92}"/>
          </ac:spMkLst>
        </pc:spChg>
        <pc:spChg chg="add mod">
          <ac:chgData name="Chris Potter" userId="b6d4c984-483f-4254-9e45-fbeab2665920" providerId="ADAL" clId="{763F2427-2A5B-4A37-8A3D-47782AAD0967}" dt="2025-06-18T21:57:18.496" v="4733" actId="13926"/>
          <ac:spMkLst>
            <pc:docMk/>
            <pc:sldMk cId="3509188137" sldId="275"/>
            <ac:spMk id="8" creationId="{423793F2-1C13-3E12-D193-E8079BA9D5E6}"/>
          </ac:spMkLst>
        </pc:spChg>
        <pc:picChg chg="add mod modCrop">
          <ac:chgData name="Chris Potter" userId="b6d4c984-483f-4254-9e45-fbeab2665920" providerId="ADAL" clId="{763F2427-2A5B-4A37-8A3D-47782AAD0967}" dt="2025-06-18T21:48:15.409" v="4432" actId="732"/>
          <ac:picMkLst>
            <pc:docMk/>
            <pc:sldMk cId="3509188137" sldId="275"/>
            <ac:picMk id="5" creationId="{B5F86F8C-F6F1-DAD4-D517-3B8B2CF717C9}"/>
          </ac:picMkLst>
        </pc:picChg>
        <pc:picChg chg="add mod">
          <ac:chgData name="Chris Potter" userId="b6d4c984-483f-4254-9e45-fbeab2665920" providerId="ADAL" clId="{763F2427-2A5B-4A37-8A3D-47782AAD0967}" dt="2025-06-18T21:48:38.017" v="4434" actId="1076"/>
          <ac:picMkLst>
            <pc:docMk/>
            <pc:sldMk cId="3509188137" sldId="275"/>
            <ac:picMk id="7" creationId="{2D53DEEF-E041-2698-1110-49A45E6954D7}"/>
          </ac:picMkLst>
        </pc:picChg>
      </pc:sldChg>
      <pc:sldChg chg="add del ord modTransition">
        <pc:chgData name="Chris Potter" userId="b6d4c984-483f-4254-9e45-fbeab2665920" providerId="ADAL" clId="{763F2427-2A5B-4A37-8A3D-47782AAD0967}" dt="2025-06-18T21:42:56.695" v="4336" actId="2696"/>
        <pc:sldMkLst>
          <pc:docMk/>
          <pc:sldMk cId="3545542505" sldId="275"/>
        </pc:sldMkLst>
      </pc:sldChg>
      <pc:sldChg chg="modSp add del ord modTransition modAnim">
        <pc:chgData name="Chris Potter" userId="b6d4c984-483f-4254-9e45-fbeab2665920" providerId="ADAL" clId="{763F2427-2A5B-4A37-8A3D-47782AAD0967}" dt="2025-06-18T21:44:28.882" v="4418" actId="2696"/>
        <pc:sldMkLst>
          <pc:docMk/>
          <pc:sldMk cId="3954545083" sldId="275"/>
        </pc:sldMkLst>
        <pc:spChg chg="mod">
          <ac:chgData name="Chris Potter" userId="b6d4c984-483f-4254-9e45-fbeab2665920" providerId="ADAL" clId="{763F2427-2A5B-4A37-8A3D-47782AAD0967}" dt="2025-06-18T21:44:21.882" v="4397"/>
          <ac:spMkLst>
            <pc:docMk/>
            <pc:sldMk cId="3954545083" sldId="275"/>
            <ac:spMk id="24" creationId="{F8583D68-F1A5-121B-90F1-335BA61E611C}"/>
          </ac:spMkLst>
        </pc:spChg>
      </pc:sldChg>
      <pc:sldChg chg="modSp add del mod ord modTransition">
        <pc:chgData name="Chris Potter" userId="b6d4c984-483f-4254-9e45-fbeab2665920" providerId="ADAL" clId="{763F2427-2A5B-4A37-8A3D-47782AAD0967}" dt="2025-06-18T21:57:39.186" v="4746" actId="2696"/>
        <pc:sldMkLst>
          <pc:docMk/>
          <pc:sldMk cId="1236104843" sldId="276"/>
        </pc:sldMkLst>
        <pc:spChg chg="mod">
          <ac:chgData name="Chris Potter" userId="b6d4c984-483f-4254-9e45-fbeab2665920" providerId="ADAL" clId="{763F2427-2A5B-4A37-8A3D-47782AAD0967}" dt="2025-06-18T21:57:38.909" v="4745"/>
          <ac:spMkLst>
            <pc:docMk/>
            <pc:sldMk cId="1236104843" sldId="276"/>
            <ac:spMk id="7" creationId="{AF3930FB-7E5C-4AAF-F3D3-A833D362AA5E}"/>
          </ac:spMkLst>
        </pc:spChg>
      </pc:sldChg>
      <pc:sldChg chg="modSp add del mod ord modTransition modAnim">
        <pc:chgData name="Chris Potter" userId="b6d4c984-483f-4254-9e45-fbeab2665920" providerId="ADAL" clId="{763F2427-2A5B-4A37-8A3D-47782AAD0967}" dt="2025-06-18T21:57:51.957" v="4792" actId="2696"/>
        <pc:sldMkLst>
          <pc:docMk/>
          <pc:sldMk cId="1379264261" sldId="276"/>
        </pc:sldMkLst>
        <pc:spChg chg="mod">
          <ac:chgData name="Chris Potter" userId="b6d4c984-483f-4254-9e45-fbeab2665920" providerId="ADAL" clId="{763F2427-2A5B-4A37-8A3D-47782AAD0967}" dt="2025-06-18T21:57:49.774" v="4785"/>
          <ac:spMkLst>
            <pc:docMk/>
            <pc:sldMk cId="1379264261" sldId="276"/>
            <ac:spMk id="4" creationId="{33AA4B8D-1876-E9B2-2BD0-A316D7D64F2F}"/>
          </ac:spMkLst>
        </pc:spChg>
        <pc:spChg chg="mod">
          <ac:chgData name="Chris Potter" userId="b6d4c984-483f-4254-9e45-fbeab2665920" providerId="ADAL" clId="{763F2427-2A5B-4A37-8A3D-47782AAD0967}" dt="2025-06-18T21:57:50.923" v="4789"/>
          <ac:spMkLst>
            <pc:docMk/>
            <pc:sldMk cId="1379264261" sldId="276"/>
            <ac:spMk id="6" creationId="{4190B07B-2887-8C2F-E1DB-203D39BF7878}"/>
          </ac:spMkLst>
        </pc:spChg>
        <pc:spChg chg="mod">
          <ac:chgData name="Chris Potter" userId="b6d4c984-483f-4254-9e45-fbeab2665920" providerId="ADAL" clId="{763F2427-2A5B-4A37-8A3D-47782AAD0967}" dt="2025-06-18T21:57:51.399" v="4791"/>
          <ac:spMkLst>
            <pc:docMk/>
            <pc:sldMk cId="1379264261" sldId="276"/>
            <ac:spMk id="7" creationId="{46DFF409-73CC-A49A-20B4-300D32D8A2F0}"/>
          </ac:spMkLst>
        </pc:spChg>
        <pc:spChg chg="mod">
          <ac:chgData name="Chris Potter" userId="b6d4c984-483f-4254-9e45-fbeab2665920" providerId="ADAL" clId="{763F2427-2A5B-4A37-8A3D-47782AAD0967}" dt="2025-06-18T21:57:49.232" v="4783"/>
          <ac:spMkLst>
            <pc:docMk/>
            <pc:sldMk cId="1379264261" sldId="276"/>
            <ac:spMk id="22" creationId="{FB3E0526-AB6A-8CA0-0DEC-F1C644BB2E9B}"/>
          </ac:spMkLst>
        </pc:spChg>
        <pc:spChg chg="mod">
          <ac:chgData name="Chris Potter" userId="b6d4c984-483f-4254-9e45-fbeab2665920" providerId="ADAL" clId="{763F2427-2A5B-4A37-8A3D-47782AAD0967}" dt="2025-06-18T21:57:50.399" v="4787"/>
          <ac:spMkLst>
            <pc:docMk/>
            <pc:sldMk cId="1379264261" sldId="276"/>
            <ac:spMk id="23" creationId="{70843D5D-BAB5-3FBA-B195-A8C646BA3087}"/>
          </ac:spMkLst>
        </pc:spChg>
        <pc:spChg chg="mod">
          <ac:chgData name="Chris Potter" userId="b6d4c984-483f-4254-9e45-fbeab2665920" providerId="ADAL" clId="{763F2427-2A5B-4A37-8A3D-47782AAD0967}" dt="2025-06-18T21:57:48.854" v="4781"/>
          <ac:spMkLst>
            <pc:docMk/>
            <pc:sldMk cId="1379264261" sldId="276"/>
            <ac:spMk id="24" creationId="{F8583D68-F1A5-121B-90F1-335BA61E611C}"/>
          </ac:spMkLst>
        </pc:spChg>
      </pc:sldChg>
      <pc:sldChg chg="addSp delSp modSp new mod">
        <pc:chgData name="Chris Potter" userId="b6d4c984-483f-4254-9e45-fbeab2665920" providerId="ADAL" clId="{763F2427-2A5B-4A37-8A3D-47782AAD0967}" dt="2025-06-18T22:07:48.491" v="5077" actId="13926"/>
        <pc:sldMkLst>
          <pc:docMk/>
          <pc:sldMk cId="1755721315" sldId="276"/>
        </pc:sldMkLst>
        <pc:spChg chg="del">
          <ac:chgData name="Chris Potter" userId="b6d4c984-483f-4254-9e45-fbeab2665920" providerId="ADAL" clId="{763F2427-2A5B-4A37-8A3D-47782AAD0967}" dt="2025-06-18T22:03:56.375" v="4929" actId="478"/>
          <ac:spMkLst>
            <pc:docMk/>
            <pc:sldMk cId="1755721315" sldId="276"/>
            <ac:spMk id="2" creationId="{45748DAA-E0B2-7EF0-303A-5096DBDDBD8D}"/>
          </ac:spMkLst>
        </pc:spChg>
        <pc:spChg chg="del">
          <ac:chgData name="Chris Potter" userId="b6d4c984-483f-4254-9e45-fbeab2665920" providerId="ADAL" clId="{763F2427-2A5B-4A37-8A3D-47782AAD0967}" dt="2025-06-18T22:04:03.728" v="4931" actId="478"/>
          <ac:spMkLst>
            <pc:docMk/>
            <pc:sldMk cId="1755721315" sldId="276"/>
            <ac:spMk id="3" creationId="{BEB55454-8148-B38E-A3E4-76698CF48EA0}"/>
          </ac:spMkLst>
        </pc:spChg>
        <pc:spChg chg="add mod">
          <ac:chgData name="Chris Potter" userId="b6d4c984-483f-4254-9e45-fbeab2665920" providerId="ADAL" clId="{763F2427-2A5B-4A37-8A3D-47782AAD0967}" dt="2025-06-18T22:04:23.799" v="4934" actId="14100"/>
          <ac:spMkLst>
            <pc:docMk/>
            <pc:sldMk cId="1755721315" sldId="276"/>
            <ac:spMk id="6" creationId="{FC21B600-66B1-690D-6CC5-9BC971496861}"/>
          </ac:spMkLst>
        </pc:spChg>
        <pc:spChg chg="add mod">
          <ac:chgData name="Chris Potter" userId="b6d4c984-483f-4254-9e45-fbeab2665920" providerId="ADAL" clId="{763F2427-2A5B-4A37-8A3D-47782AAD0967}" dt="2025-06-18T22:05:50.755" v="4981" actId="20577"/>
          <ac:spMkLst>
            <pc:docMk/>
            <pc:sldMk cId="1755721315" sldId="276"/>
            <ac:spMk id="7" creationId="{D89E8BF0-9C7A-CBC1-3B61-1E54536DCE18}"/>
          </ac:spMkLst>
        </pc:spChg>
        <pc:spChg chg="add mod">
          <ac:chgData name="Chris Potter" userId="b6d4c984-483f-4254-9e45-fbeab2665920" providerId="ADAL" clId="{763F2427-2A5B-4A37-8A3D-47782AAD0967}" dt="2025-06-18T22:07:48.491" v="5077" actId="13926"/>
          <ac:spMkLst>
            <pc:docMk/>
            <pc:sldMk cId="1755721315" sldId="276"/>
            <ac:spMk id="8" creationId="{E945D896-3140-D8B3-4800-BD32BB751E42}"/>
          </ac:spMkLst>
        </pc:spChg>
        <pc:spChg chg="add mod">
          <ac:chgData name="Chris Potter" userId="b6d4c984-483f-4254-9e45-fbeab2665920" providerId="ADAL" clId="{763F2427-2A5B-4A37-8A3D-47782AAD0967}" dt="2025-06-18T22:07:14.129" v="5076" actId="20577"/>
          <ac:spMkLst>
            <pc:docMk/>
            <pc:sldMk cId="1755721315" sldId="276"/>
            <ac:spMk id="10" creationId="{6F883074-66E1-0C4B-CA46-6FD888B33F2B}"/>
          </ac:spMkLst>
        </pc:spChg>
        <pc:picChg chg="add mod">
          <ac:chgData name="Chris Potter" userId="b6d4c984-483f-4254-9e45-fbeab2665920" providerId="ADAL" clId="{763F2427-2A5B-4A37-8A3D-47782AAD0967}" dt="2025-06-18T22:04:01.567" v="4930" actId="1076"/>
          <ac:picMkLst>
            <pc:docMk/>
            <pc:sldMk cId="1755721315" sldId="276"/>
            <ac:picMk id="5" creationId="{2B5C54BD-5D0D-1DBD-51E8-A37B2D0D63C9}"/>
          </ac:picMkLst>
        </pc:picChg>
      </pc:sldChg>
      <pc:sldChg chg="modSp add del mod ord modTransition">
        <pc:chgData name="Chris Potter" userId="b6d4c984-483f-4254-9e45-fbeab2665920" providerId="ADAL" clId="{763F2427-2A5B-4A37-8A3D-47782AAD0967}" dt="2025-06-18T22:09:01.488" v="5090" actId="2696"/>
        <pc:sldMkLst>
          <pc:docMk/>
          <pc:sldMk cId="628041825" sldId="277"/>
        </pc:sldMkLst>
        <pc:spChg chg="mod">
          <ac:chgData name="Chris Potter" userId="b6d4c984-483f-4254-9e45-fbeab2665920" providerId="ADAL" clId="{763F2427-2A5B-4A37-8A3D-47782AAD0967}" dt="2025-06-18T22:09:01.206" v="5089"/>
          <ac:spMkLst>
            <pc:docMk/>
            <pc:sldMk cId="628041825" sldId="277"/>
            <ac:spMk id="7" creationId="{AF3930FB-7E5C-4AAF-F3D3-A833D362AA5E}"/>
          </ac:spMkLst>
        </pc:spChg>
      </pc:sldChg>
      <pc:sldChg chg="modSp add del ord modTransition modAnim">
        <pc:chgData name="Chris Potter" userId="b6d4c984-483f-4254-9e45-fbeab2665920" providerId="ADAL" clId="{763F2427-2A5B-4A37-8A3D-47782AAD0967}" dt="2025-06-18T21:57:51.963" v="4793" actId="2696"/>
        <pc:sldMkLst>
          <pc:docMk/>
          <pc:sldMk cId="904715015" sldId="277"/>
        </pc:sldMkLst>
        <pc:spChg chg="mod">
          <ac:chgData name="Chris Potter" userId="b6d4c984-483f-4254-9e45-fbeab2665920" providerId="ADAL" clId="{763F2427-2A5B-4A37-8A3D-47782AAD0967}" dt="2025-06-18T21:57:48.541" v="4772"/>
          <ac:spMkLst>
            <pc:docMk/>
            <pc:sldMk cId="904715015" sldId="277"/>
            <ac:spMk id="24" creationId="{F8583D68-F1A5-121B-90F1-335BA61E611C}"/>
          </ac:spMkLst>
        </pc:spChg>
      </pc:sldChg>
      <pc:sldChg chg="addSp delSp modSp new mod">
        <pc:chgData name="Chris Potter" userId="b6d4c984-483f-4254-9e45-fbeab2665920" providerId="ADAL" clId="{763F2427-2A5B-4A37-8A3D-47782AAD0967}" dt="2025-06-19T07:46:52.889" v="5274" actId="13926"/>
        <pc:sldMkLst>
          <pc:docMk/>
          <pc:sldMk cId="1888812034" sldId="277"/>
        </pc:sldMkLst>
        <pc:spChg chg="del">
          <ac:chgData name="Chris Potter" userId="b6d4c984-483f-4254-9e45-fbeab2665920" providerId="ADAL" clId="{763F2427-2A5B-4A37-8A3D-47782AAD0967}" dt="2025-06-19T07:44:58.913" v="5256"/>
          <ac:spMkLst>
            <pc:docMk/>
            <pc:sldMk cId="1888812034" sldId="277"/>
            <ac:spMk id="2" creationId="{4DB80C36-BA05-4112-4268-7BBD52F8C5FC}"/>
          </ac:spMkLst>
        </pc:spChg>
        <pc:spChg chg="mod">
          <ac:chgData name="Chris Potter" userId="b6d4c984-483f-4254-9e45-fbeab2665920" providerId="ADAL" clId="{763F2427-2A5B-4A37-8A3D-47782AAD0967}" dt="2025-06-19T07:44:50.034" v="5255" actId="313"/>
          <ac:spMkLst>
            <pc:docMk/>
            <pc:sldMk cId="1888812034" sldId="277"/>
            <ac:spMk id="3" creationId="{A2EFE7E7-7257-3CA5-BDF0-5748EC96A77B}"/>
          </ac:spMkLst>
        </pc:spChg>
        <pc:spChg chg="add mod">
          <ac:chgData name="Chris Potter" userId="b6d4c984-483f-4254-9e45-fbeab2665920" providerId="ADAL" clId="{763F2427-2A5B-4A37-8A3D-47782AAD0967}" dt="2025-06-19T07:46:52.889" v="5274" actId="13926"/>
          <ac:spMkLst>
            <pc:docMk/>
            <pc:sldMk cId="1888812034" sldId="277"/>
            <ac:spMk id="4" creationId="{2443C46F-AF5A-E0D4-A208-56FEAFC7C1B5}"/>
          </ac:spMkLst>
        </pc:spChg>
      </pc:sldChg>
      <pc:sldChg chg="add del ord modTransition">
        <pc:chgData name="Chris Potter" userId="b6d4c984-483f-4254-9e45-fbeab2665920" providerId="ADAL" clId="{763F2427-2A5B-4A37-8A3D-47782AAD0967}" dt="2025-06-18T21:57:39.195" v="4747" actId="2696"/>
        <pc:sldMkLst>
          <pc:docMk/>
          <pc:sldMk cId="3646392165" sldId="277"/>
        </pc:sldMkLst>
      </pc:sldChg>
      <pc:sldChg chg="add del ord modTransition">
        <pc:chgData name="Chris Potter" userId="b6d4c984-483f-4254-9e45-fbeab2665920" providerId="ADAL" clId="{763F2427-2A5B-4A37-8A3D-47782AAD0967}" dt="2025-06-18T22:09:01.491" v="5091" actId="2696"/>
        <pc:sldMkLst>
          <pc:docMk/>
          <pc:sldMk cId="1191809319" sldId="278"/>
        </pc:sldMkLst>
      </pc:sldChg>
      <pc:sldChg chg="add del">
        <pc:chgData name="Chris Potter" userId="b6d4c984-483f-4254-9e45-fbeab2665920" providerId="ADAL" clId="{763F2427-2A5B-4A37-8A3D-47782AAD0967}" dt="2025-06-19T07:42:19.441" v="5110"/>
        <pc:sldMkLst>
          <pc:docMk/>
          <pc:sldMk cId="3210116524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65B3A-F1A1-423A-B530-386A7DF35398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6C03D-DFB9-4ADA-9827-C829203C0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4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6C03D-DFB9-4ADA-9827-C829203C05B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9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Instance Destroy is to make that instance of an object DISAPPEAR!  Random Range is used to move the object between the left and right side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6C03D-DFB9-4ADA-9827-C829203C05B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4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6C03D-DFB9-4ADA-9827-C829203C05B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75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EFC2-9257-5494-2BC7-FA945C85F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7859F-5615-3335-603A-DA4774D10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298B8-A2DC-66FE-5F7C-30F15BDA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C4C34-D436-7E52-217E-D7144CF7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7ED37-4ABE-3E26-963A-97AF72DE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68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13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25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58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CE48-4091-7F60-DF3B-CF8D64C9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BDBBD-4181-B52E-B2ED-58E93899E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5A154-EE35-42A9-B0AC-17444DF7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4ECB4-2EF8-4D5F-609A-BD518B7A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99C0A-0349-0B2F-4A44-18210D62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059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3B7B-2B3A-5621-1C8F-CCCF92EB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1E06F-FF0B-01CE-B447-8F0D788C5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D2BBE-E0AA-CE82-0135-9FC47C942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A5A1B-BBAA-4D22-DCB2-A4B9DF7D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12135-23B6-2A8E-8871-7E71F64A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15B3C-2BBE-0D94-3E54-716D5E4F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79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D81A-35F4-41C2-2398-862C357A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2F2E5-2AD7-ED87-7A5E-BA9D2C28E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1EDAF-0191-52B4-909D-6A34F17F8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D30CA-7048-C898-A403-FD44604A1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D3DDA-71B2-3DE1-82BC-162488A0B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9697D-F17A-1595-A923-A7CD704D9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FDBA9-9E64-A492-6C07-CDF2A878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7E3F75-28C8-23D6-A432-A07AA94C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700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E36C-8245-4381-62C2-D5D592DC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534EE-2227-A171-401B-A2B4C690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ECC29-E6C5-7948-712F-188B1281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8694C-8D63-D728-9892-AAC47533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621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DA337-4377-6213-F917-0788C5BE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9B11C-6C8C-E602-01C8-A0F0C7AC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0D956-FA4A-F09C-6723-71CA0D6C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745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577C3-6811-4AAC-77CE-E7DFB6A5D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2FFAE-529B-2622-3355-5F14306C6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E7473-0EA4-91F1-B8F1-E8E69602F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8E5AD-AA0C-DDE6-578E-C8CF0C397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EF59D-D08C-21FF-02BF-3D030CA6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C6940-ADC7-1BBE-D363-B4727CB1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232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EBBD-CA79-0E04-2F38-A3730EBF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422AE-3570-8D39-0851-B54CBB0F9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2689C-DFCB-294B-E99B-0C22FECBC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4F1F9-1C10-E0D1-317D-B5AE964D9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C4C93-A798-ADA0-0C93-B561F8EE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B4CAC-0B30-883B-A5B2-895E3637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43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327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1F9C-3648-1C24-2E7E-61E8D1CB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6E05C-61A2-A7F9-6546-AB67364B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1B4D9-3A98-F89A-1A7D-FE983DD2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E590A-5BF9-3719-FEE8-892F060F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60750-D194-0A17-4715-026E6B61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791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C5FC00-5C5A-8860-36BF-B4CDF90C8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64E4E-A1A1-91C1-C595-D0F068D38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498FF-C0FB-B009-B60B-6BCEB91A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A84EC-527C-B774-7523-7DF0F6A4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7B4A5-A0A5-3648-5EC7-6B2C53F0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16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26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12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49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60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2580-9389-465D-4BBC-CC6DAE6D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1DE08-6DA8-3655-E7B0-4420C48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29FCB-6DD2-B13C-CC5A-427B4C6C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E680E-29F5-8C0A-37A0-B9BD4F91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07DB1-7059-C7C3-0D86-AE13118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27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73076-C561-E2E7-8F20-D65E23E9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64EE9-3700-0C41-EFDF-42E267CBA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36189-1188-95B5-8682-58F59CF79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C79C51-C3E7-4E0A-B3AD-1DACEE16EE9E}" type="datetimeFigureOut">
              <a:rPr lang="en-GB" smtClean="0"/>
              <a:t>18/06/2025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68E4-CA3D-6C8C-FC7E-72ED12601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CBF4D-8DD1-6FE4-C192-6AEB18303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30F874-7333-4768-AAC3-C95858F622D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88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5059-B1D3-EE0D-F23F-9DAE7D014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2100"/>
            <a:ext cx="9144000" cy="1588127"/>
          </a:xfr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F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R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U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I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8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T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🥷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N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I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N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J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8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A</a:t>
            </a:r>
            <a:b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</a:b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61FF0-8954-9C87-1385-0F695FB25E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Using </a:t>
            </a:r>
            <a:r>
              <a:rPr lang="en-GB" dirty="0" err="1">
                <a:solidFill>
                  <a:schemeClr val="bg1"/>
                </a:solidFill>
              </a:rPr>
              <a:t>GameMaker</a:t>
            </a:r>
            <a:r>
              <a:rPr lang="en-GB" dirty="0">
                <a:solidFill>
                  <a:schemeClr val="bg1"/>
                </a:solidFill>
              </a:rPr>
              <a:t> Studio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A248C-8273-AC27-CB5B-0C7382E116D0}"/>
              </a:ext>
            </a:extLst>
          </p:cNvPr>
          <p:cNvSpPr txBox="1"/>
          <p:nvPr/>
        </p:nvSpPr>
        <p:spPr>
          <a:xfrm>
            <a:off x="6962775" y="860696"/>
            <a:ext cx="116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741D6-C4B4-B74D-86B8-02BD3BC1C9D1}"/>
              </a:ext>
            </a:extLst>
          </p:cNvPr>
          <p:cNvSpPr txBox="1"/>
          <p:nvPr/>
        </p:nvSpPr>
        <p:spPr>
          <a:xfrm rot="10800000">
            <a:off x="4124325" y="2185837"/>
            <a:ext cx="116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🍓</a:t>
            </a:r>
          </a:p>
        </p:txBody>
      </p:sp>
    </p:spTree>
    <p:extLst>
      <p:ext uri="{BB962C8B-B14F-4D97-AF65-F5344CB8AC3E}">
        <p14:creationId xmlns:p14="http://schemas.microsoft.com/office/powerpoint/2010/main" val="3651408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7965-1E09-039F-AB7F-30EC085DF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EF76A1-F372-A857-4E18-76220F431240}"/>
              </a:ext>
            </a:extLst>
          </p:cNvPr>
          <p:cNvSpPr/>
          <p:nvPr/>
        </p:nvSpPr>
        <p:spPr>
          <a:xfrm>
            <a:off x="211083" y="1294837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7BD1A-CC80-0A4E-BC5E-60A7D4AF2508}"/>
              </a:ext>
            </a:extLst>
          </p:cNvPr>
          <p:cNvSpPr/>
          <p:nvPr/>
        </p:nvSpPr>
        <p:spPr>
          <a:xfrm>
            <a:off x="2270802" y="1294837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614C0C-EE9E-80B1-2300-BB3AB5808F33}"/>
              </a:ext>
            </a:extLst>
          </p:cNvPr>
          <p:cNvSpPr/>
          <p:nvPr/>
        </p:nvSpPr>
        <p:spPr>
          <a:xfrm>
            <a:off x="4330521" y="1294837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🍉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81B3B3-0D9B-9AF8-D066-A9CF40852734}"/>
              </a:ext>
            </a:extLst>
          </p:cNvPr>
          <p:cNvSpPr/>
          <p:nvPr/>
        </p:nvSpPr>
        <p:spPr>
          <a:xfrm>
            <a:off x="6390240" y="1294837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🍇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7766D-1CEF-900A-8C82-243CA3075196}"/>
              </a:ext>
            </a:extLst>
          </p:cNvPr>
          <p:cNvSpPr/>
          <p:nvPr/>
        </p:nvSpPr>
        <p:spPr>
          <a:xfrm>
            <a:off x="8449959" y="1294837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🍎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EC01B-1B12-A8A8-8D2E-1593D75F5A10}"/>
              </a:ext>
            </a:extLst>
          </p:cNvPr>
          <p:cNvSpPr/>
          <p:nvPr/>
        </p:nvSpPr>
        <p:spPr>
          <a:xfrm>
            <a:off x="10509680" y="1294837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🍍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B0B6E8-D90C-98E2-5888-2BB7BF2A28CB}"/>
              </a:ext>
            </a:extLst>
          </p:cNvPr>
          <p:cNvSpPr/>
          <p:nvPr/>
        </p:nvSpPr>
        <p:spPr>
          <a:xfrm>
            <a:off x="5359908" y="48620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583D68-F1A5-121B-90F1-335BA61E611C}"/>
              </a:ext>
            </a:extLst>
          </p:cNvPr>
          <p:cNvSpPr/>
          <p:nvPr/>
        </p:nvSpPr>
        <p:spPr>
          <a:xfrm>
            <a:off x="788362" y="176726"/>
            <a:ext cx="3050874" cy="107721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ADD EVENT </a:t>
            </a:r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CREATE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5AA232-A9CE-1F78-C3C9-49A344BC28D2}"/>
              </a:ext>
            </a:extLst>
          </p:cNvPr>
          <p:cNvSpPr/>
          <p:nvPr/>
        </p:nvSpPr>
        <p:spPr>
          <a:xfrm>
            <a:off x="2226619" y="2620438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speed=7;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270;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1C1D4F-54CA-87F6-0A9F-75A60E6FEA89}"/>
              </a:ext>
            </a:extLst>
          </p:cNvPr>
          <p:cNvSpPr/>
          <p:nvPr/>
        </p:nvSpPr>
        <p:spPr>
          <a:xfrm>
            <a:off x="4288674" y="2620438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speed=10;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270;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D5C686-3CDC-E816-62F5-A7B019EDE31A}"/>
              </a:ext>
            </a:extLst>
          </p:cNvPr>
          <p:cNvSpPr/>
          <p:nvPr/>
        </p:nvSpPr>
        <p:spPr>
          <a:xfrm>
            <a:off x="6350729" y="2620438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speed=12;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270;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AE2CA0-2014-5C89-5693-015F9ADF1DE1}"/>
              </a:ext>
            </a:extLst>
          </p:cNvPr>
          <p:cNvSpPr/>
          <p:nvPr/>
        </p:nvSpPr>
        <p:spPr>
          <a:xfrm>
            <a:off x="8412784" y="2620438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speed=15;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270;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986FC1-F691-A97D-FA1B-7147C0559C63}"/>
              </a:ext>
            </a:extLst>
          </p:cNvPr>
          <p:cNvSpPr/>
          <p:nvPr/>
        </p:nvSpPr>
        <p:spPr>
          <a:xfrm>
            <a:off x="10433594" y="2617276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speed=20;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270;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07403B2-69F5-4571-CE7E-C43425DEC839}"/>
              </a:ext>
            </a:extLst>
          </p:cNvPr>
          <p:cNvSpPr/>
          <p:nvPr/>
        </p:nvSpPr>
        <p:spPr>
          <a:xfrm rot="5400000">
            <a:off x="731644" y="2477246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D833840-C78D-C4E7-F9DE-9BE829BCCC72}"/>
              </a:ext>
            </a:extLst>
          </p:cNvPr>
          <p:cNvSpPr/>
          <p:nvPr/>
        </p:nvSpPr>
        <p:spPr>
          <a:xfrm rot="5400000">
            <a:off x="2755885" y="2473062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F83C13AC-3505-3C00-C97D-BFB0A2E40F21}"/>
              </a:ext>
            </a:extLst>
          </p:cNvPr>
          <p:cNvSpPr/>
          <p:nvPr/>
        </p:nvSpPr>
        <p:spPr>
          <a:xfrm rot="5400000">
            <a:off x="4780126" y="2468878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C396637-E91D-06E4-2AC9-A52D10165B03}"/>
              </a:ext>
            </a:extLst>
          </p:cNvPr>
          <p:cNvSpPr/>
          <p:nvPr/>
        </p:nvSpPr>
        <p:spPr>
          <a:xfrm rot="5400000">
            <a:off x="6804367" y="2464694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68A7C540-0B73-F5A2-659F-B2AAF849514C}"/>
              </a:ext>
            </a:extLst>
          </p:cNvPr>
          <p:cNvSpPr/>
          <p:nvPr/>
        </p:nvSpPr>
        <p:spPr>
          <a:xfrm rot="5400000">
            <a:off x="9146673" y="2442743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F569F638-92E2-447D-F864-FB60072A439E}"/>
              </a:ext>
            </a:extLst>
          </p:cNvPr>
          <p:cNvSpPr/>
          <p:nvPr/>
        </p:nvSpPr>
        <p:spPr>
          <a:xfrm rot="5400000">
            <a:off x="10980778" y="2464694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05E36F-8BA4-917B-C2EA-A0416CAFC6B3}"/>
              </a:ext>
            </a:extLst>
          </p:cNvPr>
          <p:cNvSpPr/>
          <p:nvPr/>
        </p:nvSpPr>
        <p:spPr>
          <a:xfrm>
            <a:off x="2080098" y="5472438"/>
            <a:ext cx="28023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</a:t>
            </a:r>
            <a:r>
              <a:rPr lang="en-GB" dirty="0" err="1">
                <a:solidFill>
                  <a:schemeClr val="tx1"/>
                </a:solidFill>
              </a:rPr>
              <a:t>irandom</a:t>
            </a:r>
            <a:r>
              <a:rPr lang="en-GB" dirty="0">
                <a:solidFill>
                  <a:schemeClr val="tx1"/>
                </a:solidFill>
              </a:rPr>
              <a:t>(360)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34C6700-94B2-C6F8-9290-71CA355E3075}"/>
              </a:ext>
            </a:extLst>
          </p:cNvPr>
          <p:cNvSpPr/>
          <p:nvPr/>
        </p:nvSpPr>
        <p:spPr>
          <a:xfrm>
            <a:off x="2679328" y="4180544"/>
            <a:ext cx="323755" cy="237805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3AA4B8D-1876-E9B2-2BD0-A316D7D64F2F}"/>
              </a:ext>
            </a:extLst>
          </p:cNvPr>
          <p:cNvSpPr/>
          <p:nvPr/>
        </p:nvSpPr>
        <p:spPr>
          <a:xfrm rot="19889786" flipH="1">
            <a:off x="2070550" y="4902033"/>
            <a:ext cx="796868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1F96DB33-EC76-D6D2-6910-3AEDE92DE40A}"/>
              </a:ext>
            </a:extLst>
          </p:cNvPr>
          <p:cNvSpPr/>
          <p:nvPr/>
        </p:nvSpPr>
        <p:spPr>
          <a:xfrm>
            <a:off x="1631455" y="4594252"/>
            <a:ext cx="403538" cy="2066430"/>
          </a:xfrm>
          <a:prstGeom prst="flowChartProcess">
            <a:avLst/>
          </a:prstGeom>
          <a:gradFill flip="none" rotWithShape="1">
            <a:gsLst>
              <a:gs pos="12000">
                <a:schemeClr val="accent4">
                  <a:lumMod val="67000"/>
                </a:schemeClr>
              </a:gs>
              <a:gs pos="29000">
                <a:schemeClr val="accent4">
                  <a:lumMod val="97000"/>
                  <a:lumOff val="3000"/>
                </a:schemeClr>
              </a:gs>
              <a:gs pos="99083">
                <a:srgbClr val="002060"/>
              </a:gs>
              <a:gs pos="1835">
                <a:srgbClr val="002060"/>
              </a:gs>
              <a:gs pos="90000">
                <a:srgbClr val="1B7A9D"/>
              </a:gs>
              <a:gs pos="75229">
                <a:srgbClr val="19A2D6"/>
              </a:gs>
              <a:gs pos="52000">
                <a:schemeClr val="accent4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29000">
                  <a:schemeClr val="accent4">
                    <a:lumMod val="97000"/>
                    <a:lumOff val="3000"/>
                  </a:schemeClr>
                </a:gs>
                <a:gs pos="97248">
                  <a:srgbClr val="1B7A9D"/>
                </a:gs>
                <a:gs pos="75229">
                  <a:srgbClr val="19A2D6"/>
                </a:gs>
                <a:gs pos="5200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90B07B-2887-8C2F-E1DB-203D39BF7878}"/>
              </a:ext>
            </a:extLst>
          </p:cNvPr>
          <p:cNvSpPr/>
          <p:nvPr/>
        </p:nvSpPr>
        <p:spPr>
          <a:xfrm rot="3064836">
            <a:off x="6091220" y="4895632"/>
            <a:ext cx="788365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6DFF409-73CC-A49A-20B4-300D32D8A2F0}"/>
              </a:ext>
            </a:extLst>
          </p:cNvPr>
          <p:cNvSpPr/>
          <p:nvPr/>
        </p:nvSpPr>
        <p:spPr>
          <a:xfrm rot="7907413" flipH="1">
            <a:off x="6729486" y="5047599"/>
            <a:ext cx="681529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5620E9FC-0420-8144-D9C9-3F589723CD71}"/>
              </a:ext>
            </a:extLst>
          </p:cNvPr>
          <p:cNvSpPr/>
          <p:nvPr/>
        </p:nvSpPr>
        <p:spPr>
          <a:xfrm rot="5400000">
            <a:off x="7894802" y="3465967"/>
            <a:ext cx="403538" cy="4597255"/>
          </a:xfrm>
          <a:prstGeom prst="flowChartProcess">
            <a:avLst/>
          </a:prstGeom>
          <a:gradFill flip="none" rotWithShape="1">
            <a:gsLst>
              <a:gs pos="12000">
                <a:schemeClr val="accent4">
                  <a:lumMod val="67000"/>
                </a:schemeClr>
              </a:gs>
              <a:gs pos="29000">
                <a:schemeClr val="accent4">
                  <a:lumMod val="97000"/>
                  <a:lumOff val="3000"/>
                </a:schemeClr>
              </a:gs>
              <a:gs pos="99083">
                <a:srgbClr val="002060"/>
              </a:gs>
              <a:gs pos="1835">
                <a:srgbClr val="002060"/>
              </a:gs>
              <a:gs pos="90000">
                <a:srgbClr val="1B7A9D"/>
              </a:gs>
              <a:gs pos="75229">
                <a:srgbClr val="19A2D6"/>
              </a:gs>
              <a:gs pos="52000">
                <a:schemeClr val="accent4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29000">
                  <a:schemeClr val="accent4">
                    <a:lumMod val="97000"/>
                    <a:lumOff val="3000"/>
                  </a:schemeClr>
                </a:gs>
                <a:gs pos="97248">
                  <a:srgbClr val="1B7A9D"/>
                </a:gs>
                <a:gs pos="75229">
                  <a:srgbClr val="19A2D6"/>
                </a:gs>
                <a:gs pos="5200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88C1DB-721C-5DA8-3F7E-D09A993D2665}"/>
              </a:ext>
            </a:extLst>
          </p:cNvPr>
          <p:cNvSpPr/>
          <p:nvPr/>
        </p:nvSpPr>
        <p:spPr>
          <a:xfrm>
            <a:off x="6568214" y="5702653"/>
            <a:ext cx="280237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</a:t>
            </a:r>
            <a:r>
              <a:rPr lang="en-GB" dirty="0" err="1">
                <a:solidFill>
                  <a:schemeClr val="tx1"/>
                </a:solidFill>
              </a:rPr>
              <a:t>irandom</a:t>
            </a:r>
            <a:r>
              <a:rPr lang="en-GB" dirty="0">
                <a:solidFill>
                  <a:schemeClr val="tx1"/>
                </a:solidFill>
              </a:rPr>
              <a:t>(360)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A6A439-3DE7-550D-B2CB-EA105D1DB235}"/>
              </a:ext>
            </a:extLst>
          </p:cNvPr>
          <p:cNvSpPr/>
          <p:nvPr/>
        </p:nvSpPr>
        <p:spPr>
          <a:xfrm>
            <a:off x="271649" y="5264637"/>
            <a:ext cx="1359806" cy="36933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highlight>
                  <a:srgbClr val="000000"/>
                </a:highlight>
              </a:rPr>
              <a:t>ObjVertical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F2F6BF-213A-0CC7-8EC3-16221C11BE9A}"/>
              </a:ext>
            </a:extLst>
          </p:cNvPr>
          <p:cNvSpPr/>
          <p:nvPr/>
        </p:nvSpPr>
        <p:spPr>
          <a:xfrm>
            <a:off x="129723" y="2628788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speed=5;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270;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3E0526-AB6A-8CA0-0DEC-F1C644BB2E9B}"/>
              </a:ext>
            </a:extLst>
          </p:cNvPr>
          <p:cNvSpPr/>
          <p:nvPr/>
        </p:nvSpPr>
        <p:spPr>
          <a:xfrm>
            <a:off x="687346" y="4034334"/>
            <a:ext cx="3050874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/>
              <a:t>ADD EVENT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0843D5D-BAB5-3FBA-B195-A8C646BA3087}"/>
              </a:ext>
            </a:extLst>
          </p:cNvPr>
          <p:cNvSpPr/>
          <p:nvPr/>
        </p:nvSpPr>
        <p:spPr>
          <a:xfrm rot="1710901">
            <a:off x="2110331" y="5380765"/>
            <a:ext cx="674509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7F29CF0-8654-1EE3-2715-93792672F635}"/>
              </a:ext>
            </a:extLst>
          </p:cNvPr>
          <p:cNvSpPr/>
          <p:nvPr/>
        </p:nvSpPr>
        <p:spPr>
          <a:xfrm flipH="1">
            <a:off x="3003083" y="4170712"/>
            <a:ext cx="350525" cy="257468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8280BA-FAB6-9909-AA66-88DDD420C668}"/>
              </a:ext>
            </a:extLst>
          </p:cNvPr>
          <p:cNvSpPr/>
          <p:nvPr/>
        </p:nvSpPr>
        <p:spPr>
          <a:xfrm>
            <a:off x="4556564" y="5204809"/>
            <a:ext cx="1810670" cy="36933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highlight>
                  <a:srgbClr val="000000"/>
                </a:highlight>
              </a:rPr>
              <a:t>ObjHoriziontal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GB" sz="36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A43EC7-49F7-DF19-9D57-7AB050982EFC}"/>
              </a:ext>
            </a:extLst>
          </p:cNvPr>
          <p:cNvCxnSpPr>
            <a:cxnSpLocks/>
          </p:cNvCxnSpPr>
          <p:nvPr/>
        </p:nvCxnSpPr>
        <p:spPr>
          <a:xfrm>
            <a:off x="96253" y="4034334"/>
            <a:ext cx="97792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A5CDF09-5992-BAFD-6642-68CB05E0A6A7}"/>
              </a:ext>
            </a:extLst>
          </p:cNvPr>
          <p:cNvSpPr/>
          <p:nvPr/>
        </p:nvSpPr>
        <p:spPr>
          <a:xfrm>
            <a:off x="3380715" y="4121983"/>
            <a:ext cx="7315860" cy="64633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COLLISION  </a:t>
            </a:r>
            <a:br>
              <a:rPr lang="en-GB" dirty="0"/>
            </a:br>
            <a:r>
              <a:rPr lang="en-GB" dirty="0"/>
              <a:t>(This line of code needs repeating for ALL Fruit objects and the Bomb)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6AA3A5-0E4F-C2BB-18D0-E721DDE20EE2}"/>
              </a:ext>
            </a:extLst>
          </p:cNvPr>
          <p:cNvSpPr/>
          <p:nvPr/>
        </p:nvSpPr>
        <p:spPr>
          <a:xfrm>
            <a:off x="10385288" y="3478278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💣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353159-97CF-11C9-A35F-3C1C066BA3AE}"/>
              </a:ext>
            </a:extLst>
          </p:cNvPr>
          <p:cNvSpPr/>
          <p:nvPr/>
        </p:nvSpPr>
        <p:spPr>
          <a:xfrm>
            <a:off x="10350867" y="4356847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speed=?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</a:t>
            </a:r>
            <a:r>
              <a:rPr lang="en-GB" dirty="0"/>
              <a:t>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066174F-E567-B168-9B28-5802486F679D}"/>
              </a:ext>
            </a:extLst>
          </p:cNvPr>
          <p:cNvSpPr/>
          <p:nvPr/>
        </p:nvSpPr>
        <p:spPr>
          <a:xfrm flipH="1">
            <a:off x="4330520" y="26415"/>
            <a:ext cx="6959913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</a:rPr>
              <a:t>Behaviours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</a:rPr>
              <a:t> / Collisions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BCF9F3-98EB-1217-7A5F-8591874EA121}"/>
              </a:ext>
            </a:extLst>
          </p:cNvPr>
          <p:cNvSpPr/>
          <p:nvPr/>
        </p:nvSpPr>
        <p:spPr>
          <a:xfrm>
            <a:off x="3562217" y="756007"/>
            <a:ext cx="8295255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Note – thes</a:t>
            </a:r>
            <a:r>
              <a:rPr lang="en-GB" sz="2800" dirty="0"/>
              <a:t>e all now have slightly different speeds…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5-06-18 212917">
            <a:hlinkClick r:id="" action="ppaction://media"/>
            <a:extLst>
              <a:ext uri="{FF2B5EF4-FFF2-40B4-BE49-F238E27FC236}">
                <a16:creationId xmlns:a16="http://schemas.microsoft.com/office/drawing/2014/main" id="{01D063CF-E588-DD06-C6F7-A391D23DE8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429" y="238927"/>
            <a:ext cx="7103382" cy="616151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19AEE08-8042-5297-FA42-632610DC8778}"/>
              </a:ext>
            </a:extLst>
          </p:cNvPr>
          <p:cNvSpPr/>
          <p:nvPr/>
        </p:nvSpPr>
        <p:spPr>
          <a:xfrm>
            <a:off x="11020276" y="1294604"/>
            <a:ext cx="323755" cy="237805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9D84C-0D13-843C-9A79-B4B66F40A0F0}"/>
              </a:ext>
            </a:extLst>
          </p:cNvPr>
          <p:cNvSpPr/>
          <p:nvPr/>
        </p:nvSpPr>
        <p:spPr>
          <a:xfrm>
            <a:off x="8716917" y="2950350"/>
            <a:ext cx="280237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direction = </a:t>
            </a:r>
            <a:r>
              <a:rPr lang="en-GB" dirty="0" err="1">
                <a:solidFill>
                  <a:schemeClr val="tx1"/>
                </a:solidFill>
              </a:rPr>
              <a:t>irandom</a:t>
            </a:r>
            <a:r>
              <a:rPr lang="en-GB" dirty="0">
                <a:solidFill>
                  <a:schemeClr val="tx1"/>
                </a:solidFill>
              </a:rPr>
              <a:t>(360)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917815-34BD-54F1-85D7-105E9D34A7BE}"/>
              </a:ext>
            </a:extLst>
          </p:cNvPr>
          <p:cNvSpPr/>
          <p:nvPr/>
        </p:nvSpPr>
        <p:spPr>
          <a:xfrm>
            <a:off x="8075484" y="341912"/>
            <a:ext cx="3050874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ADD EVENT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862E963-152B-F85B-2712-3919A34B80DC}"/>
              </a:ext>
            </a:extLst>
          </p:cNvPr>
          <p:cNvSpPr/>
          <p:nvPr/>
        </p:nvSpPr>
        <p:spPr>
          <a:xfrm flipH="1">
            <a:off x="11344031" y="1284772"/>
            <a:ext cx="350525" cy="257468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40CC9A-4596-0601-E3C1-FD3C2D442F31}"/>
              </a:ext>
            </a:extLst>
          </p:cNvPr>
          <p:cNvSpPr/>
          <p:nvPr/>
        </p:nvSpPr>
        <p:spPr>
          <a:xfrm>
            <a:off x="8651630" y="1284772"/>
            <a:ext cx="2713056" cy="120032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ADDING A COLLISION  </a:t>
            </a:r>
            <a:br>
              <a:rPr lang="en-GB" dirty="0"/>
            </a:br>
            <a:r>
              <a:rPr lang="en-GB" dirty="0"/>
              <a:t>(This line of code needs repeating for ALL Fruit objects and the Bomb)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5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24157-68CB-B3E2-8349-4C549C0B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0D5594-56AD-5FFA-CADB-38207EC2D4F9}"/>
              </a:ext>
            </a:extLst>
          </p:cNvPr>
          <p:cNvSpPr/>
          <p:nvPr/>
        </p:nvSpPr>
        <p:spPr>
          <a:xfrm>
            <a:off x="9966233" y="625371"/>
            <a:ext cx="720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BF7A2-28AD-FD14-8119-DC3AD8E05063}"/>
              </a:ext>
            </a:extLst>
          </p:cNvPr>
          <p:cNvSpPr/>
          <p:nvPr/>
        </p:nvSpPr>
        <p:spPr>
          <a:xfrm>
            <a:off x="724080" y="4102998"/>
            <a:ext cx="1472184" cy="147218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🍉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FA341F-0380-3BD7-5DE4-1DCE54D41392}"/>
              </a:ext>
            </a:extLst>
          </p:cNvPr>
          <p:cNvSpPr/>
          <p:nvPr/>
        </p:nvSpPr>
        <p:spPr>
          <a:xfrm>
            <a:off x="9968505" y="5604201"/>
            <a:ext cx="1435456" cy="1435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💣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4FB50E-43D3-F3AD-2E68-D6E510EB2AA6}"/>
              </a:ext>
            </a:extLst>
          </p:cNvPr>
          <p:cNvSpPr/>
          <p:nvPr/>
        </p:nvSpPr>
        <p:spPr>
          <a:xfrm>
            <a:off x="5215308" y="1082280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800" dirty="0"/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38F4A145-296A-53AD-B0F1-BF4EC772D2F7}"/>
              </a:ext>
            </a:extLst>
          </p:cNvPr>
          <p:cNvSpPr/>
          <p:nvPr/>
        </p:nvSpPr>
        <p:spPr>
          <a:xfrm>
            <a:off x="2452296" y="887978"/>
            <a:ext cx="6996323" cy="2104345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global.score = global.score + 10;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audio_play_sound(Fruit_Hit,1,false);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instance_destroy();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Orange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new_object1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Pear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new_object2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1B411A8-BDB0-2761-5CAD-06310C8B6971}"/>
              </a:ext>
            </a:extLst>
          </p:cNvPr>
          <p:cNvSpPr/>
          <p:nvPr/>
        </p:nvSpPr>
        <p:spPr>
          <a:xfrm>
            <a:off x="1957577" y="1572505"/>
            <a:ext cx="575035" cy="3676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2A8955C-0661-F627-12DA-16E4C4E9D688}"/>
              </a:ext>
            </a:extLst>
          </p:cNvPr>
          <p:cNvSpPr/>
          <p:nvPr/>
        </p:nvSpPr>
        <p:spPr>
          <a:xfrm>
            <a:off x="1780761" y="4655267"/>
            <a:ext cx="575035" cy="3676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8D474460-329F-4B7E-897F-FA4F4529CD56}"/>
              </a:ext>
            </a:extLst>
          </p:cNvPr>
          <p:cNvSpPr/>
          <p:nvPr/>
        </p:nvSpPr>
        <p:spPr>
          <a:xfrm>
            <a:off x="2355796" y="3672193"/>
            <a:ext cx="7423073" cy="2104345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global.score = global.score + 30;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audio_play_sound(Fruit_Hit,1,false);   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instance_destroy();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Watermelon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new_object1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Banana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new_object2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9" name="Action Button: Sound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958D9C0-C98D-87DB-D3E9-29A4C4933016}"/>
              </a:ext>
            </a:extLst>
          </p:cNvPr>
          <p:cNvSpPr/>
          <p:nvPr/>
        </p:nvSpPr>
        <p:spPr>
          <a:xfrm>
            <a:off x="5462127" y="3829641"/>
            <a:ext cx="599975" cy="510138"/>
          </a:xfrm>
          <a:prstGeom prst="actionButtonSound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ction Button: Sound 1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7940408B-1979-B180-8852-3D4CDF33FA6C}"/>
              </a:ext>
            </a:extLst>
          </p:cNvPr>
          <p:cNvSpPr/>
          <p:nvPr/>
        </p:nvSpPr>
        <p:spPr>
          <a:xfrm>
            <a:off x="5314539" y="1090302"/>
            <a:ext cx="599975" cy="510138"/>
          </a:xfrm>
          <a:prstGeom prst="actionButtonSound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87C6D7-F498-3B51-F584-C6993D1884D9}"/>
              </a:ext>
            </a:extLst>
          </p:cNvPr>
          <p:cNvSpPr/>
          <p:nvPr/>
        </p:nvSpPr>
        <p:spPr>
          <a:xfrm rot="863445">
            <a:off x="10755426" y="4477068"/>
            <a:ext cx="1264423" cy="1264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🍌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2625104-8F9A-8C87-00D9-C514217D423C}"/>
              </a:ext>
            </a:extLst>
          </p:cNvPr>
          <p:cNvCxnSpPr>
            <a:cxnSpLocks/>
          </p:cNvCxnSpPr>
          <p:nvPr/>
        </p:nvCxnSpPr>
        <p:spPr>
          <a:xfrm flipV="1">
            <a:off x="9613107" y="4294124"/>
            <a:ext cx="825281" cy="36114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3DDE53-76E2-6E3A-B965-8084280F9EB3}"/>
              </a:ext>
            </a:extLst>
          </p:cNvPr>
          <p:cNvCxnSpPr>
            <a:cxnSpLocks/>
          </p:cNvCxnSpPr>
          <p:nvPr/>
        </p:nvCxnSpPr>
        <p:spPr>
          <a:xfrm>
            <a:off x="9323717" y="5022913"/>
            <a:ext cx="1362516" cy="7144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74074D-E3AA-B283-A9C6-7146BB88BD2D}"/>
              </a:ext>
            </a:extLst>
          </p:cNvPr>
          <p:cNvCxnSpPr>
            <a:cxnSpLocks/>
          </p:cNvCxnSpPr>
          <p:nvPr/>
        </p:nvCxnSpPr>
        <p:spPr>
          <a:xfrm>
            <a:off x="9190180" y="5378907"/>
            <a:ext cx="1005029" cy="50734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70FE843-9C96-4B1E-07DF-6D80CECCDAF6}"/>
              </a:ext>
            </a:extLst>
          </p:cNvPr>
          <p:cNvSpPr/>
          <p:nvPr/>
        </p:nvSpPr>
        <p:spPr>
          <a:xfrm>
            <a:off x="732753" y="976925"/>
            <a:ext cx="1472184" cy="147218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🍊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4F7C8E-762C-3E93-7B7E-5DF017C20C06}"/>
              </a:ext>
            </a:extLst>
          </p:cNvPr>
          <p:cNvSpPr/>
          <p:nvPr/>
        </p:nvSpPr>
        <p:spPr>
          <a:xfrm>
            <a:off x="10326233" y="887978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🍐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47869A-9C64-7648-D132-18DA267BCE3C}"/>
              </a:ext>
            </a:extLst>
          </p:cNvPr>
          <p:cNvSpPr/>
          <p:nvPr/>
        </p:nvSpPr>
        <p:spPr>
          <a:xfrm>
            <a:off x="10618136" y="1752971"/>
            <a:ext cx="1435456" cy="1435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💣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CD18FA-1209-CE87-561B-CBC9F61B4AEE}"/>
              </a:ext>
            </a:extLst>
          </p:cNvPr>
          <p:cNvCxnSpPr>
            <a:cxnSpLocks/>
          </p:cNvCxnSpPr>
          <p:nvPr/>
        </p:nvCxnSpPr>
        <p:spPr>
          <a:xfrm flipV="1">
            <a:off x="9214049" y="1445286"/>
            <a:ext cx="703858" cy="311042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5F2D680-AF0F-7B6F-A914-7726FB2D5B1F}"/>
              </a:ext>
            </a:extLst>
          </p:cNvPr>
          <p:cNvCxnSpPr>
            <a:cxnSpLocks/>
          </p:cNvCxnSpPr>
          <p:nvPr/>
        </p:nvCxnSpPr>
        <p:spPr>
          <a:xfrm flipV="1">
            <a:off x="9077037" y="1836339"/>
            <a:ext cx="1666151" cy="350827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10FFDB6-2DED-09AD-B7E9-BC93D29B8C38}"/>
              </a:ext>
            </a:extLst>
          </p:cNvPr>
          <p:cNvCxnSpPr>
            <a:cxnSpLocks/>
          </p:cNvCxnSpPr>
          <p:nvPr/>
        </p:nvCxnSpPr>
        <p:spPr>
          <a:xfrm>
            <a:off x="9190180" y="2540462"/>
            <a:ext cx="1427956" cy="82637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DD76FDF-4CD4-5FAB-F232-702666DDBABA}"/>
              </a:ext>
            </a:extLst>
          </p:cNvPr>
          <p:cNvSpPr txBox="1"/>
          <p:nvPr/>
        </p:nvSpPr>
        <p:spPr>
          <a:xfrm>
            <a:off x="1210355" y="2092550"/>
            <a:ext cx="490889" cy="707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🖱️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566D9E-D859-170F-8F0E-5C0D732720F8}"/>
              </a:ext>
            </a:extLst>
          </p:cNvPr>
          <p:cNvSpPr txBox="1"/>
          <p:nvPr/>
        </p:nvSpPr>
        <p:spPr>
          <a:xfrm>
            <a:off x="992691" y="5178365"/>
            <a:ext cx="490889" cy="707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🖱️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33B87D3-4E3D-0F84-806C-141DE9749B8F}"/>
              </a:ext>
            </a:extLst>
          </p:cNvPr>
          <p:cNvSpPr/>
          <p:nvPr/>
        </p:nvSpPr>
        <p:spPr>
          <a:xfrm flipH="1">
            <a:off x="1455799" y="30108"/>
            <a:ext cx="7703699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Events – Mouse -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LeftDown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B6EDB-165E-3046-5BB4-DFC4024EC8B6}"/>
              </a:ext>
            </a:extLst>
          </p:cNvPr>
          <p:cNvSpPr/>
          <p:nvPr/>
        </p:nvSpPr>
        <p:spPr>
          <a:xfrm>
            <a:off x="245963" y="6233307"/>
            <a:ext cx="9720270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Note – </a:t>
            </a:r>
            <a:r>
              <a:rPr lang="en-GB" sz="2400" dirty="0">
                <a:solidFill>
                  <a:schemeClr val="tx1"/>
                </a:solidFill>
              </a:rPr>
              <a:t>you can copy code </a:t>
            </a:r>
            <a:r>
              <a:rPr lang="en-GB" sz="2400" u="sng" dirty="0">
                <a:solidFill>
                  <a:schemeClr val="tx1"/>
                </a:solidFill>
              </a:rPr>
              <a:t>blocks</a:t>
            </a:r>
            <a:r>
              <a:rPr lang="en-GB" sz="2400" dirty="0">
                <a:solidFill>
                  <a:schemeClr val="tx1"/>
                </a:solidFill>
              </a:rPr>
              <a:t> by COPYING &amp; PASTING an EVENT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E23D22-43E4-3827-401A-946CD4E27002}"/>
              </a:ext>
            </a:extLst>
          </p:cNvPr>
          <p:cNvSpPr/>
          <p:nvPr/>
        </p:nvSpPr>
        <p:spPr>
          <a:xfrm>
            <a:off x="245963" y="3042095"/>
            <a:ext cx="1129833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Take your time to type this in!  </a:t>
            </a:r>
            <a:r>
              <a:rPr lang="en-GB" sz="2400" dirty="0">
                <a:solidFill>
                  <a:schemeClr val="tx1"/>
                </a:solidFill>
              </a:rPr>
              <a:t>Note - You can Copy &amp; Paste lines of  code!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39A54A-C721-0442-A897-450EC7422FD3}"/>
              </a:ext>
            </a:extLst>
          </p:cNvPr>
          <p:cNvSpPr/>
          <p:nvPr/>
        </p:nvSpPr>
        <p:spPr>
          <a:xfrm>
            <a:off x="10284939" y="3234648"/>
            <a:ext cx="1435456" cy="1435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🍉</a:t>
            </a:r>
          </a:p>
        </p:txBody>
      </p:sp>
    </p:spTree>
    <p:extLst>
      <p:ext uri="{BB962C8B-B14F-4D97-AF65-F5344CB8AC3E}">
        <p14:creationId xmlns:p14="http://schemas.microsoft.com/office/powerpoint/2010/main" val="35718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1DBD-CA49-E358-1E8E-D04CC757A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4E48B23-8FD6-C28E-5C6B-18F3C51AD49E}"/>
              </a:ext>
            </a:extLst>
          </p:cNvPr>
          <p:cNvSpPr/>
          <p:nvPr/>
        </p:nvSpPr>
        <p:spPr>
          <a:xfrm>
            <a:off x="9988579" y="5127945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💣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F8129-BA4E-849D-60F3-F25A395D02AC}"/>
              </a:ext>
            </a:extLst>
          </p:cNvPr>
          <p:cNvSpPr/>
          <p:nvPr/>
        </p:nvSpPr>
        <p:spPr>
          <a:xfrm>
            <a:off x="5249206" y="806055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800" dirty="0"/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3B074289-0969-4806-5096-7856F1DE17BE}"/>
              </a:ext>
            </a:extLst>
          </p:cNvPr>
          <p:cNvSpPr/>
          <p:nvPr/>
        </p:nvSpPr>
        <p:spPr>
          <a:xfrm>
            <a:off x="2555785" y="621793"/>
            <a:ext cx="6996323" cy="2104345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global.score = global.score + 50;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audio_play_sound(Fruit_Hit,1,false);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instance_destroy();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Grapes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new_object2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new_object1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BD31847-9BC7-E236-25FE-CF9A164A5D81}"/>
              </a:ext>
            </a:extLst>
          </p:cNvPr>
          <p:cNvSpPr/>
          <p:nvPr/>
        </p:nvSpPr>
        <p:spPr>
          <a:xfrm>
            <a:off x="1991475" y="1296280"/>
            <a:ext cx="575035" cy="3676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F8F1573-1FBE-FADA-0F54-6D5445BA12A7}"/>
              </a:ext>
            </a:extLst>
          </p:cNvPr>
          <p:cNvSpPr/>
          <p:nvPr/>
        </p:nvSpPr>
        <p:spPr>
          <a:xfrm>
            <a:off x="1616130" y="5058846"/>
            <a:ext cx="575035" cy="3676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C58EFF60-69A4-7D5D-5350-17B88EA257B2}"/>
              </a:ext>
            </a:extLst>
          </p:cNvPr>
          <p:cNvSpPr/>
          <p:nvPr/>
        </p:nvSpPr>
        <p:spPr>
          <a:xfrm>
            <a:off x="2238835" y="4190496"/>
            <a:ext cx="7423073" cy="2104345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global.score = global.score + 100;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audio_play_sound(Fruit_Hit,1,false);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instance_destroy();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Pineapple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new_object2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Orange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new_object1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D2224C-CDA9-3728-EC66-0DEBAA55C88C}"/>
              </a:ext>
            </a:extLst>
          </p:cNvPr>
          <p:cNvSpPr/>
          <p:nvPr/>
        </p:nvSpPr>
        <p:spPr>
          <a:xfrm>
            <a:off x="766651" y="744011"/>
            <a:ext cx="1472184" cy="147218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🍇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DA7AA-EAA9-758B-7F7E-CD8F708B3087}"/>
              </a:ext>
            </a:extLst>
          </p:cNvPr>
          <p:cNvSpPr/>
          <p:nvPr/>
        </p:nvSpPr>
        <p:spPr>
          <a:xfrm>
            <a:off x="439980" y="4506576"/>
            <a:ext cx="1472184" cy="147218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🍍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357F5-74E5-C2AE-8EF2-A45EEE6917EE}"/>
              </a:ext>
            </a:extLst>
          </p:cNvPr>
          <p:cNvSpPr/>
          <p:nvPr/>
        </p:nvSpPr>
        <p:spPr>
          <a:xfrm>
            <a:off x="10583298" y="1128620"/>
            <a:ext cx="1178774" cy="1070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🍎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36305-303D-2124-6311-75391D4C6D88}"/>
              </a:ext>
            </a:extLst>
          </p:cNvPr>
          <p:cNvSpPr/>
          <p:nvPr/>
        </p:nvSpPr>
        <p:spPr>
          <a:xfrm>
            <a:off x="9482517" y="257871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🍇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DE354-2C55-AB97-4252-A93DEF6D1D2A}"/>
              </a:ext>
            </a:extLst>
          </p:cNvPr>
          <p:cNvSpPr/>
          <p:nvPr/>
        </p:nvSpPr>
        <p:spPr>
          <a:xfrm>
            <a:off x="9661908" y="1990046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💣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55470-F83A-D065-2E52-F1991A16B627}"/>
              </a:ext>
            </a:extLst>
          </p:cNvPr>
          <p:cNvSpPr/>
          <p:nvPr/>
        </p:nvSpPr>
        <p:spPr>
          <a:xfrm>
            <a:off x="9856269" y="3661605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🍍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84D3BA-7833-834D-DC94-B81D4C4F2665}"/>
              </a:ext>
            </a:extLst>
          </p:cNvPr>
          <p:cNvCxnSpPr>
            <a:cxnSpLocks/>
          </p:cNvCxnSpPr>
          <p:nvPr/>
        </p:nvCxnSpPr>
        <p:spPr>
          <a:xfrm flipV="1">
            <a:off x="9302847" y="1296280"/>
            <a:ext cx="553422" cy="20791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8E4E37-326F-9D01-8CB0-D36C36FECB51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9288118" y="1663925"/>
            <a:ext cx="1295180" cy="190481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23DB8E-F625-48B3-533A-9D2353E5617E}"/>
              </a:ext>
            </a:extLst>
          </p:cNvPr>
          <p:cNvCxnSpPr>
            <a:cxnSpLocks/>
          </p:cNvCxnSpPr>
          <p:nvPr/>
        </p:nvCxnSpPr>
        <p:spPr>
          <a:xfrm>
            <a:off x="9288118" y="2265360"/>
            <a:ext cx="568151" cy="29111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55E21D-E9F9-0814-6622-3D22A40BC959}"/>
              </a:ext>
            </a:extLst>
          </p:cNvPr>
          <p:cNvCxnSpPr>
            <a:cxnSpLocks/>
          </p:cNvCxnSpPr>
          <p:nvPr/>
        </p:nvCxnSpPr>
        <p:spPr>
          <a:xfrm flipV="1">
            <a:off x="9200412" y="4574554"/>
            <a:ext cx="1018197" cy="484292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286103-A259-68C8-0FF7-5B2046022A6F}"/>
              </a:ext>
            </a:extLst>
          </p:cNvPr>
          <p:cNvCxnSpPr>
            <a:cxnSpLocks/>
          </p:cNvCxnSpPr>
          <p:nvPr/>
        </p:nvCxnSpPr>
        <p:spPr>
          <a:xfrm>
            <a:off x="9105499" y="5744260"/>
            <a:ext cx="998239" cy="129416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Action Button: Sound 35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CFE21DC7-5D0E-C2E2-9D6E-FB81F6F5C2AC}"/>
              </a:ext>
            </a:extLst>
          </p:cNvPr>
          <p:cNvSpPr/>
          <p:nvPr/>
        </p:nvSpPr>
        <p:spPr>
          <a:xfrm>
            <a:off x="5348437" y="814077"/>
            <a:ext cx="599975" cy="510138"/>
          </a:xfrm>
          <a:prstGeom prst="actionButtonSound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Sound 36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7F21F850-3FE9-EE79-357F-50E70E533445}"/>
              </a:ext>
            </a:extLst>
          </p:cNvPr>
          <p:cNvSpPr/>
          <p:nvPr/>
        </p:nvSpPr>
        <p:spPr>
          <a:xfrm>
            <a:off x="5119648" y="4319485"/>
            <a:ext cx="599975" cy="510138"/>
          </a:xfrm>
          <a:prstGeom prst="actionButtonSound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DD8BBC-8446-B426-91CE-8B390C076C62}"/>
              </a:ext>
            </a:extLst>
          </p:cNvPr>
          <p:cNvSpPr txBox="1"/>
          <p:nvPr/>
        </p:nvSpPr>
        <p:spPr>
          <a:xfrm>
            <a:off x="1421275" y="1824760"/>
            <a:ext cx="490889" cy="707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000" dirty="0"/>
              <a:t>🖱️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404AB9-516C-E254-E035-B4CEADBE590F}"/>
              </a:ext>
            </a:extLst>
          </p:cNvPr>
          <p:cNvSpPr txBox="1"/>
          <p:nvPr/>
        </p:nvSpPr>
        <p:spPr>
          <a:xfrm>
            <a:off x="913474" y="5510094"/>
            <a:ext cx="490889" cy="70788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/>
            </a:lvl1pPr>
          </a:lstStyle>
          <a:p>
            <a:r>
              <a:rPr lang="en-GB" dirty="0"/>
              <a:t>🖱️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B08E88-48A2-0C73-A9B3-02A3FD8BB76C}"/>
              </a:ext>
            </a:extLst>
          </p:cNvPr>
          <p:cNvSpPr/>
          <p:nvPr/>
        </p:nvSpPr>
        <p:spPr>
          <a:xfrm>
            <a:off x="11002234" y="4442531"/>
            <a:ext cx="800137" cy="8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🍊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52F1F2B-6062-6492-1585-980AD84E43BC}"/>
              </a:ext>
            </a:extLst>
          </p:cNvPr>
          <p:cNvCxnSpPr>
            <a:cxnSpLocks/>
          </p:cNvCxnSpPr>
          <p:nvPr/>
        </p:nvCxnSpPr>
        <p:spPr>
          <a:xfrm flipV="1">
            <a:off x="9252776" y="5021738"/>
            <a:ext cx="1701925" cy="40475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B5F80F8-2F12-42AF-772E-6EF72471072D}"/>
              </a:ext>
            </a:extLst>
          </p:cNvPr>
          <p:cNvSpPr/>
          <p:nvPr/>
        </p:nvSpPr>
        <p:spPr>
          <a:xfrm flipH="1">
            <a:off x="322955" y="2980851"/>
            <a:ext cx="7703699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Events – Mouse -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LeftDown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43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A7D0-B6AE-72D6-6099-79FFA0F3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6031007-47D9-E782-B720-0F8B7EE1A67E}"/>
              </a:ext>
            </a:extLst>
          </p:cNvPr>
          <p:cNvSpPr/>
          <p:nvPr/>
        </p:nvSpPr>
        <p:spPr>
          <a:xfrm>
            <a:off x="5249206" y="806055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800" dirty="0"/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2433D125-A362-2409-5CDA-ADEB362AF09E}"/>
              </a:ext>
            </a:extLst>
          </p:cNvPr>
          <p:cNvSpPr/>
          <p:nvPr/>
        </p:nvSpPr>
        <p:spPr>
          <a:xfrm>
            <a:off x="2597838" y="611753"/>
            <a:ext cx="6996323" cy="2104345"/>
          </a:xfrm>
          <a:prstGeom prst="foldedCorne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-1;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audio_play_sound(Bomb_Hit,1,false);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instance_destroy();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Grapes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new_object1 = instance_create_layer(random_range(100,1200), 50, layer, </a:t>
            </a:r>
            <a:r>
              <a:rPr lang="en-GB" sz="14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 new_object2 = instance_create_layer(random_range(100,1200), 50, layer, Obj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Bomb</a:t>
            </a:r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1C8DD42-6B60-67F3-08DA-52D447E61C50}"/>
              </a:ext>
            </a:extLst>
          </p:cNvPr>
          <p:cNvSpPr/>
          <p:nvPr/>
        </p:nvSpPr>
        <p:spPr>
          <a:xfrm>
            <a:off x="1991475" y="1296280"/>
            <a:ext cx="575035" cy="367646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Action Button: Sound 3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2A123F3C-9692-337A-C946-27FA63121BE0}"/>
              </a:ext>
            </a:extLst>
          </p:cNvPr>
          <p:cNvSpPr/>
          <p:nvPr/>
        </p:nvSpPr>
        <p:spPr>
          <a:xfrm>
            <a:off x="5601903" y="774050"/>
            <a:ext cx="599975" cy="510138"/>
          </a:xfrm>
          <a:prstGeom prst="actionButtonSound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7A9EFB-D093-D532-7246-97E3F2DD0B1F}"/>
              </a:ext>
            </a:extLst>
          </p:cNvPr>
          <p:cNvSpPr/>
          <p:nvPr/>
        </p:nvSpPr>
        <p:spPr>
          <a:xfrm>
            <a:off x="601206" y="744011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💣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6F2A4-CB07-86F4-E67B-F3CF03786496}"/>
              </a:ext>
            </a:extLst>
          </p:cNvPr>
          <p:cNvSpPr txBox="1"/>
          <p:nvPr/>
        </p:nvSpPr>
        <p:spPr>
          <a:xfrm>
            <a:off x="1091853" y="1663925"/>
            <a:ext cx="49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🖱️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337BB6-8637-CE96-7569-509696A8E01D}"/>
              </a:ext>
            </a:extLst>
          </p:cNvPr>
          <p:cNvSpPr/>
          <p:nvPr/>
        </p:nvSpPr>
        <p:spPr>
          <a:xfrm>
            <a:off x="2073390" y="4287311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🥷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9BAFF4-31DD-6A22-2816-8797E14F9CD1}"/>
              </a:ext>
            </a:extLst>
          </p:cNvPr>
          <p:cNvSpPr/>
          <p:nvPr/>
        </p:nvSpPr>
        <p:spPr>
          <a:xfrm>
            <a:off x="2809482" y="4439711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🥷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AA9827-0FFD-6CB8-3A50-CDF8F7E64BE6}"/>
              </a:ext>
            </a:extLst>
          </p:cNvPr>
          <p:cNvSpPr/>
          <p:nvPr/>
        </p:nvSpPr>
        <p:spPr>
          <a:xfrm>
            <a:off x="3545574" y="4592111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🥷</a:t>
            </a:r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BD4F57CE-8075-3BDF-690A-C4DBCABA05C4}"/>
              </a:ext>
            </a:extLst>
          </p:cNvPr>
          <p:cNvSpPr/>
          <p:nvPr/>
        </p:nvSpPr>
        <p:spPr>
          <a:xfrm rot="2702118">
            <a:off x="3943599" y="5160487"/>
            <a:ext cx="1133475" cy="1066800"/>
          </a:xfrm>
          <a:prstGeom prst="plus">
            <a:avLst>
              <a:gd name="adj" fmla="val 3839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FCE5258-FBC7-DAF4-F98E-8D61D288A0D8}"/>
              </a:ext>
            </a:extLst>
          </p:cNvPr>
          <p:cNvSpPr/>
          <p:nvPr/>
        </p:nvSpPr>
        <p:spPr>
          <a:xfrm>
            <a:off x="4657725" y="2748103"/>
            <a:ext cx="5305425" cy="1957247"/>
          </a:xfrm>
          <a:prstGeom prst="cloudCallout">
            <a:avLst>
              <a:gd name="adj1" fmla="val -77575"/>
              <a:gd name="adj2" fmla="val 29313"/>
            </a:avLst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We need to 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subtract 1 from the lives each time a Bomb is clicked!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40B130-56AB-3AAB-5937-FBCC2D52FCC2}"/>
              </a:ext>
            </a:extLst>
          </p:cNvPr>
          <p:cNvSpPr/>
          <p:nvPr/>
        </p:nvSpPr>
        <p:spPr>
          <a:xfrm flipH="1">
            <a:off x="1337297" y="6165252"/>
            <a:ext cx="1093580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</a:rPr>
              <a:t>Time to Test what we have achieved so far…</a:t>
            </a:r>
          </a:p>
        </p:txBody>
      </p:sp>
    </p:spTree>
    <p:extLst>
      <p:ext uri="{BB962C8B-B14F-4D97-AF65-F5344CB8AC3E}">
        <p14:creationId xmlns:p14="http://schemas.microsoft.com/office/powerpoint/2010/main" val="3799090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5C54BD-5D0D-1DBD-51E8-A37B2D0D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9" y="1255560"/>
            <a:ext cx="9507277" cy="3924848"/>
          </a:xfrm>
          <a:prstGeom prst="rect">
            <a:avLst/>
          </a:prstGeom>
        </p:spPr>
      </p:pic>
      <p:sp>
        <p:nvSpPr>
          <p:cNvPr id="6" name="Action Button: Go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21B600-66B1-690D-6CC5-9BC971496861}"/>
              </a:ext>
            </a:extLst>
          </p:cNvPr>
          <p:cNvSpPr/>
          <p:nvPr/>
        </p:nvSpPr>
        <p:spPr>
          <a:xfrm>
            <a:off x="823965" y="653142"/>
            <a:ext cx="673239" cy="527957"/>
          </a:xfrm>
          <a:prstGeom prst="actionButtonForwardNex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E8BF0-9C7A-CBC1-3B61-1E54536DCE18}"/>
              </a:ext>
            </a:extLst>
          </p:cNvPr>
          <p:cNvSpPr/>
          <p:nvPr/>
        </p:nvSpPr>
        <p:spPr>
          <a:xfrm flipH="1">
            <a:off x="0" y="5308239"/>
            <a:ext cx="1093580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</a:rPr>
              <a:t>Any issues? – talk to your partner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5D896-3140-D8B3-4800-BD32BB751E42}"/>
              </a:ext>
            </a:extLst>
          </p:cNvPr>
          <p:cNvSpPr/>
          <p:nvPr/>
        </p:nvSpPr>
        <p:spPr>
          <a:xfrm flipH="1">
            <a:off x="723346" y="6082402"/>
            <a:ext cx="1093580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  <a:latin typeface="Arial Rounded MT Bold" panose="020F0704030504030204" pitchFamily="34" charset="0"/>
              </a:rPr>
              <a:t>Still any issues? – ask your Tutor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83074-66E1-0C4B-CA46-6FD888B33F2B}"/>
              </a:ext>
            </a:extLst>
          </p:cNvPr>
          <p:cNvSpPr txBox="1"/>
          <p:nvPr/>
        </p:nvSpPr>
        <p:spPr>
          <a:xfrm>
            <a:off x="1942000" y="534098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highlight>
                  <a:srgbClr val="000000"/>
                </a:highlight>
              </a:rPr>
              <a:t>Press F5 or Click the Triangle to Run, Square to Stop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72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237D68-B7E8-555C-5FAE-B6F0EE482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978112"/>
            <a:ext cx="9896475" cy="5049439"/>
          </a:xfrm>
          <a:prstGeom prst="rect">
            <a:avLst/>
          </a:prstGeom>
        </p:spPr>
      </p:pic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D1DAE4B9-BD10-70D6-700C-3BBAC938FF49}"/>
              </a:ext>
            </a:extLst>
          </p:cNvPr>
          <p:cNvSpPr/>
          <p:nvPr/>
        </p:nvSpPr>
        <p:spPr>
          <a:xfrm>
            <a:off x="7743825" y="2503760"/>
            <a:ext cx="3522562" cy="2153276"/>
          </a:xfrm>
          <a:prstGeom prst="up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global.score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=0;</a:t>
            </a:r>
          </a:p>
          <a:p>
            <a:pPr>
              <a:spcAft>
                <a:spcPts val="600"/>
              </a:spcAft>
            </a:pP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global.lives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=3;</a:t>
            </a:r>
          </a:p>
          <a:p>
            <a:pPr>
              <a:spcAft>
                <a:spcPts val="600"/>
              </a:spcAft>
            </a:pP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window_set_cursor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cr_handpoint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DB80D-4415-64B0-3B16-8E7566EA8E00}"/>
              </a:ext>
            </a:extLst>
          </p:cNvPr>
          <p:cNvSpPr/>
          <p:nvPr/>
        </p:nvSpPr>
        <p:spPr>
          <a:xfrm flipH="1">
            <a:off x="100676" y="-597"/>
            <a:ext cx="6776373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00"/>
                </a:highlight>
                <a:latin typeface="Arial Rounded MT Bold" panose="020F0704030504030204" pitchFamily="34" charset="0"/>
              </a:rPr>
              <a:t>Coding our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00"/>
                </a:highlight>
                <a:latin typeface="Arial Rounded MT Bold" panose="020F0704030504030204" pitchFamily="34" charset="0"/>
              </a:rPr>
              <a:t>ObjGame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FF00"/>
              </a:highlight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81B85-FD51-0818-AC89-A9529C076DD8}"/>
              </a:ext>
            </a:extLst>
          </p:cNvPr>
          <p:cNvSpPr txBox="1"/>
          <p:nvPr/>
        </p:nvSpPr>
        <p:spPr>
          <a:xfrm>
            <a:off x="466725" y="6253726"/>
            <a:ext cx="8439150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Note – drag this Object somewhere on Room 1 when you have finished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8498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FB9D9D-8442-7609-DE2E-66BA16EE5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36" y="233146"/>
            <a:ext cx="10231278" cy="3096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FEC2B-DDEC-EEE5-6124-BB233695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36" y="3528798"/>
            <a:ext cx="8611802" cy="29245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8237CC-21C3-5417-D980-0FCDC487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554" y="2847916"/>
            <a:ext cx="10515600" cy="757130"/>
          </a:xfr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Finishing Touches 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(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ObjGame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 Code)  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FFFF"/>
              </a:highligh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ABE32417-FC10-1087-B0D1-40752BC8CD76}"/>
              </a:ext>
            </a:extLst>
          </p:cNvPr>
          <p:cNvSpPr/>
          <p:nvPr/>
        </p:nvSpPr>
        <p:spPr>
          <a:xfrm>
            <a:off x="7287956" y="4533251"/>
            <a:ext cx="3741993" cy="2324749"/>
          </a:xfrm>
          <a:prstGeom prst="up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(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global.lives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&lt;=0) </a:t>
            </a:r>
            <a:b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{</a:t>
            </a:r>
            <a:b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16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room_goto</a:t>
            </a: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(Room2);</a:t>
            </a:r>
            <a:b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0541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F86F8C-F6F1-DAD4-D517-3B8B2CF7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683"/>
          <a:stretch>
            <a:fillRect/>
          </a:stretch>
        </p:blipFill>
        <p:spPr>
          <a:xfrm>
            <a:off x="239261" y="179149"/>
            <a:ext cx="9221487" cy="3026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3DEEF-E041-2698-1110-49A45E69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9" y="3652576"/>
            <a:ext cx="10650436" cy="29055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3793F2-1C13-3E12-D193-E8079BA9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61" y="2895445"/>
            <a:ext cx="11566715" cy="757130"/>
          </a:xfr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Finishing Touches 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(</a:t>
            </a:r>
            <a:r>
              <a:rPr lang="en-GB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ObjGame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 Restart Code)</a:t>
            </a:r>
            <a:r>
              <a:rPr lang="en-GB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0080"/>
              </a:highligh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8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E11BDD-BF39-7CEA-49C9-73ED45E3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35" y="37626"/>
            <a:ext cx="10069330" cy="67827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9D702C-326C-8477-CA13-32B80F88F54A}"/>
              </a:ext>
            </a:extLst>
          </p:cNvPr>
          <p:cNvSpPr txBox="1">
            <a:spLocks/>
          </p:cNvSpPr>
          <p:nvPr/>
        </p:nvSpPr>
        <p:spPr>
          <a:xfrm>
            <a:off x="-317690" y="1295651"/>
            <a:ext cx="11566715" cy="5355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Drag </a:t>
            </a:r>
            <a:r>
              <a:rPr lang="en-GB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ObjGameRestart</a:t>
            </a: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 onto Room &amp; add Sprite</a:t>
            </a:r>
            <a:r>
              <a:rPr lang="en-GB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FFFF"/>
              </a:highligh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D573C9-C51C-7959-BF62-E1BA977E9CC3}"/>
              </a:ext>
            </a:extLst>
          </p:cNvPr>
          <p:cNvCxnSpPr>
            <a:cxnSpLocks/>
          </p:cNvCxnSpPr>
          <p:nvPr/>
        </p:nvCxnSpPr>
        <p:spPr>
          <a:xfrm flipH="1">
            <a:off x="6010275" y="2343150"/>
            <a:ext cx="3838575" cy="35528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EA70C7-FD2D-A1F9-0B50-A90129D9B1D4}"/>
              </a:ext>
            </a:extLst>
          </p:cNvPr>
          <p:cNvCxnSpPr>
            <a:cxnSpLocks/>
          </p:cNvCxnSpPr>
          <p:nvPr/>
        </p:nvCxnSpPr>
        <p:spPr>
          <a:xfrm flipH="1" flipV="1">
            <a:off x="8153400" y="4619625"/>
            <a:ext cx="1695450" cy="20693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87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FE7E7-7257-3CA5-BDF0-5748EC96A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a new Blank Game</a:t>
            </a:r>
          </a:p>
          <a:p>
            <a:r>
              <a:rPr lang="en-GB" dirty="0"/>
              <a:t>Give it a sensible title, such as “Fruit Ninja”</a:t>
            </a:r>
          </a:p>
          <a:p>
            <a:r>
              <a:rPr lang="en-GB" dirty="0"/>
              <a:t>Make sure you save it to M:Drive</a:t>
            </a:r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3C46F-AF5A-E0D4-A208-56FEAFC7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341"/>
            <a:ext cx="10515600" cy="757130"/>
          </a:xfr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800080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88881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Young girl finger on mouth">
            <a:extLst>
              <a:ext uri="{FF2B5EF4-FFF2-40B4-BE49-F238E27FC236}">
                <a16:creationId xmlns:a16="http://schemas.microsoft.com/office/drawing/2014/main" id="{A4EC3DEB-6C23-526B-89E9-8D2D4A6E9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1"/>
          <a:stretch>
            <a:fillRect/>
          </a:stretch>
        </p:blipFill>
        <p:spPr>
          <a:xfrm>
            <a:off x="1070041" y="1808037"/>
            <a:ext cx="2295729" cy="4510701"/>
          </a:xfr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94C8E6D5-66BF-9AB9-EE27-D0749C63F539}"/>
              </a:ext>
            </a:extLst>
          </p:cNvPr>
          <p:cNvSpPr/>
          <p:nvPr/>
        </p:nvSpPr>
        <p:spPr>
          <a:xfrm>
            <a:off x="2712801" y="175502"/>
            <a:ext cx="4348264" cy="1939047"/>
          </a:xfrm>
          <a:prstGeom prst="cloudCallout">
            <a:avLst>
              <a:gd name="adj1" fmla="val -49967"/>
              <a:gd name="adj2" fmla="val 58216"/>
            </a:avLst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How can I make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 the game more difficult?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92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EFB9E-0E67-7112-7AE3-C82A3425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A78427-51B0-B866-2855-819B2598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17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52683-FD43-07D7-AFA8-D6471B4A0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344F-EA03-9990-0CE5-4B992E6A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973"/>
            <a:ext cx="10515600" cy="757130"/>
          </a:xfr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Game Assets 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(Sprites &amp; Objects)  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FFFF"/>
              </a:highligh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FB68D-8D20-BA63-9692-76AE187FA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438275"/>
            <a:ext cx="11210925" cy="473868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 err="1">
                <a:solidFill>
                  <a:schemeClr val="bg1"/>
                </a:solidFill>
                <a:highlight>
                  <a:srgbClr val="000000"/>
                </a:highlight>
              </a:rPr>
              <a:t>Alt+S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/>
              <a:t>to make a </a:t>
            </a:r>
            <a:r>
              <a:rPr lang="en-GB" b="1" dirty="0"/>
              <a:t>Sprite</a:t>
            </a:r>
            <a:br>
              <a:rPr lang="en-GB" dirty="0"/>
            </a:br>
            <a:br>
              <a:rPr lang="en-GB" dirty="0"/>
            </a:br>
            <a:r>
              <a:rPr lang="en-GB" sz="2400" b="1" dirty="0"/>
              <a:t>1</a:t>
            </a:r>
            <a:r>
              <a:rPr lang="en-GB" sz="2400" dirty="0"/>
              <a:t>) Make empty Sprites called the </a:t>
            </a:r>
            <a:r>
              <a:rPr lang="en-GB" sz="2400"/>
              <a:t>following…</a:t>
            </a:r>
            <a:br>
              <a:rPr lang="en-GB" dirty="0"/>
            </a:b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Apple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Banana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Grapes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Orange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Pear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Watermelon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GB" sz="2400" b="1" dirty="0"/>
              <a:t>Bomb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/>
              <a:t>2) </a:t>
            </a:r>
            <a:r>
              <a:rPr lang="en-GB" sz="2400" dirty="0"/>
              <a:t>Import images for each of the sprites (from the downloaded assets </a:t>
            </a:r>
            <a:r>
              <a:rPr lang="en-GB" sz="2400" i="1" dirty="0"/>
              <a:t>– see video on next slide…)</a:t>
            </a:r>
            <a:endParaRPr lang="en-GB" sz="2400" dirty="0"/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 err="1">
                <a:solidFill>
                  <a:schemeClr val="bg1"/>
                </a:solidFill>
                <a:highlight>
                  <a:srgbClr val="000000"/>
                </a:highlight>
              </a:rPr>
              <a:t>Alt+O</a:t>
            </a:r>
            <a:r>
              <a:rPr lang="en-GB" b="1" dirty="0"/>
              <a:t> </a:t>
            </a:r>
            <a:r>
              <a:rPr lang="en-GB" dirty="0"/>
              <a:t>to make an </a:t>
            </a:r>
            <a:r>
              <a:rPr lang="en-GB" b="1" dirty="0"/>
              <a:t>Object</a:t>
            </a:r>
            <a:br>
              <a:rPr lang="en-GB" dirty="0"/>
            </a:br>
            <a:br>
              <a:rPr lang="en-GB" dirty="0"/>
            </a:br>
            <a:r>
              <a:rPr lang="en-GB" sz="2400" b="1" dirty="0"/>
              <a:t>3) </a:t>
            </a:r>
            <a:r>
              <a:rPr lang="en-GB" sz="2400" dirty="0"/>
              <a:t>Create Objects for each of the sprites as follows;</a:t>
            </a:r>
          </a:p>
          <a:p>
            <a:pPr marL="0" indent="0">
              <a:buNone/>
            </a:pPr>
            <a:r>
              <a:rPr lang="en-GB" sz="2000" dirty="0"/>
              <a:t>“</a:t>
            </a:r>
            <a:r>
              <a:rPr lang="en-GB" sz="2000" dirty="0" err="1"/>
              <a:t>Obj</a:t>
            </a:r>
            <a:r>
              <a:rPr lang="en-GB" sz="2000" b="1" dirty="0" err="1"/>
              <a:t>Apple</a:t>
            </a:r>
            <a:r>
              <a:rPr lang="en-GB" sz="2000" dirty="0"/>
              <a:t>”, “</a:t>
            </a:r>
            <a:r>
              <a:rPr lang="en-GB" sz="2000" dirty="0" err="1"/>
              <a:t>Obj</a:t>
            </a:r>
            <a:r>
              <a:rPr lang="en-GB" sz="2000" b="1" dirty="0" err="1"/>
              <a:t>Banana</a:t>
            </a:r>
            <a:r>
              <a:rPr lang="en-GB" sz="2000" dirty="0"/>
              <a:t>”, “</a:t>
            </a:r>
            <a:r>
              <a:rPr lang="en-GB" sz="2000" dirty="0" err="1"/>
              <a:t>Obj</a:t>
            </a:r>
            <a:r>
              <a:rPr lang="en-GB" sz="2000" b="1" dirty="0" err="1"/>
              <a:t>Grapes</a:t>
            </a:r>
            <a:r>
              <a:rPr lang="en-GB" sz="2000" dirty="0"/>
              <a:t>”, “Obj</a:t>
            </a:r>
            <a:r>
              <a:rPr lang="en-GB" sz="2000" b="1" dirty="0"/>
              <a:t>Orange</a:t>
            </a:r>
            <a:r>
              <a:rPr lang="en-GB" sz="2000" dirty="0"/>
              <a:t>”, “Obj</a:t>
            </a:r>
            <a:r>
              <a:rPr lang="en-GB" sz="2000" b="1" dirty="0"/>
              <a:t>Pear</a:t>
            </a:r>
            <a:r>
              <a:rPr lang="en-GB" sz="2000" dirty="0"/>
              <a:t>”, “</a:t>
            </a:r>
            <a:r>
              <a:rPr lang="en-GB" sz="2000" dirty="0" err="1"/>
              <a:t>Obj</a:t>
            </a:r>
            <a:r>
              <a:rPr lang="en-GB" sz="2000" b="1" dirty="0" err="1"/>
              <a:t>Watermelon</a:t>
            </a:r>
            <a:r>
              <a:rPr lang="en-GB" sz="2000" dirty="0"/>
              <a:t>”, “</a:t>
            </a:r>
            <a:r>
              <a:rPr lang="en-GB" sz="2000" dirty="0" err="1"/>
              <a:t>Obj</a:t>
            </a:r>
            <a:r>
              <a:rPr lang="en-GB" sz="2000" b="1" dirty="0" err="1"/>
              <a:t>Bomb</a:t>
            </a:r>
            <a:r>
              <a:rPr lang="en-GB" sz="2000" dirty="0"/>
              <a:t>”</a:t>
            </a:r>
            <a:br>
              <a:rPr lang="en-GB" sz="2000" dirty="0"/>
            </a:br>
            <a:br>
              <a:rPr lang="en-GB" sz="2000" dirty="0"/>
            </a:br>
            <a:r>
              <a:rPr lang="en-GB" sz="2400" b="1" dirty="0"/>
              <a:t>4) Drag </a:t>
            </a:r>
            <a:r>
              <a:rPr lang="en-GB" sz="2400" dirty="0"/>
              <a:t>each Sprite to its respective Object name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61988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5-06-18 221101">
            <a:hlinkClick r:id="" action="ppaction://media"/>
            <a:extLst>
              <a:ext uri="{FF2B5EF4-FFF2-40B4-BE49-F238E27FC236}">
                <a16:creationId xmlns:a16="http://schemas.microsoft.com/office/drawing/2014/main" id="{3B7281D6-847F-1C3A-D569-E05C65D66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225" y="104775"/>
            <a:ext cx="10601325" cy="62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1EFA8-0BD5-E32D-A838-69A2FA9C9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5048A-D62D-3971-8F58-D8C972550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699" y="1632443"/>
            <a:ext cx="6456903" cy="470972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 err="1">
                <a:solidFill>
                  <a:schemeClr val="bg1"/>
                </a:solidFill>
                <a:highlight>
                  <a:srgbClr val="000000"/>
                </a:highlight>
              </a:rPr>
              <a:t>Alt+U</a:t>
            </a:r>
            <a:r>
              <a:rPr lang="en-GB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/>
              <a:t>to make a </a:t>
            </a:r>
            <a:r>
              <a:rPr lang="en-GB" b="1" dirty="0"/>
              <a:t>Sound </a:t>
            </a:r>
            <a:br>
              <a:rPr lang="en-GB" dirty="0"/>
            </a:br>
            <a:br>
              <a:rPr lang="en-GB" dirty="0"/>
            </a:br>
            <a:r>
              <a:rPr lang="en-GB" sz="2400" b="1" dirty="0"/>
              <a:t>1</a:t>
            </a:r>
            <a:r>
              <a:rPr lang="en-GB" sz="2400" dirty="0"/>
              <a:t>) Make an empty </a:t>
            </a:r>
            <a:r>
              <a:rPr lang="en-GB" sz="2400" b="1" dirty="0"/>
              <a:t>Sound </a:t>
            </a:r>
            <a:r>
              <a:rPr lang="en-GB" sz="2400" dirty="0"/>
              <a:t>called </a:t>
            </a:r>
            <a:r>
              <a:rPr lang="en-GB" sz="2400" dirty="0" err="1"/>
              <a:t>called</a:t>
            </a:r>
            <a:r>
              <a:rPr lang="en-GB" sz="2400" dirty="0"/>
              <a:t> “</a:t>
            </a:r>
            <a:r>
              <a:rPr lang="en-GB" sz="2400" b="1" dirty="0" err="1"/>
              <a:t>Fruit_hit</a:t>
            </a:r>
            <a:r>
              <a:rPr lang="en-GB" sz="2400" dirty="0"/>
              <a:t>”</a:t>
            </a:r>
            <a:br>
              <a:rPr lang="en-GB" sz="2400" dirty="0"/>
            </a:br>
            <a:r>
              <a:rPr lang="en-GB" sz="2400" b="1" dirty="0"/>
              <a:t>2) </a:t>
            </a:r>
            <a:r>
              <a:rPr lang="en-GB" sz="2400" dirty="0"/>
              <a:t>Import the sound file for </a:t>
            </a:r>
            <a:r>
              <a:rPr lang="en-GB" sz="2400" dirty="0" err="1"/>
              <a:t>Fruit_hit</a:t>
            </a:r>
            <a:r>
              <a:rPr lang="en-GB" sz="2400" b="1" dirty="0"/>
              <a:t> </a:t>
            </a:r>
            <a:r>
              <a:rPr lang="en-GB" sz="2400" dirty="0"/>
              <a:t>called </a:t>
            </a:r>
            <a:r>
              <a:rPr lang="en-GB" sz="2400" b="1" dirty="0"/>
              <a:t>Fruit_hit.mp3 </a:t>
            </a:r>
            <a:r>
              <a:rPr lang="en-GB" sz="2400" i="1" dirty="0"/>
              <a:t>(click on the three dots ➡️)</a:t>
            </a: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3) </a:t>
            </a:r>
            <a:r>
              <a:rPr lang="en-GB" sz="2400" dirty="0"/>
              <a:t>Make an empty </a:t>
            </a:r>
            <a:r>
              <a:rPr lang="en-GB" sz="2400" b="1" dirty="0"/>
              <a:t>Sound</a:t>
            </a:r>
            <a:r>
              <a:rPr lang="en-GB" sz="2400" dirty="0"/>
              <a:t> called </a:t>
            </a:r>
            <a:r>
              <a:rPr lang="en-GB" sz="2400" dirty="0" err="1"/>
              <a:t>called</a:t>
            </a:r>
            <a:r>
              <a:rPr lang="en-GB" sz="2400" dirty="0"/>
              <a:t> “</a:t>
            </a:r>
            <a:r>
              <a:rPr lang="en-GB" sz="2400" b="1" dirty="0" err="1"/>
              <a:t>Bomb_hit</a:t>
            </a:r>
            <a:r>
              <a:rPr lang="en-GB" sz="2400" dirty="0"/>
              <a:t>”</a:t>
            </a:r>
          </a:p>
          <a:p>
            <a:pPr marL="0" indent="0">
              <a:buNone/>
            </a:pPr>
            <a:r>
              <a:rPr lang="en-GB" sz="2400" b="1" dirty="0"/>
              <a:t>4) </a:t>
            </a:r>
            <a:r>
              <a:rPr lang="en-GB" sz="2400" dirty="0"/>
              <a:t>Import the sound for </a:t>
            </a:r>
            <a:r>
              <a:rPr lang="en-GB" sz="2400" dirty="0" err="1"/>
              <a:t>Bomb_hit</a:t>
            </a:r>
            <a:r>
              <a:rPr lang="en-GB" sz="2400" dirty="0"/>
              <a:t> called </a:t>
            </a:r>
            <a:r>
              <a:rPr lang="en-GB" sz="2400" b="1" dirty="0"/>
              <a:t>Bomb_hit.mp3 </a:t>
            </a:r>
            <a:r>
              <a:rPr lang="en-GB" sz="2400" i="1" dirty="0"/>
              <a:t>(click on the three dots ➡️)</a:t>
            </a:r>
            <a:endParaRPr lang="en-GB" sz="2400" b="1" dirty="0"/>
          </a:p>
          <a:p>
            <a:pPr marL="0" indent="0">
              <a:buNone/>
            </a:pPr>
            <a:endParaRPr lang="en-GB" sz="2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DBD4A2-A783-28CE-80DE-FD8B1D95A120}"/>
              </a:ext>
            </a:extLst>
          </p:cNvPr>
          <p:cNvSpPr txBox="1">
            <a:spLocks/>
          </p:cNvSpPr>
          <p:nvPr/>
        </p:nvSpPr>
        <p:spPr>
          <a:xfrm>
            <a:off x="-1381125" y="302472"/>
            <a:ext cx="10515600" cy="7571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Game Assets 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(Sounds)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FFFF"/>
              </a:highligh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44C3E-7878-D634-787C-9A06BAE93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24" y="1216979"/>
            <a:ext cx="4953838" cy="504014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F3930FB-7E5C-4AAF-F3D3-A833D362AA5E}"/>
              </a:ext>
            </a:extLst>
          </p:cNvPr>
          <p:cNvSpPr/>
          <p:nvPr/>
        </p:nvSpPr>
        <p:spPr>
          <a:xfrm rot="19889786" flipH="1">
            <a:off x="10244560" y="1265379"/>
            <a:ext cx="1714111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63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A3AF-09EC-7377-02AF-D3E9023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973"/>
            <a:ext cx="10515600" cy="757130"/>
          </a:xfr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Game Assets 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  <a:ea typeface="+mn-ea"/>
                <a:cs typeface="+mn-cs"/>
              </a:rPr>
              <a:t>(Sprites, Objects, Sounds)</a:t>
            </a:r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00FFFF"/>
              </a:highligh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5EF83-6586-65C5-854C-6C056DCE3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275"/>
            <a:ext cx="10515600" cy="473868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 err="1">
                <a:solidFill>
                  <a:schemeClr val="bg1"/>
                </a:solidFill>
                <a:highlight>
                  <a:srgbClr val="000000"/>
                </a:highlight>
              </a:rPr>
              <a:t>Alt+S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/>
              <a:t>to make more </a:t>
            </a:r>
            <a:r>
              <a:rPr lang="en-GB" b="1" dirty="0"/>
              <a:t>Sprites</a:t>
            </a:r>
            <a:br>
              <a:rPr lang="en-GB" dirty="0"/>
            </a:br>
            <a:br>
              <a:rPr lang="en-GB" dirty="0"/>
            </a:br>
            <a:r>
              <a:rPr lang="en-GB" sz="2400" b="1" dirty="0"/>
              <a:t>1</a:t>
            </a:r>
            <a:r>
              <a:rPr lang="en-GB" sz="2400" dirty="0"/>
              <a:t>) Make empty Sprites called the following…</a:t>
            </a:r>
            <a:br>
              <a:rPr lang="en-GB" dirty="0"/>
            </a:br>
            <a:r>
              <a:rPr lang="en-GB" sz="2400" dirty="0"/>
              <a:t>“Game Over”, “Horizontal” &amp; “Vertical”</a:t>
            </a:r>
            <a:endParaRPr lang="en-GB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/>
              <a:t>2) </a:t>
            </a:r>
            <a:r>
              <a:rPr lang="en-GB" sz="2400" dirty="0"/>
              <a:t>Import images for each of the sprites (from the downloaded assets</a:t>
            </a:r>
            <a:endParaRPr lang="en-GB" sz="2400" i="1" dirty="0"/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 err="1">
                <a:solidFill>
                  <a:schemeClr val="bg1"/>
                </a:solidFill>
                <a:highlight>
                  <a:srgbClr val="000000"/>
                </a:highlight>
              </a:rPr>
              <a:t>Alt+O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/>
              <a:t>to make more </a:t>
            </a:r>
            <a:r>
              <a:rPr lang="en-GB" b="1" dirty="0"/>
              <a:t>Objects</a:t>
            </a:r>
            <a:br>
              <a:rPr lang="en-GB" dirty="0"/>
            </a:br>
            <a:br>
              <a:rPr lang="en-GB" dirty="0"/>
            </a:br>
            <a:r>
              <a:rPr lang="en-GB" sz="2400" b="1" dirty="0"/>
              <a:t>3) </a:t>
            </a:r>
            <a:r>
              <a:rPr lang="en-GB" sz="2400" dirty="0"/>
              <a:t>Create Objects called the following</a:t>
            </a:r>
          </a:p>
          <a:p>
            <a:pPr marL="0" indent="0">
              <a:buNone/>
            </a:pPr>
            <a:r>
              <a:rPr lang="en-GB" sz="2000" dirty="0"/>
              <a:t>“</a:t>
            </a:r>
            <a:r>
              <a:rPr lang="en-GB" sz="2000" dirty="0" err="1"/>
              <a:t>Obj</a:t>
            </a:r>
            <a:r>
              <a:rPr lang="en-GB" sz="2000" b="1" dirty="0" err="1"/>
              <a:t>Game</a:t>
            </a:r>
            <a:r>
              <a:rPr lang="en-GB" sz="2000" dirty="0"/>
              <a:t>” &amp;“</a:t>
            </a:r>
            <a:r>
              <a:rPr lang="en-GB" sz="2000" dirty="0" err="1"/>
              <a:t>Obj</a:t>
            </a:r>
            <a:r>
              <a:rPr lang="en-GB" sz="2000" b="1" dirty="0" err="1"/>
              <a:t>GameRestart</a:t>
            </a:r>
            <a:r>
              <a:rPr lang="en-GB" sz="2000" dirty="0"/>
              <a:t>”, “</a:t>
            </a:r>
            <a:r>
              <a:rPr lang="en-GB" sz="2000" dirty="0" err="1"/>
              <a:t>Obj</a:t>
            </a:r>
            <a:r>
              <a:rPr lang="en-GB" sz="2000" b="1" dirty="0" err="1"/>
              <a:t>Horizontal</a:t>
            </a:r>
            <a:r>
              <a:rPr lang="en-GB" sz="2000" dirty="0"/>
              <a:t>”, “</a:t>
            </a:r>
            <a:r>
              <a:rPr lang="en-GB" sz="2000" dirty="0" err="1"/>
              <a:t>Obj</a:t>
            </a:r>
            <a:r>
              <a:rPr lang="en-GB" sz="2000" b="1" dirty="0" err="1"/>
              <a:t>Vertical</a:t>
            </a:r>
            <a:r>
              <a:rPr lang="en-GB" sz="2000" dirty="0"/>
              <a:t>”</a:t>
            </a:r>
            <a:br>
              <a:rPr lang="en-GB" sz="2000" dirty="0"/>
            </a:br>
            <a:br>
              <a:rPr lang="en-GB" sz="2000" dirty="0"/>
            </a:b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374281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43AB-981D-8943-0039-3133BE71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24" y="365125"/>
            <a:ext cx="3400426" cy="5797550"/>
          </a:xfrm>
        </p:spPr>
        <p:txBody>
          <a:bodyPr>
            <a:noAutofit/>
          </a:bodyPr>
          <a:lstStyle/>
          <a:p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  <a:t>All Sprites need</a:t>
            </a:r>
            <a:b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</a:b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  <a:t>an Object </a:t>
            </a:r>
            <a:b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</a:b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  <a:t>container</a:t>
            </a:r>
            <a:b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</a:b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  <a:t>because a Sprite on its own can’t have</a:t>
            </a:r>
            <a:b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</a:b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  <a:t>an Event (behaviour)❗</a:t>
            </a:r>
            <a:b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C0C0C0"/>
                </a:highlight>
                <a:latin typeface="Arial Rounded MT Bold" panose="020F0704030504030204" pitchFamily="34" charset="0"/>
              </a:rPr>
            </a:br>
            <a:b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800080"/>
                </a:highlight>
                <a:latin typeface="Arial Rounded MT Bold" panose="020F0704030504030204" pitchFamily="34" charset="0"/>
              </a:rPr>
            </a:br>
            <a:endParaRPr lang="en-GB" sz="3200" dirty="0">
              <a:highlight>
                <a:srgbClr val="800080"/>
              </a:highlight>
            </a:endParaRPr>
          </a:p>
        </p:txBody>
      </p:sp>
      <p:pic>
        <p:nvPicPr>
          <p:cNvPr id="4" name="20250618-2044-52.3688041">
            <a:hlinkClick r:id="" action="ppaction://media"/>
            <a:extLst>
              <a:ext uri="{FF2B5EF4-FFF2-40B4-BE49-F238E27FC236}">
                <a16:creationId xmlns:a16="http://schemas.microsoft.com/office/drawing/2014/main" id="{820F44F9-DDD2-1553-F7EA-284E16FE90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695" y="204164"/>
            <a:ext cx="7182364" cy="566039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1FD6A-F0B1-8216-24AE-E8BB56301FFA}"/>
              </a:ext>
            </a:extLst>
          </p:cNvPr>
          <p:cNvSpPr txBox="1"/>
          <p:nvPr/>
        </p:nvSpPr>
        <p:spPr>
          <a:xfrm>
            <a:off x="466725" y="6253726"/>
            <a:ext cx="9315450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⬆️Note – All objects have additiona</a:t>
            </a:r>
            <a:r>
              <a:rPr lang="en-GB" sz="2000" dirty="0"/>
              <a:t>l properties – we want all ours to be Solid  ☑️</a:t>
            </a:r>
          </a:p>
        </p:txBody>
      </p:sp>
    </p:spTree>
    <p:extLst>
      <p:ext uri="{BB962C8B-B14F-4D97-AF65-F5344CB8AC3E}">
        <p14:creationId xmlns:p14="http://schemas.microsoft.com/office/powerpoint/2010/main" val="23526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31F99-D5ED-5D93-8417-3F152257C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04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We’re going to set up our Game environment (Use Room1)!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AD6F17-DADF-95E5-953C-425D8506A1FF}"/>
              </a:ext>
            </a:extLst>
          </p:cNvPr>
          <p:cNvSpPr/>
          <p:nvPr/>
        </p:nvSpPr>
        <p:spPr>
          <a:xfrm flipH="1">
            <a:off x="100678" y="-597"/>
            <a:ext cx="717642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800080"/>
                </a:highlight>
                <a:latin typeface="Arial Rounded MT Bold" panose="020F0704030504030204" pitchFamily="34" charset="0"/>
              </a:rPr>
              <a:t>Game Environment</a:t>
            </a:r>
          </a:p>
        </p:txBody>
      </p:sp>
      <p:pic>
        <p:nvPicPr>
          <p:cNvPr id="8" name="20250618-1954-13.2804420">
            <a:hlinkClick r:id="" action="ppaction://media"/>
            <a:extLst>
              <a:ext uri="{FF2B5EF4-FFF2-40B4-BE49-F238E27FC236}">
                <a16:creationId xmlns:a16="http://schemas.microsoft.com/office/drawing/2014/main" id="{BCF1E366-FDF7-DDC8-5803-595AF4424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199" y="1170054"/>
            <a:ext cx="8591550" cy="5619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321ED8-D385-C2BD-A76B-69AF9BE301D5}"/>
              </a:ext>
            </a:extLst>
          </p:cNvPr>
          <p:cNvSpPr txBox="1"/>
          <p:nvPr/>
        </p:nvSpPr>
        <p:spPr>
          <a:xfrm>
            <a:off x="9571748" y="268425"/>
            <a:ext cx="2496196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Drag a</a:t>
            </a:r>
            <a:br>
              <a:rPr lang="en-GB" dirty="0"/>
            </a:br>
            <a:r>
              <a:rPr lang="en-GB" dirty="0" err="1"/>
              <a:t>ObjWatermelon</a:t>
            </a:r>
            <a:r>
              <a:rPr lang="en-GB" dirty="0"/>
              <a:t>,🍉</a:t>
            </a:r>
            <a:br>
              <a:rPr lang="en-GB" dirty="0"/>
            </a:br>
            <a:r>
              <a:rPr lang="en-GB" dirty="0" err="1"/>
              <a:t>ObjOrange</a:t>
            </a:r>
            <a:r>
              <a:rPr lang="en-GB" dirty="0"/>
              <a:t>, 🍊</a:t>
            </a:r>
            <a:br>
              <a:rPr lang="en-GB" dirty="0"/>
            </a:br>
            <a:r>
              <a:rPr lang="en-GB" dirty="0" err="1"/>
              <a:t>ObjPineapple</a:t>
            </a:r>
            <a:r>
              <a:rPr lang="en-GB" dirty="0"/>
              <a:t> 🍍</a:t>
            </a:r>
            <a:br>
              <a:rPr lang="en-GB" dirty="0"/>
            </a:br>
            <a:r>
              <a:rPr lang="en-GB" dirty="0" err="1"/>
              <a:t>ObjGapes</a:t>
            </a:r>
            <a:r>
              <a:rPr lang="en-GB" dirty="0"/>
              <a:t> 🍇</a:t>
            </a:r>
            <a:br>
              <a:rPr lang="en-GB" dirty="0"/>
            </a:br>
            <a:r>
              <a:rPr lang="en-GB" dirty="0"/>
              <a:t>near the top!</a:t>
            </a:r>
            <a:br>
              <a:rPr lang="en-GB" dirty="0"/>
            </a:br>
            <a:r>
              <a:rPr lang="en-GB" dirty="0"/>
              <a:t>(From the Objects</a:t>
            </a:r>
            <a:br>
              <a:rPr lang="en-GB" dirty="0"/>
            </a:br>
            <a:r>
              <a:rPr lang="en-GB" u="sng" dirty="0"/>
              <a:t>NOT</a:t>
            </a:r>
            <a:r>
              <a:rPr lang="en-GB" dirty="0"/>
              <a:t> the Sprites)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Drag </a:t>
            </a:r>
            <a:r>
              <a:rPr lang="en-GB" dirty="0" err="1"/>
              <a:t>ObjBomb</a:t>
            </a:r>
            <a:r>
              <a:rPr lang="en-GB" dirty="0"/>
              <a:t> near</a:t>
            </a:r>
            <a:br>
              <a:rPr lang="en-GB" dirty="0"/>
            </a:br>
            <a:r>
              <a:rPr lang="en-GB" dirty="0"/>
              <a:t>the top!💣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Drag </a:t>
            </a:r>
            <a:r>
              <a:rPr lang="en-GB" dirty="0" err="1"/>
              <a:t>ObjHorizontal</a:t>
            </a:r>
            <a:br>
              <a:rPr lang="en-GB" dirty="0"/>
            </a:br>
            <a:r>
              <a:rPr lang="en-GB" dirty="0"/>
              <a:t>near the top and</a:t>
            </a:r>
            <a:br>
              <a:rPr lang="en-GB" dirty="0"/>
            </a:br>
            <a:r>
              <a:rPr lang="en-GB" dirty="0"/>
              <a:t>stretch it across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Repeat for </a:t>
            </a:r>
            <a:br>
              <a:rPr lang="en-GB" dirty="0"/>
            </a:br>
            <a:r>
              <a:rPr lang="en-GB" dirty="0" err="1"/>
              <a:t>ObjVertical</a:t>
            </a:r>
            <a:r>
              <a:rPr lang="en-GB" dirty="0"/>
              <a:t> and</a:t>
            </a:r>
            <a:br>
              <a:rPr lang="en-GB" dirty="0"/>
            </a:br>
            <a:r>
              <a:rPr lang="en-GB" dirty="0"/>
              <a:t>stretch down</a:t>
            </a:r>
            <a:br>
              <a:rPr lang="en-GB" dirty="0"/>
            </a:br>
            <a:r>
              <a:rPr lang="en-GB" dirty="0"/>
              <a:t>(see video)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Scale to 0.6</a:t>
            </a:r>
          </a:p>
        </p:txBody>
      </p:sp>
    </p:spTree>
    <p:extLst>
      <p:ext uri="{BB962C8B-B14F-4D97-AF65-F5344CB8AC3E}">
        <p14:creationId xmlns:p14="http://schemas.microsoft.com/office/powerpoint/2010/main" val="8789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E95170-A10F-23FA-CA21-87BDAF3CE8C1}"/>
              </a:ext>
            </a:extLst>
          </p:cNvPr>
          <p:cNvSpPr/>
          <p:nvPr/>
        </p:nvSpPr>
        <p:spPr>
          <a:xfrm>
            <a:off x="259207" y="272706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12526-05DA-B825-36FF-31FE6F2FBD91}"/>
              </a:ext>
            </a:extLst>
          </p:cNvPr>
          <p:cNvSpPr/>
          <p:nvPr/>
        </p:nvSpPr>
        <p:spPr>
          <a:xfrm>
            <a:off x="2318926" y="272706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A5576-0C0A-DF0A-71A3-CC5F8DDB5C0B}"/>
              </a:ext>
            </a:extLst>
          </p:cNvPr>
          <p:cNvSpPr/>
          <p:nvPr/>
        </p:nvSpPr>
        <p:spPr>
          <a:xfrm>
            <a:off x="4378645" y="272706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🍉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93A71C-09FC-A69E-4CFE-2584DB5F614E}"/>
              </a:ext>
            </a:extLst>
          </p:cNvPr>
          <p:cNvSpPr/>
          <p:nvPr/>
        </p:nvSpPr>
        <p:spPr>
          <a:xfrm>
            <a:off x="6438364" y="272706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🍇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2A7FB9-1D4B-2A17-B977-11A541A0C6CA}"/>
              </a:ext>
            </a:extLst>
          </p:cNvPr>
          <p:cNvSpPr/>
          <p:nvPr/>
        </p:nvSpPr>
        <p:spPr>
          <a:xfrm>
            <a:off x="8498083" y="272706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🍎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73A511-31E4-9BB2-57C6-36AE4BA9E4BC}"/>
              </a:ext>
            </a:extLst>
          </p:cNvPr>
          <p:cNvSpPr/>
          <p:nvPr/>
        </p:nvSpPr>
        <p:spPr>
          <a:xfrm>
            <a:off x="10557804" y="2727064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/>
              <a:t>🍍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2E2A7-5F0B-EFD7-1478-44B215E81DA1}"/>
              </a:ext>
            </a:extLst>
          </p:cNvPr>
          <p:cNvSpPr/>
          <p:nvPr/>
        </p:nvSpPr>
        <p:spPr>
          <a:xfrm>
            <a:off x="5359908" y="509016"/>
            <a:ext cx="1472184" cy="1472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87C80-32E5-9E30-AA40-85A663E25955}"/>
              </a:ext>
            </a:extLst>
          </p:cNvPr>
          <p:cNvSpPr/>
          <p:nvPr/>
        </p:nvSpPr>
        <p:spPr>
          <a:xfrm>
            <a:off x="212688" y="4129673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854EAF-3A2C-A7DD-1117-23C90CC4A213}"/>
              </a:ext>
            </a:extLst>
          </p:cNvPr>
          <p:cNvSpPr/>
          <p:nvPr/>
        </p:nvSpPr>
        <p:spPr>
          <a:xfrm>
            <a:off x="2274743" y="4129673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7B63B5-09A6-3CB7-6DC9-88532AC4D024}"/>
              </a:ext>
            </a:extLst>
          </p:cNvPr>
          <p:cNvSpPr/>
          <p:nvPr/>
        </p:nvSpPr>
        <p:spPr>
          <a:xfrm>
            <a:off x="4336798" y="4129673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78137F-5375-503C-E897-5D085E4CD34D}"/>
              </a:ext>
            </a:extLst>
          </p:cNvPr>
          <p:cNvSpPr/>
          <p:nvPr/>
        </p:nvSpPr>
        <p:spPr>
          <a:xfrm>
            <a:off x="6398853" y="4129673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4A08BD-EB38-BD22-5201-BEE0298DBDF5}"/>
              </a:ext>
            </a:extLst>
          </p:cNvPr>
          <p:cNvSpPr/>
          <p:nvPr/>
        </p:nvSpPr>
        <p:spPr>
          <a:xfrm>
            <a:off x="8460908" y="4129673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E51918-6282-A585-A539-2B04DB100388}"/>
              </a:ext>
            </a:extLst>
          </p:cNvPr>
          <p:cNvSpPr/>
          <p:nvPr/>
        </p:nvSpPr>
        <p:spPr>
          <a:xfrm>
            <a:off x="10522962" y="4129673"/>
            <a:ext cx="1982310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tx1"/>
                </a:solidFill>
              </a:rPr>
              <a:t>💡</a:t>
            </a:r>
            <a:r>
              <a:rPr lang="en-GB" dirty="0">
                <a:solidFill>
                  <a:schemeClr val="tx1"/>
                </a:solidFill>
              </a:rPr>
              <a:t>speed=5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direction = 270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CAD4CC-C6C8-6DB9-88BC-D21C40EE8BAA}"/>
              </a:ext>
            </a:extLst>
          </p:cNvPr>
          <p:cNvSpPr/>
          <p:nvPr/>
        </p:nvSpPr>
        <p:spPr>
          <a:xfrm rot="5400000">
            <a:off x="779768" y="3909473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2BEEA1DC-3165-F453-52F5-B781E95027A4}"/>
              </a:ext>
            </a:extLst>
          </p:cNvPr>
          <p:cNvSpPr/>
          <p:nvPr/>
        </p:nvSpPr>
        <p:spPr>
          <a:xfrm rot="5400000">
            <a:off x="2804009" y="3905289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7256A7A1-0705-373D-BAB3-CD5483D58243}"/>
              </a:ext>
            </a:extLst>
          </p:cNvPr>
          <p:cNvSpPr/>
          <p:nvPr/>
        </p:nvSpPr>
        <p:spPr>
          <a:xfrm rot="5400000">
            <a:off x="4828250" y="3901105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253C87E-C811-D02D-86E5-7276164DCF1D}"/>
              </a:ext>
            </a:extLst>
          </p:cNvPr>
          <p:cNvSpPr/>
          <p:nvPr/>
        </p:nvSpPr>
        <p:spPr>
          <a:xfrm rot="5400000">
            <a:off x="6852491" y="3896921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B895F1C-9343-2BA7-D99F-63DCC5008E5A}"/>
              </a:ext>
            </a:extLst>
          </p:cNvPr>
          <p:cNvSpPr/>
          <p:nvPr/>
        </p:nvSpPr>
        <p:spPr>
          <a:xfrm rot="5400000">
            <a:off x="9194797" y="3874970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07D35BD0-7862-89F9-183A-91BD4B9B5BB2}"/>
              </a:ext>
            </a:extLst>
          </p:cNvPr>
          <p:cNvSpPr/>
          <p:nvPr/>
        </p:nvSpPr>
        <p:spPr>
          <a:xfrm rot="5400000">
            <a:off x="11028902" y="3896921"/>
            <a:ext cx="551742" cy="296407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FCFF5A9C-0F74-6C33-7B7E-BCAF65D51579}"/>
              </a:ext>
            </a:extLst>
          </p:cNvPr>
          <p:cNvSpPr/>
          <p:nvPr/>
        </p:nvSpPr>
        <p:spPr>
          <a:xfrm rot="16200000">
            <a:off x="4690663" y="735732"/>
            <a:ext cx="551742" cy="296407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DF3766FC-14B2-2D22-001A-0B3ACAA2AD9A}"/>
              </a:ext>
            </a:extLst>
          </p:cNvPr>
          <p:cNvSpPr/>
          <p:nvPr/>
        </p:nvSpPr>
        <p:spPr>
          <a:xfrm>
            <a:off x="4976454" y="1011603"/>
            <a:ext cx="551742" cy="296407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F38184B-71E7-B524-3D4C-D2212B6DB573}"/>
              </a:ext>
            </a:extLst>
          </p:cNvPr>
          <p:cNvSpPr/>
          <p:nvPr/>
        </p:nvSpPr>
        <p:spPr>
          <a:xfrm rot="10800000">
            <a:off x="4399092" y="1005134"/>
            <a:ext cx="551742" cy="296407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3B0615DA-B1CB-9943-689D-23DDFA95D1A2}"/>
              </a:ext>
            </a:extLst>
          </p:cNvPr>
          <p:cNvSpPr/>
          <p:nvPr/>
        </p:nvSpPr>
        <p:spPr>
          <a:xfrm rot="5400000">
            <a:off x="4680045" y="1287475"/>
            <a:ext cx="551742" cy="296407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95E68A2-BD0D-D7A3-E413-1DC9CFDE6D8C}"/>
              </a:ext>
            </a:extLst>
          </p:cNvPr>
          <p:cNvSpPr/>
          <p:nvPr/>
        </p:nvSpPr>
        <p:spPr>
          <a:xfrm>
            <a:off x="4574479" y="113401"/>
            <a:ext cx="91016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</a:rPr>
              <a:t>  90</a:t>
            </a:r>
            <a:r>
              <a:rPr lang="en-GB" sz="2800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o</a:t>
            </a:r>
            <a:endParaRPr lang="en-GB" sz="2800" baseline="30000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F38B71-0D98-CCA9-CA86-D2F1A67D6F6B}"/>
              </a:ext>
            </a:extLst>
          </p:cNvPr>
          <p:cNvSpPr/>
          <p:nvPr/>
        </p:nvSpPr>
        <p:spPr>
          <a:xfrm>
            <a:off x="5495060" y="883935"/>
            <a:ext cx="95371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</a:rPr>
              <a:t> 0</a:t>
            </a:r>
            <a:r>
              <a:rPr lang="en-GB" sz="2800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o </a:t>
            </a:r>
            <a:endParaRPr lang="en-GB" sz="2800" baseline="300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156586F-A2C2-2ED7-E0D9-161D381BD8FB}"/>
              </a:ext>
            </a:extLst>
          </p:cNvPr>
          <p:cNvSpPr/>
          <p:nvPr/>
        </p:nvSpPr>
        <p:spPr>
          <a:xfrm>
            <a:off x="3596672" y="883935"/>
            <a:ext cx="939229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</a:rPr>
              <a:t>180</a:t>
            </a:r>
            <a:r>
              <a:rPr lang="en-GB" sz="2800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o</a:t>
            </a:r>
            <a:endParaRPr lang="en-GB" sz="2800" baseline="30000" dirty="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0A9D5F3-2BCB-1274-DCFF-3A44BDFA9027}"/>
              </a:ext>
            </a:extLst>
          </p:cNvPr>
          <p:cNvSpPr/>
          <p:nvPr/>
        </p:nvSpPr>
        <p:spPr>
          <a:xfrm>
            <a:off x="4616966" y="1708976"/>
            <a:ext cx="974307" cy="5232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</a:rPr>
              <a:t>270</a:t>
            </a:r>
            <a:r>
              <a:rPr lang="en-GB" sz="2800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o</a:t>
            </a:r>
            <a:endParaRPr lang="en-GB" sz="2800" baseline="30000" dirty="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0CE364-6C1E-38C2-A96A-B52FE358E0FE}"/>
              </a:ext>
            </a:extLst>
          </p:cNvPr>
          <p:cNvSpPr/>
          <p:nvPr/>
        </p:nvSpPr>
        <p:spPr>
          <a:xfrm flipH="1">
            <a:off x="100678" y="-597"/>
            <a:ext cx="396560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FF00"/>
                </a:highlight>
                <a:latin typeface="Arial Rounded MT Bold" panose="020F0704030504030204" pitchFamily="34" charset="0"/>
              </a:rPr>
              <a:t>Movement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D6E34-1BF6-87B5-C730-0A870F7CB19D}"/>
              </a:ext>
            </a:extLst>
          </p:cNvPr>
          <p:cNvSpPr/>
          <p:nvPr/>
        </p:nvSpPr>
        <p:spPr>
          <a:xfrm>
            <a:off x="1787649" y="5480158"/>
            <a:ext cx="7689725" cy="95410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Note – thes</a:t>
            </a:r>
            <a:r>
              <a:rPr lang="en-GB" sz="2800" dirty="0"/>
              <a:t>e all have the </a:t>
            </a:r>
            <a:r>
              <a:rPr lang="en-GB" sz="2800" b="1" dirty="0"/>
              <a:t>same</a:t>
            </a:r>
            <a:r>
              <a:rPr lang="en-GB" sz="2800" dirty="0"/>
              <a:t> direction as we want them to move </a:t>
            </a:r>
            <a:r>
              <a:rPr lang="en-GB" sz="2800" b="1" dirty="0"/>
              <a:t>top</a:t>
            </a:r>
            <a:r>
              <a:rPr lang="en-GB" sz="2800" dirty="0"/>
              <a:t> to bottom!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5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1414</Words>
  <Application>Microsoft Office PowerPoint</Application>
  <PresentationFormat>Widescreen</PresentationFormat>
  <Paragraphs>155</Paragraphs>
  <Slides>21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Arial Rounded MT Bold</vt:lpstr>
      <vt:lpstr>Calibri</vt:lpstr>
      <vt:lpstr>Office Theme</vt:lpstr>
      <vt:lpstr>FRUIT 🥷 NINJA </vt:lpstr>
      <vt:lpstr>Getting Started</vt:lpstr>
      <vt:lpstr>Game Assets (Sprites &amp; Objects)  </vt:lpstr>
      <vt:lpstr>PowerPoint Presentation</vt:lpstr>
      <vt:lpstr>PowerPoint Presentation</vt:lpstr>
      <vt:lpstr>Game Assets (Sprites, Objects, Sounds)</vt:lpstr>
      <vt:lpstr>All Sprites need an Object  container because a Sprite on its own can’t have an Event (behaviour)❗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Finishing Touches (ObjGame Code)  </vt:lpstr>
      <vt:lpstr>Finishing Touches (ObjGame Restart Code)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Potter</dc:creator>
  <cp:lastModifiedBy>Chris Potter</cp:lastModifiedBy>
  <cp:revision>1</cp:revision>
  <dcterms:created xsi:type="dcterms:W3CDTF">2025-06-16T09:06:06Z</dcterms:created>
  <dcterms:modified xsi:type="dcterms:W3CDTF">2025-06-19T07:47:22Z</dcterms:modified>
</cp:coreProperties>
</file>