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318" r:id="rId3"/>
    <p:sldId id="337" r:id="rId4"/>
    <p:sldId id="335" r:id="rId5"/>
    <p:sldId id="338" r:id="rId6"/>
    <p:sldId id="339" r:id="rId7"/>
    <p:sldId id="340" r:id="rId8"/>
    <p:sldId id="341" r:id="rId9"/>
    <p:sldId id="32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D00"/>
    <a:srgbClr val="EBA039"/>
    <a:srgbClr val="525252"/>
    <a:srgbClr val="87A2D3"/>
    <a:srgbClr val="E78000"/>
    <a:srgbClr val="847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5366" autoAdjust="0"/>
  </p:normalViewPr>
  <p:slideViewPr>
    <p:cSldViewPr>
      <p:cViewPr varScale="1">
        <p:scale>
          <a:sx n="107" d="100"/>
          <a:sy n="107" d="100"/>
        </p:scale>
        <p:origin x="88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reen" userId="5c87a1a1-9dba-4e8d-80a3-ee66ced3ed9c" providerId="ADAL" clId="{9BEC8D69-8149-48CE-8F81-2119724BD612}"/>
    <pc:docChg chg="undo custSel modSld">
      <pc:chgData name="Andrew Green" userId="5c87a1a1-9dba-4e8d-80a3-ee66ced3ed9c" providerId="ADAL" clId="{9BEC8D69-8149-48CE-8F81-2119724BD612}" dt="2022-10-23T10:31:52.069" v="75" actId="20577"/>
      <pc:docMkLst>
        <pc:docMk/>
      </pc:docMkLst>
      <pc:sldChg chg="modSp mod">
        <pc:chgData name="Andrew Green" userId="5c87a1a1-9dba-4e8d-80a3-ee66ced3ed9c" providerId="ADAL" clId="{9BEC8D69-8149-48CE-8F81-2119724BD612}" dt="2022-10-23T10:31:52.069" v="75" actId="20577"/>
        <pc:sldMkLst>
          <pc:docMk/>
          <pc:sldMk cId="3595795780" sldId="330"/>
        </pc:sldMkLst>
      </pc:sldChg>
      <pc:sldChg chg="modSp mod">
        <pc:chgData name="Andrew Green" userId="5c87a1a1-9dba-4e8d-80a3-ee66ced3ed9c" providerId="ADAL" clId="{9BEC8D69-8149-48CE-8F81-2119724BD612}" dt="2022-10-23T10:29:39.215" v="19" actId="20577"/>
        <pc:sldMkLst>
          <pc:docMk/>
          <pc:sldMk cId="3735659964" sldId="335"/>
        </pc:sldMkLst>
      </pc:sldChg>
      <pc:sldChg chg="modSp mod">
        <pc:chgData name="Andrew Green" userId="5c87a1a1-9dba-4e8d-80a3-ee66ced3ed9c" providerId="ADAL" clId="{9BEC8D69-8149-48CE-8F81-2119724BD612}" dt="2022-10-23T10:29:31.030" v="13" actId="20577"/>
        <pc:sldMkLst>
          <pc:docMk/>
          <pc:sldMk cId="1803036447" sldId="336"/>
        </pc:sldMkLst>
      </pc:sldChg>
      <pc:sldChg chg="modSp mod">
        <pc:chgData name="Andrew Green" userId="5c87a1a1-9dba-4e8d-80a3-ee66ced3ed9c" providerId="ADAL" clId="{9BEC8D69-8149-48CE-8F81-2119724BD612}" dt="2022-10-23T10:29:35.650" v="16" actId="20577"/>
        <pc:sldMkLst>
          <pc:docMk/>
          <pc:sldMk cId="840762016" sldId="338"/>
        </pc:sldMkLst>
      </pc:sldChg>
      <pc:sldChg chg="modSp mod">
        <pc:chgData name="Andrew Green" userId="5c87a1a1-9dba-4e8d-80a3-ee66ced3ed9c" providerId="ADAL" clId="{9BEC8D69-8149-48CE-8F81-2119724BD612}" dt="2022-10-23T10:29:21.847" v="6" actId="20577"/>
        <pc:sldMkLst>
          <pc:docMk/>
          <pc:sldMk cId="2085347914" sldId="339"/>
        </pc:sldMkLst>
      </pc:sldChg>
      <pc:sldChg chg="modSp mod">
        <pc:chgData name="Andrew Green" userId="5c87a1a1-9dba-4e8d-80a3-ee66ced3ed9c" providerId="ADAL" clId="{9BEC8D69-8149-48CE-8F81-2119724BD612}" dt="2022-10-23T10:29:11.384" v="3" actId="20577"/>
        <pc:sldMkLst>
          <pc:docMk/>
          <pc:sldMk cId="3045790741" sldId="341"/>
        </pc:sldMkLst>
      </pc:sldChg>
      <pc:sldChg chg="modSp mod">
        <pc:chgData name="Andrew Green" userId="5c87a1a1-9dba-4e8d-80a3-ee66ced3ed9c" providerId="ADAL" clId="{9BEC8D69-8149-48CE-8F81-2119724BD612}" dt="2022-10-23T10:29:52.126" v="24" actId="20577"/>
        <pc:sldMkLst>
          <pc:docMk/>
          <pc:sldMk cId="3929941815" sldId="342"/>
        </pc:sldMkLst>
      </pc:sldChg>
      <pc:sldChg chg="modSp mod">
        <pc:chgData name="Andrew Green" userId="5c87a1a1-9dba-4e8d-80a3-ee66ced3ed9c" providerId="ADAL" clId="{9BEC8D69-8149-48CE-8F81-2119724BD612}" dt="2022-10-23T10:29:59.797" v="29" actId="20577"/>
        <pc:sldMkLst>
          <pc:docMk/>
          <pc:sldMk cId="2001302641" sldId="343"/>
        </pc:sldMkLst>
      </pc:sldChg>
      <pc:sldChg chg="modSp mod">
        <pc:chgData name="Andrew Green" userId="5c87a1a1-9dba-4e8d-80a3-ee66ced3ed9c" providerId="ADAL" clId="{9BEC8D69-8149-48CE-8F81-2119724BD612}" dt="2022-10-23T10:30:06.492" v="30" actId="20577"/>
        <pc:sldMkLst>
          <pc:docMk/>
          <pc:sldMk cId="3057499476" sldId="345"/>
        </pc:sldMkLst>
      </pc:sldChg>
      <pc:sldChg chg="modSp mod">
        <pc:chgData name="Andrew Green" userId="5c87a1a1-9dba-4e8d-80a3-ee66ced3ed9c" providerId="ADAL" clId="{9BEC8D69-8149-48CE-8F81-2119724BD612}" dt="2022-10-23T10:30:19.777" v="35" actId="113"/>
        <pc:sldMkLst>
          <pc:docMk/>
          <pc:sldMk cId="2113722476" sldId="347"/>
        </pc:sldMkLst>
      </pc:sldChg>
      <pc:sldChg chg="modSp mod">
        <pc:chgData name="Andrew Green" userId="5c87a1a1-9dba-4e8d-80a3-ee66ced3ed9c" providerId="ADAL" clId="{9BEC8D69-8149-48CE-8F81-2119724BD612}" dt="2022-10-23T10:30:27.622" v="37" actId="20577"/>
        <pc:sldMkLst>
          <pc:docMk/>
          <pc:sldMk cId="3902230839" sldId="348"/>
        </pc:sldMkLst>
      </pc:sldChg>
      <pc:sldChg chg="modSp mod">
        <pc:chgData name="Andrew Green" userId="5c87a1a1-9dba-4e8d-80a3-ee66ced3ed9c" providerId="ADAL" clId="{9BEC8D69-8149-48CE-8F81-2119724BD612}" dt="2022-10-23T10:30:31.059" v="41" actId="20577"/>
        <pc:sldMkLst>
          <pc:docMk/>
          <pc:sldMk cId="2221455456" sldId="349"/>
        </pc:sldMkLst>
      </pc:sldChg>
      <pc:sldChg chg="modSp mod">
        <pc:chgData name="Andrew Green" userId="5c87a1a1-9dba-4e8d-80a3-ee66ced3ed9c" providerId="ADAL" clId="{9BEC8D69-8149-48CE-8F81-2119724BD612}" dt="2022-10-23T10:30:42.823" v="46" actId="20577"/>
        <pc:sldMkLst>
          <pc:docMk/>
          <pc:sldMk cId="4125099878" sldId="350"/>
        </pc:sldMkLst>
      </pc:sldChg>
      <pc:sldChg chg="modSp mod">
        <pc:chgData name="Andrew Green" userId="5c87a1a1-9dba-4e8d-80a3-ee66ced3ed9c" providerId="ADAL" clId="{9BEC8D69-8149-48CE-8F81-2119724BD612}" dt="2022-10-23T10:30:51.697" v="49" actId="20577"/>
        <pc:sldMkLst>
          <pc:docMk/>
          <pc:sldMk cId="3282612714" sldId="352"/>
        </pc:sldMkLst>
      </pc:sldChg>
      <pc:sldChg chg="modSp mod">
        <pc:chgData name="Andrew Green" userId="5c87a1a1-9dba-4e8d-80a3-ee66ced3ed9c" providerId="ADAL" clId="{9BEC8D69-8149-48CE-8F81-2119724BD612}" dt="2022-10-23T10:30:59.752" v="51" actId="20577"/>
        <pc:sldMkLst>
          <pc:docMk/>
          <pc:sldMk cId="1711301825" sldId="353"/>
        </pc:sldMkLst>
      </pc:sldChg>
      <pc:sldChg chg="modSp mod">
        <pc:chgData name="Andrew Green" userId="5c87a1a1-9dba-4e8d-80a3-ee66ced3ed9c" providerId="ADAL" clId="{9BEC8D69-8149-48CE-8F81-2119724BD612}" dt="2022-10-23T10:31:10.567" v="56" actId="20577"/>
        <pc:sldMkLst>
          <pc:docMk/>
          <pc:sldMk cId="3105755774" sldId="355"/>
        </pc:sldMkLst>
      </pc:sldChg>
      <pc:sldChg chg="modSp mod">
        <pc:chgData name="Andrew Green" userId="5c87a1a1-9dba-4e8d-80a3-ee66ced3ed9c" providerId="ADAL" clId="{9BEC8D69-8149-48CE-8F81-2119724BD612}" dt="2022-10-23T10:31:13.737" v="57" actId="20577"/>
        <pc:sldMkLst>
          <pc:docMk/>
          <pc:sldMk cId="366042280" sldId="357"/>
        </pc:sldMkLst>
      </pc:sldChg>
      <pc:sldChg chg="modSp mod">
        <pc:chgData name="Andrew Green" userId="5c87a1a1-9dba-4e8d-80a3-ee66ced3ed9c" providerId="ADAL" clId="{9BEC8D69-8149-48CE-8F81-2119724BD612}" dt="2022-10-23T10:31:19.524" v="58" actId="20577"/>
        <pc:sldMkLst>
          <pc:docMk/>
          <pc:sldMk cId="532823386" sldId="358"/>
        </pc:sldMkLst>
      </pc:sldChg>
      <pc:sldChg chg="modSp mod">
        <pc:chgData name="Andrew Green" userId="5c87a1a1-9dba-4e8d-80a3-ee66ced3ed9c" providerId="ADAL" clId="{9BEC8D69-8149-48CE-8F81-2119724BD612}" dt="2022-10-23T10:31:25.684" v="62" actId="20577"/>
        <pc:sldMkLst>
          <pc:docMk/>
          <pc:sldMk cId="2601844680" sldId="360"/>
        </pc:sldMkLst>
      </pc:sldChg>
      <pc:sldChg chg="modSp mod">
        <pc:chgData name="Andrew Green" userId="5c87a1a1-9dba-4e8d-80a3-ee66ced3ed9c" providerId="ADAL" clId="{9BEC8D69-8149-48CE-8F81-2119724BD612}" dt="2022-10-23T10:31:36.503" v="70" actId="20577"/>
        <pc:sldMkLst>
          <pc:docMk/>
          <pc:sldMk cId="3391098955" sldId="361"/>
        </pc:sldMkLst>
      </pc:sldChg>
    </pc:docChg>
  </pc:docChgLst>
  <pc:docChgLst>
    <pc:chgData name="Andrew Green" userId="5c87a1a1-9dba-4e8d-80a3-ee66ced3ed9c" providerId="ADAL" clId="{4AA4D939-06C5-44E8-B8E0-3B008E166101}"/>
    <pc:docChg chg="modSld">
      <pc:chgData name="Andrew Green" userId="5c87a1a1-9dba-4e8d-80a3-ee66ced3ed9c" providerId="ADAL" clId="{4AA4D939-06C5-44E8-B8E0-3B008E166101}" dt="2025-08-18T13:54:08.277" v="15" actId="20577"/>
      <pc:docMkLst>
        <pc:docMk/>
      </pc:docMkLst>
      <pc:sldChg chg="modSp mod">
        <pc:chgData name="Andrew Green" userId="5c87a1a1-9dba-4e8d-80a3-ee66ced3ed9c" providerId="ADAL" clId="{4AA4D939-06C5-44E8-B8E0-3B008E166101}" dt="2025-08-18T13:54:08.277" v="15" actId="20577"/>
        <pc:sldMkLst>
          <pc:docMk/>
          <pc:sldMk cId="0" sldId="256"/>
        </pc:sldMkLst>
        <pc:spChg chg="mod">
          <ac:chgData name="Andrew Green" userId="5c87a1a1-9dba-4e8d-80a3-ee66ced3ed9c" providerId="ADAL" clId="{4AA4D939-06C5-44E8-B8E0-3B008E166101}" dt="2025-08-18T13:54:08.277" v="15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Andrew Green" userId="5c87a1a1-9dba-4e8d-80a3-ee66ced3ed9c" providerId="ADAL" clId="{EE23F402-DEB2-45B3-B68E-5A0DCAA111E8}"/>
    <pc:docChg chg="undo custSel delSld modSld">
      <pc:chgData name="Andrew Green" userId="5c87a1a1-9dba-4e8d-80a3-ee66ced3ed9c" providerId="ADAL" clId="{EE23F402-DEB2-45B3-B68E-5A0DCAA111E8}" dt="2023-09-20T10:55:42.911" v="1223" actId="113"/>
      <pc:docMkLst>
        <pc:docMk/>
      </pc:docMkLst>
      <pc:sldChg chg="modSp mod">
        <pc:chgData name="Andrew Green" userId="5c87a1a1-9dba-4e8d-80a3-ee66ced3ed9c" providerId="ADAL" clId="{EE23F402-DEB2-45B3-B68E-5A0DCAA111E8}" dt="2023-09-20T10:44:35.501" v="64" actId="20577"/>
        <pc:sldMkLst>
          <pc:docMk/>
          <pc:sldMk cId="0" sldId="256"/>
        </pc:sldMkLst>
      </pc:sldChg>
      <pc:sldChg chg="modSp mod">
        <pc:chgData name="Andrew Green" userId="5c87a1a1-9dba-4e8d-80a3-ee66ced3ed9c" providerId="ADAL" clId="{EE23F402-DEB2-45B3-B68E-5A0DCAA111E8}" dt="2023-09-20T10:44:54.514" v="93" actId="20577"/>
        <pc:sldMkLst>
          <pc:docMk/>
          <pc:sldMk cId="601417036" sldId="318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41666190" sldId="320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595795780" sldId="330"/>
        </pc:sldMkLst>
      </pc:sldChg>
      <pc:sldChg chg="addSp delSp modSp mod">
        <pc:chgData name="Andrew Green" userId="5c87a1a1-9dba-4e8d-80a3-ee66ced3ed9c" providerId="ADAL" clId="{EE23F402-DEB2-45B3-B68E-5A0DCAA111E8}" dt="2023-09-20T10:55:42.911" v="1223" actId="113"/>
        <pc:sldMkLst>
          <pc:docMk/>
          <pc:sldMk cId="3735659964" sldId="335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1803036447" sldId="336"/>
        </pc:sldMkLst>
      </pc:sldChg>
      <pc:sldChg chg="modSp mod">
        <pc:chgData name="Andrew Green" userId="5c87a1a1-9dba-4e8d-80a3-ee66ced3ed9c" providerId="ADAL" clId="{EE23F402-DEB2-45B3-B68E-5A0DCAA111E8}" dt="2023-09-20T10:45:04.986" v="94"/>
        <pc:sldMkLst>
          <pc:docMk/>
          <pc:sldMk cId="3397029040" sldId="337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840762016" sldId="338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085347914" sldId="339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267777358" sldId="340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045790741" sldId="341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929941815" sldId="342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001302641" sldId="343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117019340" sldId="344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057499476" sldId="345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1858421856" sldId="346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113722476" sldId="347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902230839" sldId="348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221455456" sldId="349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4125099878" sldId="350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1050244602" sldId="351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282612714" sldId="352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1711301825" sldId="353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837442745" sldId="354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105755774" sldId="355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290009049" sldId="356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66042280" sldId="357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532823386" sldId="358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464261487" sldId="359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2601844680" sldId="360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391098955" sldId="361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4120120505" sldId="362"/>
        </pc:sldMkLst>
      </pc:sldChg>
      <pc:sldChg chg="del">
        <pc:chgData name="Andrew Green" userId="5c87a1a1-9dba-4e8d-80a3-ee66ced3ed9c" providerId="ADAL" clId="{EE23F402-DEB2-45B3-B68E-5A0DCAA111E8}" dt="2023-09-20T10:53:23.571" v="1222" actId="47"/>
        <pc:sldMkLst>
          <pc:docMk/>
          <pc:sldMk cId="3690198233" sldId="363"/>
        </pc:sldMkLst>
      </pc:sldChg>
    </pc:docChg>
  </pc:docChgLst>
  <pc:docChgLst>
    <pc:chgData name="Andrew Green" userId="5c87a1a1-9dba-4e8d-80a3-ee66ced3ed9c" providerId="ADAL" clId="{48C1142C-809E-424A-B135-708AC5041716}"/>
    <pc:docChg chg="undo custSel addSld modSld">
      <pc:chgData name="Andrew Green" userId="5c87a1a1-9dba-4e8d-80a3-ee66ced3ed9c" providerId="ADAL" clId="{48C1142C-809E-424A-B135-708AC5041716}" dt="2022-06-23T15:09:00.568" v="447" actId="20577"/>
      <pc:docMkLst>
        <pc:docMk/>
      </pc:docMkLst>
      <pc:sldChg chg="modSp mod">
        <pc:chgData name="Andrew Green" userId="5c87a1a1-9dba-4e8d-80a3-ee66ced3ed9c" providerId="ADAL" clId="{48C1142C-809E-424A-B135-708AC5041716}" dt="2022-06-23T15:09:00.568" v="447" actId="20577"/>
        <pc:sldMkLst>
          <pc:docMk/>
          <pc:sldMk cId="0" sldId="256"/>
        </pc:sldMkLst>
      </pc:sldChg>
      <pc:sldChg chg="delSp modSp add mod">
        <pc:chgData name="Andrew Green" userId="5c87a1a1-9dba-4e8d-80a3-ee66ced3ed9c" providerId="ADAL" clId="{48C1142C-809E-424A-B135-708AC5041716}" dt="2022-06-23T15:08:23.140" v="400" actId="20577"/>
        <pc:sldMkLst>
          <pc:docMk/>
          <pc:sldMk cId="3690198233" sldId="3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8FD93-DBCC-454F-8B41-8334835EDD7F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D83F-DC1D-4206-A168-2287E477B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03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eveloper.wordnik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000" dirty="0"/>
              <a:t>Software design and build</a:t>
            </a:r>
            <a:br>
              <a:rPr lang="en-GB" dirty="0"/>
            </a:br>
            <a:r>
              <a:rPr lang="en-GB" sz="2400" dirty="0">
                <a:solidFill>
                  <a:schemeClr val="tx1"/>
                </a:solidFill>
              </a:rPr>
              <a:t>Project 1 – Hangman.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In this session…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r>
              <a:rPr lang="en-GB" sz="2000" dirty="0"/>
              <a:t>Project specifications</a:t>
            </a:r>
          </a:p>
          <a:p>
            <a:r>
              <a:rPr lang="en-GB" sz="2000" dirty="0"/>
              <a:t>Task</a:t>
            </a:r>
          </a:p>
          <a:p>
            <a:r>
              <a:rPr lang="en-GB" sz="2000" dirty="0"/>
              <a:t>Considerations</a:t>
            </a:r>
          </a:p>
          <a:p>
            <a:r>
              <a:rPr lang="en-GB" sz="2000" dirty="0"/>
              <a:t>Design choices</a:t>
            </a:r>
          </a:p>
          <a:p>
            <a:r>
              <a:rPr lang="en-GB" sz="2000" dirty="0"/>
              <a:t>Questions</a:t>
            </a:r>
          </a:p>
          <a:p>
            <a:pPr lvl="1"/>
            <a:endParaRPr lang="en-GB" sz="2000" dirty="0"/>
          </a:p>
          <a:p>
            <a:endParaRPr lang="en-GB" sz="4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1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Project specifications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9702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80D6-3606-4CC1-9D58-9734F74A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Project specifications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7148-B95F-43E2-9C0C-8AC9F24B8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4042792" cy="4748089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You have been tasked with designing and building a program which plays the classroom </a:t>
            </a:r>
            <a:r>
              <a:rPr lang="en-GB" sz="2000" b="1" dirty="0"/>
              <a:t>Hangman</a:t>
            </a:r>
            <a:r>
              <a:rPr lang="en-GB" sz="2000" dirty="0"/>
              <a:t> game.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Hangman is a single player game.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The game involves revealing a hidden puzzle word by correctly guessing which letters it contains.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The player loses on their 11</a:t>
            </a:r>
            <a:r>
              <a:rPr lang="en-GB" sz="1600" baseline="30000" dirty="0"/>
              <a:t>th</a:t>
            </a:r>
            <a:r>
              <a:rPr lang="en-GB" sz="1600" dirty="0"/>
              <a:t> incorrect guess.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There are 26 possible guesses (A-Z).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A previously guessed letter may not be re-guessed.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The player wins when the whole puzzle word is revealed.</a:t>
            </a:r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35C6DC9-2977-C1B7-579F-2FBEE73BD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01" y="1652924"/>
            <a:ext cx="4889771" cy="462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5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42CFD-17A7-9CA2-6200-024C6D2B6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77EC-8B21-B13A-3557-23E68660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Task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B15FE-111C-B9B9-EE4D-2634FC6D4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4474840" cy="492736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Create a Hangman game in a language and environment of your choice.</a:t>
            </a:r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/>
              <a:t>Design: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Inputs, processes, and outputs (algorithms)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Objects and project structure (UML)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UI (wireframe designs)</a:t>
            </a:r>
          </a:p>
          <a:p>
            <a:pPr lvl="1">
              <a:spcAft>
                <a:spcPts val="600"/>
              </a:spcAft>
            </a:pPr>
            <a:endParaRPr lang="en-GB" sz="1600" dirty="0"/>
          </a:p>
          <a:p>
            <a:pPr lvl="1">
              <a:spcAft>
                <a:spcPts val="600"/>
              </a:spcAft>
            </a:pPr>
            <a:endParaRPr lang="en-GB" sz="16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2000" dirty="0"/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4CE8303-C71C-FEAD-1741-7C8E19575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01" y="1652924"/>
            <a:ext cx="4889771" cy="462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5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EE965-E6EA-6FD2-E9C4-526542CB4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8173-B116-0656-C8EE-DF160A7F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Considerations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BDF7-D530-075D-D36E-5164B1D4E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4042792" cy="474808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Some things to think about…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Where will the game get the puzzle word from?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Hard coded list?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Local file (CSV, XML, JSON, etc)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API (</a:t>
            </a:r>
            <a:r>
              <a:rPr lang="en-GB" sz="1600" dirty="0">
                <a:hlinkClick r:id="rId2"/>
              </a:rPr>
              <a:t>Wordnik</a:t>
            </a:r>
            <a:r>
              <a:rPr lang="en-GB" sz="1600" dirty="0"/>
              <a:t>?)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How will you make the game usable?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Single or multi-form?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Buttons or text input?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Layout model (diagonal, central)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Source of images required?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2000" dirty="0"/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609AF46-AACC-42DC-819E-1FF82CDD4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01" y="1652924"/>
            <a:ext cx="4889771" cy="462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6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8FB49-1FF8-2562-F037-10ED09AD2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DE28-12A9-A087-1B69-EB52EE0D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Considerations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A2908-E1F3-2C60-8479-52B6FA034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4042792" cy="492736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Some more things to think about…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How will you determine the player’s proficiency?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Time taken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Number of incorrect guesses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How will the player know how well they have done?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High score table (per word)?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Best time?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2000" dirty="0"/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B74D1CE-E35B-FFCA-EDCD-FB009D6AD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01" y="1652924"/>
            <a:ext cx="4889771" cy="462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58207-F325-EFB4-9C4E-0767ADB23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D897-CBFD-11EB-A3FD-E6070F4C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Design choices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9993F-2D79-9E61-7554-D9B96462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4042792" cy="503818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There are many aspects of this project which are simpler than alternatives.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Sometimes these make the software less engaging than the more challenging choices.</a:t>
            </a:r>
          </a:p>
          <a:p>
            <a:pPr>
              <a:spcAft>
                <a:spcPts val="1800"/>
              </a:spcAft>
            </a:pPr>
            <a:r>
              <a:rPr lang="en-GB" sz="2000" dirty="0"/>
              <a:t>Sometimes they are just the best choice.</a:t>
            </a:r>
          </a:p>
          <a:p>
            <a:pPr>
              <a:spcAft>
                <a:spcPts val="1800"/>
              </a:spcAft>
            </a:pPr>
            <a:r>
              <a:rPr lang="en-GB" sz="2000" dirty="0"/>
              <a:t>This project afford practice in making these choices and getting to a functional program in time.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Deadline: </a:t>
            </a:r>
            <a:r>
              <a:rPr lang="en-GB" sz="2000" dirty="0"/>
              <a:t>Session 7</a:t>
            </a:r>
            <a:endParaRPr lang="en-GB" sz="16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2000" dirty="0"/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789201B-BF49-E657-80D4-28A2A34DA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01" y="1652924"/>
            <a:ext cx="4889771" cy="462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4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Any questions?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GB" sz="2000" dirty="0"/>
              <a:t>You have 6 sessions… best make a start!</a:t>
            </a:r>
          </a:p>
          <a:p>
            <a:pPr>
              <a:spcAft>
                <a:spcPts val="900"/>
              </a:spcAft>
            </a:pPr>
            <a:r>
              <a:rPr lang="en-GB" sz="2000" dirty="0"/>
              <a:t>Ideally:</a:t>
            </a:r>
          </a:p>
          <a:p>
            <a:pPr lvl="1">
              <a:spcAft>
                <a:spcPts val="900"/>
              </a:spcAft>
            </a:pPr>
            <a:r>
              <a:rPr lang="en-GB" sz="1600" dirty="0"/>
              <a:t>Sessions 1 (this) and 2: design</a:t>
            </a:r>
          </a:p>
          <a:p>
            <a:pPr lvl="1">
              <a:spcAft>
                <a:spcPts val="900"/>
              </a:spcAft>
            </a:pPr>
            <a:r>
              <a:rPr lang="en-GB" sz="1600" dirty="0"/>
              <a:t>Sessions 3 to 6: development.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 design-AG-2016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design-AG-2016</Template>
  <TotalTime>0</TotalTime>
  <Words>343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Wingdings 2</vt:lpstr>
      <vt:lpstr>Wingdings 3</vt:lpstr>
      <vt:lpstr>PPT design-AG-2016</vt:lpstr>
      <vt:lpstr>Software design and build Project 1 – Hangman.</vt:lpstr>
      <vt:lpstr>In this session…</vt:lpstr>
      <vt:lpstr>Project specifications  </vt:lpstr>
      <vt:lpstr>Project specifications</vt:lpstr>
      <vt:lpstr>Task</vt:lpstr>
      <vt:lpstr>Considerations</vt:lpstr>
      <vt:lpstr>Considerations</vt:lpstr>
      <vt:lpstr>Design choices</vt:lpstr>
      <vt:lpstr>Any questions?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17: Web Development Introduction</dc:title>
  <dc:creator>Gwyn&amp;Xiao</dc:creator>
  <cp:lastModifiedBy>Andrew Green</cp:lastModifiedBy>
  <cp:revision>168</cp:revision>
  <dcterms:created xsi:type="dcterms:W3CDTF">2010-09-12T20:40:41Z</dcterms:created>
  <dcterms:modified xsi:type="dcterms:W3CDTF">2025-08-18T13:54:11Z</dcterms:modified>
</cp:coreProperties>
</file>