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60" r:id="rId3"/>
    <p:sldId id="265" r:id="rId4"/>
    <p:sldId id="261" r:id="rId5"/>
    <p:sldId id="263" r:id="rId6"/>
    <p:sldId id="266" r:id="rId7"/>
    <p:sldId id="257" r:id="rId8"/>
    <p:sldId id="262" r:id="rId9"/>
    <p:sldId id="264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08"/>
  </p:normalViewPr>
  <p:slideViewPr>
    <p:cSldViewPr snapToGrid="0" snapToObjects="1">
      <p:cViewPr varScale="1">
        <p:scale>
          <a:sx n="91" d="100"/>
          <a:sy n="91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0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4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4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7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7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6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0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2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5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" TargetMode="External"/><Relationship Id="rId2" Type="http://schemas.openxmlformats.org/officeDocument/2006/relationships/hyperlink" Target="https://www.nhs.uk/conditions/coronavirus-covid-19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guardian.com/world/2020/feb/28/coronavirus-truth-myths-flu-covid-19-face-masks" TargetMode="External"/><Relationship Id="rId4" Type="http://schemas.openxmlformats.org/officeDocument/2006/relationships/hyperlink" Target="https://www.who.int/emergencies/diseases/novel-coronavirus-2019/advice-for-publi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.uk/news/av/health-51470859/coronavirus-in-the-uk-5-things-you-need-to-know-about-covid-1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A5AAA7-4EEB-40C7-8330-78CACAEF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69EE2A-2956-9E46-9402-D0639E855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683" y="2903483"/>
            <a:ext cx="7945821" cy="1051034"/>
          </a:xfr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Coronavirus (COVID-19)</a:t>
            </a:r>
          </a:p>
        </p:txBody>
      </p:sp>
    </p:spTree>
    <p:extLst>
      <p:ext uri="{BB962C8B-B14F-4D97-AF65-F5344CB8AC3E}">
        <p14:creationId xmlns:p14="http://schemas.microsoft.com/office/powerpoint/2010/main" val="269263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15D4E-3859-D144-950D-FE2F5160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270532"/>
            <a:ext cx="10515600" cy="1325563"/>
          </a:xfrm>
        </p:spPr>
        <p:txBody>
          <a:bodyPr/>
          <a:lstStyle/>
          <a:p>
            <a:r>
              <a:rPr lang="en-US" dirty="0"/>
              <a:t>If you want more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6789D-2911-E04D-957A-927DBDB2A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Look at </a:t>
            </a:r>
            <a:r>
              <a:rPr lang="en-US" sz="3600" u="sng" dirty="0"/>
              <a:t>trusted and reliable sources </a:t>
            </a:r>
          </a:p>
          <a:p>
            <a:r>
              <a:rPr lang="en-US" sz="3600" dirty="0"/>
              <a:t>NHS </a:t>
            </a:r>
            <a:r>
              <a:rPr lang="en-US" sz="3600" dirty="0">
                <a:hlinkClick r:id="rId2"/>
              </a:rPr>
              <a:t>https://www.nhs.uk/conditions/coronavirus-covid-19/</a:t>
            </a:r>
            <a:r>
              <a:rPr lang="en-US" sz="3600" dirty="0"/>
              <a:t> </a:t>
            </a:r>
          </a:p>
          <a:p>
            <a:r>
              <a:rPr lang="en-US" sz="3600" dirty="0"/>
              <a:t> BBC News </a:t>
            </a:r>
            <a:r>
              <a:rPr lang="en-US" sz="3600" dirty="0">
                <a:hlinkClick r:id="rId3"/>
              </a:rPr>
              <a:t>https://www.bbc.co.uk/news</a:t>
            </a:r>
            <a:r>
              <a:rPr lang="en-US" sz="3600" dirty="0"/>
              <a:t> </a:t>
            </a:r>
          </a:p>
          <a:p>
            <a:r>
              <a:rPr lang="en-US" sz="3600" dirty="0"/>
              <a:t> World Health </a:t>
            </a:r>
            <a:r>
              <a:rPr lang="en-GB" sz="3600" dirty="0"/>
              <a:t>Organisation</a:t>
            </a:r>
            <a:r>
              <a:rPr lang="en-US" sz="3600" dirty="0"/>
              <a:t> </a:t>
            </a:r>
            <a:r>
              <a:rPr lang="en-US" sz="3600" dirty="0">
                <a:hlinkClick r:id="rId4"/>
              </a:rPr>
              <a:t>https://www.who.int/emergencies/diseases/novel-coronavirus-2019/advice-for-public</a:t>
            </a:r>
            <a:endParaRPr lang="en-US" sz="3600" dirty="0"/>
          </a:p>
          <a:p>
            <a:r>
              <a:rPr lang="en-US" sz="3600" dirty="0"/>
              <a:t> The Guardian </a:t>
            </a:r>
            <a:r>
              <a:rPr lang="en-US" sz="3600" dirty="0">
                <a:hlinkClick r:id="rId5"/>
              </a:rPr>
              <a:t>https://www.theguardian.com/world/2020/feb/28/coronavirus-truth-myths-flu-covid-19-face-masks</a:t>
            </a:r>
            <a:r>
              <a:rPr lang="en-US" sz="3600" dirty="0"/>
              <a:t> </a:t>
            </a:r>
          </a:p>
          <a:p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0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F5376-266F-514D-947A-6688BF09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What is Coronavirus?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19AA-7DC4-4641-9775-C1FC9AC4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8" y="1345815"/>
            <a:ext cx="8689719" cy="4393982"/>
          </a:xfrm>
        </p:spPr>
        <p:txBody>
          <a:bodyPr>
            <a:normAutofit/>
          </a:bodyPr>
          <a:lstStyle/>
          <a:p>
            <a:r>
              <a:rPr lang="en-GB" sz="2600" dirty="0"/>
              <a:t>Coronaviruses (</a:t>
            </a:r>
            <a:r>
              <a:rPr lang="en-GB" sz="2600" dirty="0" err="1"/>
              <a:t>CoV</a:t>
            </a:r>
            <a:r>
              <a:rPr lang="en-GB" sz="2600" dirty="0"/>
              <a:t>) are a large family of viruses that cause illness ranging from the common cold to more severe diseases</a:t>
            </a:r>
          </a:p>
          <a:p>
            <a:r>
              <a:rPr lang="en-GB" sz="2600" dirty="0"/>
              <a:t>Typical symptoms of Covid-19 include fever and a cough that </a:t>
            </a:r>
            <a:r>
              <a:rPr lang="en-GB" sz="2600" u="sng" dirty="0"/>
              <a:t>may</a:t>
            </a:r>
            <a:r>
              <a:rPr lang="en-GB" sz="2600" dirty="0"/>
              <a:t> progress to a severe pneumonia causing shortness of breath and breathing difficulties.</a:t>
            </a:r>
          </a:p>
          <a:p>
            <a:r>
              <a:rPr lang="en-GB" sz="2600" dirty="0"/>
              <a:t>Generally, coronavirus can cause more severe symptoms in people with weakened immune systems, older people, and those with long-term conditions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B9E5C-1B66-F340-8A51-AB0E54CA4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8" r="36025" b="2"/>
          <a:stretch/>
        </p:blipFill>
        <p:spPr>
          <a:xfrm>
            <a:off x="7777393" y="1976277"/>
            <a:ext cx="4414606" cy="4881723"/>
          </a:xfrm>
          <a:custGeom>
            <a:avLst/>
            <a:gdLst/>
            <a:ahLst/>
            <a:cxnLst/>
            <a:rect l="l" t="t" r="r" b="b"/>
            <a:pathLst>
              <a:path w="4414606" h="4881723">
                <a:moveTo>
                  <a:pt x="3151661" y="0"/>
                </a:moveTo>
                <a:lnTo>
                  <a:pt x="4414606" y="1262946"/>
                </a:lnTo>
                <a:lnTo>
                  <a:pt x="4414606" y="4881723"/>
                </a:lnTo>
                <a:lnTo>
                  <a:pt x="1730061" y="4881723"/>
                </a:lnTo>
                <a:lnTo>
                  <a:pt x="0" y="3151662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416EF8-4CD9-9F4F-817B-0E025A3A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dirty="0"/>
              <a:t>BBC News- 5 things you need to know video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520B71-4BDE-854F-AD5D-5EB71A2FC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GB" sz="2400" dirty="0">
                <a:hlinkClick r:id="rId2"/>
              </a:rPr>
              <a:t>https://www.bbc.co.uk/news/av/health-51470859/coronavirus-in-the-uk-5-things-you-need-to-know-about-covid-19</a:t>
            </a:r>
            <a:r>
              <a:rPr lang="en-GB" sz="2400" dirty="0"/>
              <a:t> 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5376-266F-514D-947A-6688BF09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6" y="153192"/>
            <a:ext cx="10515600" cy="1325563"/>
          </a:xfrm>
        </p:spPr>
        <p:txBody>
          <a:bodyPr/>
          <a:lstStyle/>
          <a:p>
            <a:r>
              <a:rPr lang="en-US" dirty="0"/>
              <a:t>Should I be concerned?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19AA-7DC4-4641-9775-C1FC9AC4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5" y="1690688"/>
            <a:ext cx="11301249" cy="4351338"/>
          </a:xfrm>
        </p:spPr>
        <p:txBody>
          <a:bodyPr/>
          <a:lstStyle/>
          <a:p>
            <a:r>
              <a:rPr lang="en-GB" dirty="0"/>
              <a:t>Currently the risk level is Moderate</a:t>
            </a:r>
          </a:p>
          <a:p>
            <a:r>
              <a:rPr lang="en-GB" dirty="0"/>
              <a:t>There is only 15 confirmed cases in the UK, out of the 7000+ people who have been tested</a:t>
            </a:r>
          </a:p>
          <a:p>
            <a:r>
              <a:rPr lang="en-GB" dirty="0"/>
              <a:t>People have been asked to self quarantine if they have been to affected areas, such as the lockdown areas in China and Northern Italy</a:t>
            </a:r>
          </a:p>
          <a:p>
            <a:r>
              <a:rPr lang="en-US" dirty="0"/>
              <a:t>The government will contact us if there is a change in circumstances and we will let you and your parents know</a:t>
            </a:r>
          </a:p>
          <a:p>
            <a:r>
              <a:rPr lang="en-US" dirty="0"/>
              <a:t>There is no need to panic, the government and NHS are prepared </a:t>
            </a:r>
          </a:p>
        </p:txBody>
      </p:sp>
    </p:spTree>
    <p:extLst>
      <p:ext uri="{BB962C8B-B14F-4D97-AF65-F5344CB8AC3E}">
        <p14:creationId xmlns:p14="http://schemas.microsoft.com/office/powerpoint/2010/main" val="375703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9BF41F63-EA79-6F49-9F3A-F13AEDE2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3350">
            <a:off x="6756377" y="409567"/>
            <a:ext cx="5694298" cy="1162800"/>
          </a:xfrm>
          <a:prstGeom prst="rect">
            <a:avLst/>
          </a:prstGeom>
        </p:spPr>
      </p:pic>
      <p:pic>
        <p:nvPicPr>
          <p:cNvPr id="5" name="Picture 4" descr="A picture containing bottle, dark, red&#10;&#10;Description automatically generated">
            <a:extLst>
              <a:ext uri="{FF2B5EF4-FFF2-40B4-BE49-F238E27FC236}">
                <a16:creationId xmlns:a16="http://schemas.microsoft.com/office/drawing/2014/main" id="{6C561BD7-0DA3-8948-997F-E4C245A76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3494">
            <a:off x="5943803" y="1540123"/>
            <a:ext cx="6644521" cy="85474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E9059B3-9736-B349-8B5F-781B54C03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4647">
            <a:off x="-521218" y="273602"/>
            <a:ext cx="6025948" cy="887474"/>
          </a:xfrm>
          <a:prstGeom prst="rect">
            <a:avLst/>
          </a:prstGeom>
        </p:spPr>
      </p:pic>
      <p:pic>
        <p:nvPicPr>
          <p:cNvPr id="12" name="Picture 11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497AB88E-2747-C449-8850-7A9E13115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878" y="4433164"/>
            <a:ext cx="3769317" cy="2375732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CB1716-2627-4443-883F-00BADB8B3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123" y="4736520"/>
            <a:ext cx="4649322" cy="1910187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F4A966-7CE7-9C48-BFF1-78F60904D6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56" b="31915"/>
          <a:stretch/>
        </p:blipFill>
        <p:spPr>
          <a:xfrm rot="20642689">
            <a:off x="238048" y="1314202"/>
            <a:ext cx="3835400" cy="7952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19AA-7DC4-4641-9775-C1FC9AC4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89" y="2638779"/>
            <a:ext cx="9411010" cy="2388216"/>
          </a:xfrm>
        </p:spPr>
        <p:txBody>
          <a:bodyPr>
            <a:normAutofit/>
          </a:bodyPr>
          <a:lstStyle/>
          <a:p>
            <a:r>
              <a:rPr lang="en-GB" dirty="0"/>
              <a:t>Don’t spread misinformation - it’s harmful and hurtful to others</a:t>
            </a:r>
          </a:p>
          <a:p>
            <a:r>
              <a:rPr lang="en-GB" dirty="0"/>
              <a:t>Make sure you get information from trusted sources, such as BBC News and NHS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02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5376-266F-514D-947A-6688BF09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86" y="0"/>
            <a:ext cx="10515600" cy="1325563"/>
          </a:xfrm>
        </p:spPr>
        <p:txBody>
          <a:bodyPr/>
          <a:lstStyle/>
          <a:p>
            <a:r>
              <a:rPr lang="en-US" dirty="0"/>
              <a:t>Some common myths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A0BF20-3F99-E74A-AF1B-F5B5F2A7C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23731"/>
              </p:ext>
            </p:extLst>
          </p:nvPr>
        </p:nvGraphicFramePr>
        <p:xfrm>
          <a:off x="457200" y="1325563"/>
          <a:ext cx="10967545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7366">
                  <a:extLst>
                    <a:ext uri="{9D8B030D-6E8A-4147-A177-3AD203B41FA5}">
                      <a16:colId xmlns:a16="http://schemas.microsoft.com/office/drawing/2014/main" val="1468365461"/>
                    </a:ext>
                  </a:extLst>
                </a:gridCol>
                <a:gridCol w="5770179">
                  <a:extLst>
                    <a:ext uri="{9D8B030D-6E8A-4147-A177-3AD203B41FA5}">
                      <a16:colId xmlns:a16="http://schemas.microsoft.com/office/drawing/2014/main" val="2979804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Myth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Truth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8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It’s not safe to open packages from China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It’s safe, the virus can’t survive on objects, such as letters and boxes.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538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Getting COVID-19 is a death sentence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Around 81% of people who are infected with the coronavirus have mild cases of COVID-19 and will recover</a:t>
                      </a:r>
                      <a:endParaRPr lang="en-US" sz="2400" b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855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Face masks don’t work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Masks are effective at capturing droplets, which is the main transmission route of coronavirus</a:t>
                      </a:r>
                      <a:endParaRPr lang="en-US" sz="2400" b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434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Eating garlic will help prevent infection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Though garlic is healthy, there is no evidence that it has prevented people from getting Covid-19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1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31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010727-0386-7747-9185-F267B05FDD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BC-News-Coronavirus-How-do-you-self-isolate-successfully-Facebook.mp4" descr="BBC-News-Coronavirus-How-do-you-self-isolate-successfully-Facebook.mp4">
            <a:hlinkClick r:id="" action="ppaction://media"/>
            <a:extLst>
              <a:ext uri="{FF2B5EF4-FFF2-40B4-BE49-F238E27FC236}">
                <a16:creationId xmlns:a16="http://schemas.microsoft.com/office/drawing/2014/main" id="{67ADE502-AC0F-654E-A63B-BBC46DD83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57D4D-9BDF-E546-984B-E84E797992F3}"/>
              </a:ext>
            </a:extLst>
          </p:cNvPr>
          <p:cNvSpPr txBox="1"/>
          <p:nvPr/>
        </p:nvSpPr>
        <p:spPr>
          <a:xfrm>
            <a:off x="202244" y="346841"/>
            <a:ext cx="258299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</a:rPr>
              <a:t>Why are some people self isolating?</a:t>
            </a:r>
          </a:p>
        </p:txBody>
      </p:sp>
    </p:spTree>
    <p:extLst>
      <p:ext uri="{BB962C8B-B14F-4D97-AF65-F5344CB8AC3E}">
        <p14:creationId xmlns:p14="http://schemas.microsoft.com/office/powerpoint/2010/main" val="16568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F5376-266F-514D-947A-6688BF09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49" y="20006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19AA-7DC4-4641-9775-C1FC9AC4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07" y="1363258"/>
            <a:ext cx="7888662" cy="4393982"/>
          </a:xfrm>
        </p:spPr>
        <p:txBody>
          <a:bodyPr>
            <a:normAutofit/>
          </a:bodyPr>
          <a:lstStyle/>
          <a:p>
            <a:r>
              <a:rPr lang="en-GB" sz="3200" dirty="0"/>
              <a:t>Wash your hands regularly</a:t>
            </a:r>
          </a:p>
          <a:p>
            <a:r>
              <a:rPr lang="en-GB" sz="3200" dirty="0"/>
              <a:t>Use hand sanitiser </a:t>
            </a:r>
          </a:p>
          <a:p>
            <a:r>
              <a:rPr lang="en-GB" sz="3200" dirty="0"/>
              <a:t>Dispose of your tissues after use</a:t>
            </a:r>
          </a:p>
          <a:p>
            <a:r>
              <a:rPr lang="en-GB" sz="3200" dirty="0"/>
              <a:t>Maintain at least 1 metre (3 feet) distance between yourself and anyone who is coughing or sneezing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A34FD8-E987-0B4A-8353-DDDF8F7A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57" y="212590"/>
            <a:ext cx="3002066" cy="41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4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D83F3B-827A-6C4D-809A-91745EC4CB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34FD8-E987-0B4A-8353-DDDF8F7A3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5" y="1171908"/>
            <a:ext cx="2874142" cy="4001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216BB-85E8-CA41-870C-7FB0402D7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083" y="1111157"/>
            <a:ext cx="2874142" cy="4062722"/>
          </a:xfrm>
          <a:prstGeom prst="rect">
            <a:avLst/>
          </a:prstGeom>
        </p:spPr>
      </p:pic>
      <p:pic>
        <p:nvPicPr>
          <p:cNvPr id="11" name="getfvid_10000000_941013809648087_4038691278645085703_n.mp4" descr="getfvid_10000000_941013809648087_4038691278645085703_n.mp4">
            <a:hlinkClick r:id="" action="ppaction://media"/>
            <a:extLst>
              <a:ext uri="{FF2B5EF4-FFF2-40B4-BE49-F238E27FC236}">
                <a16:creationId xmlns:a16="http://schemas.microsoft.com/office/drawing/2014/main" id="{5651AF2B-8BC3-1A4D-A9E7-6D5D789AC3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380</Words>
  <Application>Microsoft Office PowerPoint</Application>
  <PresentationFormat>Widescreen</PresentationFormat>
  <Paragraphs>41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Coronavirus (COVID-19)</vt:lpstr>
      <vt:lpstr>What is Coronavirus?  </vt:lpstr>
      <vt:lpstr>BBC News- 5 things you need to know video</vt:lpstr>
      <vt:lpstr>Should I be concerned?</vt:lpstr>
      <vt:lpstr>PowerPoint Presentation</vt:lpstr>
      <vt:lpstr>Some common myths</vt:lpstr>
      <vt:lpstr>PowerPoint Presentation</vt:lpstr>
      <vt:lpstr>What can I do?</vt:lpstr>
      <vt:lpstr>PowerPoint Presentation</vt:lpstr>
      <vt:lpstr>If you want more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 (COVID-19)</dc:title>
  <dc:creator>Hannah Hawke</dc:creator>
  <cp:lastModifiedBy>Dickerson, Catherine</cp:lastModifiedBy>
  <cp:revision>7</cp:revision>
  <dcterms:created xsi:type="dcterms:W3CDTF">2020-02-28T19:01:16Z</dcterms:created>
  <dcterms:modified xsi:type="dcterms:W3CDTF">2020-03-12T13:07:00Z</dcterms:modified>
</cp:coreProperties>
</file>