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873AA-1A86-4A11-8624-CADA2AC5C8D8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42A3F-FE67-4BCE-B03A-1A4E9B8DEC4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2A3F-FE67-4BCE-B03A-1A4E9B8DEC40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2A3F-FE67-4BCE-B03A-1A4E9B8DEC40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2A3F-FE67-4BCE-B03A-1A4E9B8DEC40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AC8C-B588-4EFF-A33C-FA324EE8FDBB}" type="datetimeFigureOut">
              <a:rPr lang="en-US" smtClean="0"/>
              <a:t>5/5/2011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0D56-DF3F-4926-91CA-F3430B5E3B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883" t="27100" b="7251"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9883" t="27100" b="69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1928802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Proposed Development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000364" y="2786058"/>
            <a:ext cx="1643074" cy="164307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9883" t="27100" b="8447"/>
          <a:stretch>
            <a:fillRect/>
          </a:stretch>
        </p:blipFill>
        <p:spPr bwMode="auto">
          <a:xfrm>
            <a:off x="1" y="0"/>
            <a:ext cx="9149712" cy="68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Office PowerPoint</Application>
  <PresentationFormat>On-screen Show (4:3)</PresentationFormat>
  <Paragraphs>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NPTC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James, Carl</dc:creator>
  <cp:lastModifiedBy>James, Carl</cp:lastModifiedBy>
  <cp:revision>2</cp:revision>
  <dcterms:created xsi:type="dcterms:W3CDTF">2011-05-05T10:46:20Z</dcterms:created>
  <dcterms:modified xsi:type="dcterms:W3CDTF">2011-05-05T11:00:27Z</dcterms:modified>
</cp:coreProperties>
</file>