
<file path=[Content_Types].xml><?xml version="1.0" encoding="utf-8"?>
<Types xmlns="http://schemas.openxmlformats.org/package/2006/content-types">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notesMasters/notesMaster1.xml" ContentType="application/vnd.openxmlformats-officedocument.presentationml.notesMaster+xml"/>
  <Override PartName="/ppt/diagrams/quickStyle17.xml" ContentType="application/vnd.openxmlformats-officedocument.drawingml.diagramStyl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diagrams/quickStyle13.xml" ContentType="application/vnd.openxmlformats-officedocument.drawingml.diagramStyle+xml"/>
  <Override PartName="/ppt/diagrams/layout15.xml" ContentType="application/vnd.openxmlformats-officedocument.drawingml.diagramLayout+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notesSlides/notesSlide10.xml" ContentType="application/vnd.openxmlformats-officedocument.presentationml.notesSlide+xml"/>
  <Override PartName="/ppt/diagrams/layout13.xml" ContentType="application/vnd.openxmlformats-officedocument.drawingml.diagramLayout+xml"/>
  <Override PartName="/ppt/diagrams/colors18.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diagrams/data16.xml" ContentType="application/vnd.openxmlformats-officedocument.drawingml.diagramData+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notesSlides/notesSlide13.xml" ContentType="application/vnd.openxmlformats-officedocument.presentationml.notesSlid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quickStyle12.xml" ContentType="application/vnd.openxmlformats-officedocument.drawingml.diagramStyle+xml"/>
  <Override PartName="/ppt/notesSlides/notesSlide11.xml" ContentType="application/vnd.openxmlformats-officedocument.presentationml.notesSlide+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1.xml.rels><?xml version="1.0" encoding="UTF-8" standalone="yes"?>
<Relationships xmlns="http://schemas.openxmlformats.org/package/2006/relationships"><Relationship Id="rId1" Type="http://schemas.openxmlformats.org/officeDocument/2006/relationships/image" Target="../media/image5.jpeg"/></Relationships>
</file>

<file path=ppt/diagrams/_rels/data17.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E0959B-9E14-4E60-80A1-15DBB80AFDEF}"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B0246137-F83D-4293-80B3-172AF6457909}">
      <dgm:prSet/>
      <dgm:spPr/>
      <dgm:t>
        <a:bodyPr/>
        <a:lstStyle/>
        <a:p>
          <a:pPr rtl="0"/>
          <a:r>
            <a:rPr lang="en-GB" dirty="0" smtClean="0"/>
            <a:t>Legislation</a:t>
          </a:r>
          <a:endParaRPr lang="en-GB" dirty="0"/>
        </a:p>
      </dgm:t>
    </dgm:pt>
    <dgm:pt modelId="{A6EE7BB0-EE22-4B37-8258-E47377423932}" type="parTrans" cxnId="{E1327870-1564-4708-8B09-ED321929086F}">
      <dgm:prSet/>
      <dgm:spPr/>
      <dgm:t>
        <a:bodyPr/>
        <a:lstStyle/>
        <a:p>
          <a:endParaRPr lang="en-GB"/>
        </a:p>
      </dgm:t>
    </dgm:pt>
    <dgm:pt modelId="{FBC6B2BB-9CC1-433F-8E8A-7247AEEB6752}" type="sibTrans" cxnId="{E1327870-1564-4708-8B09-ED321929086F}">
      <dgm:prSet/>
      <dgm:spPr/>
      <dgm:t>
        <a:bodyPr/>
        <a:lstStyle/>
        <a:p>
          <a:endParaRPr lang="en-GB"/>
        </a:p>
      </dgm:t>
    </dgm:pt>
    <dgm:pt modelId="{F48D946F-15D2-42AC-85C6-DA9DB9EFD9A8}" type="pres">
      <dgm:prSet presAssocID="{7FE0959B-9E14-4E60-80A1-15DBB80AFDEF}" presName="linear" presStyleCnt="0">
        <dgm:presLayoutVars>
          <dgm:animLvl val="lvl"/>
          <dgm:resizeHandles val="exact"/>
        </dgm:presLayoutVars>
      </dgm:prSet>
      <dgm:spPr/>
    </dgm:pt>
    <dgm:pt modelId="{92ACBA50-CB35-48F2-8E98-10A6B7B9BE6B}" type="pres">
      <dgm:prSet presAssocID="{B0246137-F83D-4293-80B3-172AF6457909}" presName="parentText" presStyleLbl="node1" presStyleIdx="0" presStyleCnt="1">
        <dgm:presLayoutVars>
          <dgm:chMax val="0"/>
          <dgm:bulletEnabled val="1"/>
        </dgm:presLayoutVars>
      </dgm:prSet>
      <dgm:spPr/>
    </dgm:pt>
  </dgm:ptLst>
  <dgm:cxnLst>
    <dgm:cxn modelId="{E1327870-1564-4708-8B09-ED321929086F}" srcId="{7FE0959B-9E14-4E60-80A1-15DBB80AFDEF}" destId="{B0246137-F83D-4293-80B3-172AF6457909}" srcOrd="0" destOrd="0" parTransId="{A6EE7BB0-EE22-4B37-8258-E47377423932}" sibTransId="{FBC6B2BB-9CC1-433F-8E8A-7247AEEB6752}"/>
    <dgm:cxn modelId="{9DF1734F-1866-4FDF-9D99-3A714DB8C1A3}" type="presOf" srcId="{B0246137-F83D-4293-80B3-172AF6457909}" destId="{92ACBA50-CB35-48F2-8E98-10A6B7B9BE6B}" srcOrd="0" destOrd="0" presId="urn:microsoft.com/office/officeart/2005/8/layout/vList2"/>
    <dgm:cxn modelId="{C4EB6D79-C830-4DB1-B79E-FBD75695575D}" type="presOf" srcId="{7FE0959B-9E14-4E60-80A1-15DBB80AFDEF}" destId="{F48D946F-15D2-42AC-85C6-DA9DB9EFD9A8}" srcOrd="0" destOrd="0" presId="urn:microsoft.com/office/officeart/2005/8/layout/vList2"/>
    <dgm:cxn modelId="{653AD7FD-29C1-4AAF-B0E1-51EBE70C2DEB}" type="presParOf" srcId="{F48D946F-15D2-42AC-85C6-DA9DB9EFD9A8}" destId="{92ACBA50-CB35-48F2-8E98-10A6B7B9BE6B}"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45C376E7-3C58-4A2A-80C9-DA3FA4ACC0D0}" type="doc">
      <dgm:prSet loTypeId="urn:microsoft.com/office/officeart/2005/8/layout/vList2" loCatId="list" qsTypeId="urn:microsoft.com/office/officeart/2005/8/quickstyle/3d2" qsCatId="3D" csTypeId="urn:microsoft.com/office/officeart/2005/8/colors/accent6_5" csCatId="accent6"/>
      <dgm:spPr/>
      <dgm:t>
        <a:bodyPr/>
        <a:lstStyle/>
        <a:p>
          <a:endParaRPr lang="en-GB"/>
        </a:p>
      </dgm:t>
    </dgm:pt>
    <dgm:pt modelId="{6CCEA5CD-4099-4953-ABDA-C515251772FE}">
      <dgm:prSet/>
      <dgm:spPr/>
      <dgm:t>
        <a:bodyPr/>
        <a:lstStyle/>
        <a:p>
          <a:pPr rtl="0"/>
          <a:r>
            <a:rPr lang="en-GB" dirty="0" smtClean="0"/>
            <a:t>The Environment Agency (EA) is a public body whose role is to protect the environment. Its chairman, John Harman, says: ‘We are the leading public body for protecting and improving the environment in England and Wales. It’s our job to make sure that air, land and water are looked after by everyone in today’s society, so that tomorrow’s generations inherit a cleaner, healthier world’ (Environment Agency website, 2007). The EA also prosecutes offenders and gathers evidence in support of cases going to court. It undertakes many checks including air and water quality monitoring.</a:t>
          </a:r>
          <a:endParaRPr lang="en-GB" dirty="0"/>
        </a:p>
      </dgm:t>
    </dgm:pt>
    <dgm:pt modelId="{16DF5E19-1177-4694-B86E-3D59BD8DFB5E}" type="parTrans" cxnId="{EA17CB1B-396C-4754-B205-FB00729AC6FE}">
      <dgm:prSet/>
      <dgm:spPr/>
      <dgm:t>
        <a:bodyPr/>
        <a:lstStyle/>
        <a:p>
          <a:endParaRPr lang="en-GB"/>
        </a:p>
      </dgm:t>
    </dgm:pt>
    <dgm:pt modelId="{F6C38408-5206-4767-8844-2BDDDDB74E5D}" type="sibTrans" cxnId="{EA17CB1B-396C-4754-B205-FB00729AC6FE}">
      <dgm:prSet/>
      <dgm:spPr/>
      <dgm:t>
        <a:bodyPr/>
        <a:lstStyle/>
        <a:p>
          <a:endParaRPr lang="en-GB"/>
        </a:p>
      </dgm:t>
    </dgm:pt>
    <dgm:pt modelId="{624E6477-D404-4C09-9FD4-DF507A074361}" type="pres">
      <dgm:prSet presAssocID="{45C376E7-3C58-4A2A-80C9-DA3FA4ACC0D0}" presName="linear" presStyleCnt="0">
        <dgm:presLayoutVars>
          <dgm:animLvl val="lvl"/>
          <dgm:resizeHandles val="exact"/>
        </dgm:presLayoutVars>
      </dgm:prSet>
      <dgm:spPr/>
    </dgm:pt>
    <dgm:pt modelId="{C160DBD2-46C6-4107-9BC8-A05E1CC6A86A}" type="pres">
      <dgm:prSet presAssocID="{6CCEA5CD-4099-4953-ABDA-C515251772FE}" presName="parentText" presStyleLbl="node1" presStyleIdx="0" presStyleCnt="1">
        <dgm:presLayoutVars>
          <dgm:chMax val="0"/>
          <dgm:bulletEnabled val="1"/>
        </dgm:presLayoutVars>
      </dgm:prSet>
      <dgm:spPr/>
    </dgm:pt>
  </dgm:ptLst>
  <dgm:cxnLst>
    <dgm:cxn modelId="{305F7211-B28B-46D4-B821-D85B5427FAB7}" type="presOf" srcId="{6CCEA5CD-4099-4953-ABDA-C515251772FE}" destId="{C160DBD2-46C6-4107-9BC8-A05E1CC6A86A}" srcOrd="0" destOrd="0" presId="urn:microsoft.com/office/officeart/2005/8/layout/vList2"/>
    <dgm:cxn modelId="{B83DD700-BF8C-41A3-974F-EA0F4EE2A248}" type="presOf" srcId="{45C376E7-3C58-4A2A-80C9-DA3FA4ACC0D0}" destId="{624E6477-D404-4C09-9FD4-DF507A074361}" srcOrd="0" destOrd="0" presId="urn:microsoft.com/office/officeart/2005/8/layout/vList2"/>
    <dgm:cxn modelId="{EA17CB1B-396C-4754-B205-FB00729AC6FE}" srcId="{45C376E7-3C58-4A2A-80C9-DA3FA4ACC0D0}" destId="{6CCEA5CD-4099-4953-ABDA-C515251772FE}" srcOrd="0" destOrd="0" parTransId="{16DF5E19-1177-4694-B86E-3D59BD8DFB5E}" sibTransId="{F6C38408-5206-4767-8844-2BDDDDB74E5D}"/>
    <dgm:cxn modelId="{CA8D9D62-509B-42C6-83D8-80D77AAEE151}" type="presParOf" srcId="{624E6477-D404-4C09-9FD4-DF507A074361}" destId="{C160DBD2-46C6-4107-9BC8-A05E1CC6A86A}"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25089537-6DF7-46CB-8F53-D6F4543CD79A}" type="doc">
      <dgm:prSet loTypeId="urn:microsoft.com/office/officeart/2005/8/layout/vList4" loCatId="list" qsTypeId="urn:microsoft.com/office/officeart/2005/8/quickstyle/simple1" qsCatId="simple" csTypeId="urn:microsoft.com/office/officeart/2005/8/colors/accent1_2" csCatId="accent1"/>
      <dgm:spPr/>
      <dgm:t>
        <a:bodyPr/>
        <a:lstStyle/>
        <a:p>
          <a:endParaRPr lang="en-GB"/>
        </a:p>
      </dgm:t>
    </dgm:pt>
    <dgm:pt modelId="{A4EB1498-33B3-4E66-8434-B115DB936518}">
      <dgm:prSet/>
      <dgm:spPr/>
      <dgm:t>
        <a:bodyPr/>
        <a:lstStyle/>
        <a:p>
          <a:pPr rtl="0"/>
          <a:r>
            <a:rPr lang="en-GB" dirty="0" smtClean="0"/>
            <a:t>LA (Local Authority)</a:t>
          </a:r>
          <a:endParaRPr lang="en-GB" dirty="0"/>
        </a:p>
      </dgm:t>
    </dgm:pt>
    <dgm:pt modelId="{52DBA6E5-7DD8-4DEF-B347-44FF62812933}" type="parTrans" cxnId="{E33386DC-2F42-4DC0-8C6B-4AE06E567283}">
      <dgm:prSet/>
      <dgm:spPr/>
      <dgm:t>
        <a:bodyPr/>
        <a:lstStyle/>
        <a:p>
          <a:endParaRPr lang="en-GB"/>
        </a:p>
      </dgm:t>
    </dgm:pt>
    <dgm:pt modelId="{6D21BCCD-AADE-4A19-8D68-9615C3C5DA19}" type="sibTrans" cxnId="{E33386DC-2F42-4DC0-8C6B-4AE06E567283}">
      <dgm:prSet/>
      <dgm:spPr/>
      <dgm:t>
        <a:bodyPr/>
        <a:lstStyle/>
        <a:p>
          <a:endParaRPr lang="en-GB"/>
        </a:p>
      </dgm:t>
    </dgm:pt>
    <dgm:pt modelId="{264A4933-96C5-47FC-A5EF-FA2594EBB977}" type="pres">
      <dgm:prSet presAssocID="{25089537-6DF7-46CB-8F53-D6F4543CD79A}" presName="linear" presStyleCnt="0">
        <dgm:presLayoutVars>
          <dgm:dir/>
          <dgm:resizeHandles val="exact"/>
        </dgm:presLayoutVars>
      </dgm:prSet>
      <dgm:spPr/>
    </dgm:pt>
    <dgm:pt modelId="{A30CCC34-21FC-40B6-AD39-01D030ABAB1F}" type="pres">
      <dgm:prSet presAssocID="{A4EB1498-33B3-4E66-8434-B115DB936518}" presName="comp" presStyleCnt="0"/>
      <dgm:spPr/>
    </dgm:pt>
    <dgm:pt modelId="{2580A531-BBB6-4316-9B17-8919047A8D32}" type="pres">
      <dgm:prSet presAssocID="{A4EB1498-33B3-4E66-8434-B115DB936518}" presName="box" presStyleLbl="node1" presStyleIdx="0" presStyleCnt="1"/>
      <dgm:spPr/>
    </dgm:pt>
    <dgm:pt modelId="{5E7E345C-EEED-4974-9A1D-2C975DD9F65A}" type="pres">
      <dgm:prSet presAssocID="{A4EB1498-33B3-4E66-8434-B115DB936518}" presName="img" presStyleLbl="fgImgPlace1" presStyleIdx="0" presStyleCnt="1"/>
      <dgm:spPr>
        <a:blipFill rotWithShape="0">
          <a:blip xmlns:r="http://schemas.openxmlformats.org/officeDocument/2006/relationships" r:embed="rId1"/>
          <a:stretch>
            <a:fillRect/>
          </a:stretch>
        </a:blipFill>
      </dgm:spPr>
    </dgm:pt>
    <dgm:pt modelId="{D755A7A2-AEE9-4ED1-9FB6-B8E8D000B6CF}" type="pres">
      <dgm:prSet presAssocID="{A4EB1498-33B3-4E66-8434-B115DB936518}" presName="text" presStyleLbl="node1" presStyleIdx="0" presStyleCnt="1">
        <dgm:presLayoutVars>
          <dgm:bulletEnabled val="1"/>
        </dgm:presLayoutVars>
      </dgm:prSet>
      <dgm:spPr/>
    </dgm:pt>
  </dgm:ptLst>
  <dgm:cxnLst>
    <dgm:cxn modelId="{E33386DC-2F42-4DC0-8C6B-4AE06E567283}" srcId="{25089537-6DF7-46CB-8F53-D6F4543CD79A}" destId="{A4EB1498-33B3-4E66-8434-B115DB936518}" srcOrd="0" destOrd="0" parTransId="{52DBA6E5-7DD8-4DEF-B347-44FF62812933}" sibTransId="{6D21BCCD-AADE-4A19-8D68-9615C3C5DA19}"/>
    <dgm:cxn modelId="{FEC0E795-7F9A-45FA-8EEB-7B883453BC47}" type="presOf" srcId="{A4EB1498-33B3-4E66-8434-B115DB936518}" destId="{2580A531-BBB6-4316-9B17-8919047A8D32}" srcOrd="0" destOrd="0" presId="urn:microsoft.com/office/officeart/2005/8/layout/vList4"/>
    <dgm:cxn modelId="{0FCDE378-D811-4AC6-BB18-DE2F271ADF6F}" type="presOf" srcId="{25089537-6DF7-46CB-8F53-D6F4543CD79A}" destId="{264A4933-96C5-47FC-A5EF-FA2594EBB977}" srcOrd="0" destOrd="0" presId="urn:microsoft.com/office/officeart/2005/8/layout/vList4"/>
    <dgm:cxn modelId="{49D3ADBD-9C0C-4A6B-AE2A-BDE74939806C}" type="presOf" srcId="{A4EB1498-33B3-4E66-8434-B115DB936518}" destId="{D755A7A2-AEE9-4ED1-9FB6-B8E8D000B6CF}" srcOrd="1" destOrd="0" presId="urn:microsoft.com/office/officeart/2005/8/layout/vList4"/>
    <dgm:cxn modelId="{57069ECE-27FE-4B33-B97A-E1B11E06C380}" type="presParOf" srcId="{264A4933-96C5-47FC-A5EF-FA2594EBB977}" destId="{A30CCC34-21FC-40B6-AD39-01D030ABAB1F}" srcOrd="0" destOrd="0" presId="urn:microsoft.com/office/officeart/2005/8/layout/vList4"/>
    <dgm:cxn modelId="{31B3CFF6-D9FA-418D-9620-6BFAA3458A82}" type="presParOf" srcId="{A30CCC34-21FC-40B6-AD39-01D030ABAB1F}" destId="{2580A531-BBB6-4316-9B17-8919047A8D32}" srcOrd="0" destOrd="0" presId="urn:microsoft.com/office/officeart/2005/8/layout/vList4"/>
    <dgm:cxn modelId="{C5F6875B-9C98-4972-B4E1-79F1B7C3AD9C}" type="presParOf" srcId="{A30CCC34-21FC-40B6-AD39-01D030ABAB1F}" destId="{5E7E345C-EEED-4974-9A1D-2C975DD9F65A}" srcOrd="1" destOrd="0" presId="urn:microsoft.com/office/officeart/2005/8/layout/vList4"/>
    <dgm:cxn modelId="{870735FD-63B3-44B0-A9A2-A3E94FE31AE6}" type="presParOf" srcId="{A30CCC34-21FC-40B6-AD39-01D030ABAB1F}" destId="{D755A7A2-AEE9-4ED1-9FB6-B8E8D000B6CF}" srcOrd="2" destOrd="0" presId="urn:microsoft.com/office/officeart/2005/8/layout/vList4"/>
  </dgm:cxnLst>
  <dgm:bg/>
  <dgm:whole/>
</dgm:dataModel>
</file>

<file path=ppt/diagrams/data12.xml><?xml version="1.0" encoding="utf-8"?>
<dgm:dataModel xmlns:dgm="http://schemas.openxmlformats.org/drawingml/2006/diagram" xmlns:a="http://schemas.openxmlformats.org/drawingml/2006/main">
  <dgm:ptLst>
    <dgm:pt modelId="{D89605BA-F05F-490B-B74B-4770874712A7}"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ECF78DB7-AC8E-4C35-B4A0-F31F68D3A08E}">
      <dgm:prSet/>
      <dgm:spPr/>
      <dgm:t>
        <a:bodyPr/>
        <a:lstStyle/>
        <a:p>
          <a:pPr rtl="0"/>
          <a:r>
            <a:rPr lang="en-GB" dirty="0" smtClean="0"/>
            <a:t>Local authorities have many powers under the departments listed below.</a:t>
          </a:r>
          <a:endParaRPr lang="en-GB" dirty="0"/>
        </a:p>
      </dgm:t>
    </dgm:pt>
    <dgm:pt modelId="{83298A7C-A2FD-40C1-A0F1-3A98475D6F00}" type="parTrans" cxnId="{D5FF2282-C458-4E78-B0F4-C59E3EEE5226}">
      <dgm:prSet/>
      <dgm:spPr/>
      <dgm:t>
        <a:bodyPr/>
        <a:lstStyle/>
        <a:p>
          <a:endParaRPr lang="en-GB"/>
        </a:p>
      </dgm:t>
    </dgm:pt>
    <dgm:pt modelId="{3049F25F-3AD2-4B73-87F4-C92F2754C7AC}" type="sibTrans" cxnId="{D5FF2282-C458-4E78-B0F4-C59E3EEE5226}">
      <dgm:prSet/>
      <dgm:spPr/>
      <dgm:t>
        <a:bodyPr/>
        <a:lstStyle/>
        <a:p>
          <a:endParaRPr lang="en-GB"/>
        </a:p>
      </dgm:t>
    </dgm:pt>
    <dgm:pt modelId="{31F5F4E3-8632-45BC-925F-80C915BF4A8A}">
      <dgm:prSet/>
      <dgm:spPr/>
      <dgm:t>
        <a:bodyPr/>
        <a:lstStyle/>
        <a:p>
          <a:pPr rtl="0"/>
          <a:r>
            <a:rPr lang="en-GB" dirty="0" smtClean="0"/>
            <a:t>Planning</a:t>
          </a:r>
          <a:endParaRPr lang="en-GB" dirty="0"/>
        </a:p>
      </dgm:t>
    </dgm:pt>
    <dgm:pt modelId="{938B95DA-49D3-4D5B-8055-EC87EA231D79}" type="parTrans" cxnId="{839BCB4E-92E1-48C9-AA53-EDFBA8DE10C4}">
      <dgm:prSet/>
      <dgm:spPr/>
      <dgm:t>
        <a:bodyPr/>
        <a:lstStyle/>
        <a:p>
          <a:endParaRPr lang="en-GB"/>
        </a:p>
      </dgm:t>
    </dgm:pt>
    <dgm:pt modelId="{107792DA-4DE6-436B-9961-904B2C3F2A2E}" type="sibTrans" cxnId="{839BCB4E-92E1-48C9-AA53-EDFBA8DE10C4}">
      <dgm:prSet/>
      <dgm:spPr/>
      <dgm:t>
        <a:bodyPr/>
        <a:lstStyle/>
        <a:p>
          <a:endParaRPr lang="en-GB"/>
        </a:p>
      </dgm:t>
    </dgm:pt>
    <dgm:pt modelId="{5AAB637E-153B-440E-883F-F738EC0BAADF}">
      <dgm:prSet/>
      <dgm:spPr/>
      <dgm:t>
        <a:bodyPr/>
        <a:lstStyle/>
        <a:p>
          <a:pPr rtl="0"/>
          <a:r>
            <a:rPr lang="en-GB" dirty="0" smtClean="0"/>
            <a:t>The planning department establishes the local plan under planning legislation. This enables the control of the erection and alteration of buildings, the removal of trees and hedges and the construction of roads and other hard landscaped areas. Development is restricted to areas earmarked for category developments which are contained within the local plan, for example industrial, residential, commercial, so that much of the environment can be protected and maintained.</a:t>
          </a:r>
          <a:endParaRPr lang="en-GB" dirty="0"/>
        </a:p>
      </dgm:t>
    </dgm:pt>
    <dgm:pt modelId="{D814B369-206B-487C-BB68-4A31F4ECB3A4}" type="parTrans" cxnId="{6DF69A26-0C91-4861-A6AF-9019053BC960}">
      <dgm:prSet/>
      <dgm:spPr/>
      <dgm:t>
        <a:bodyPr/>
        <a:lstStyle/>
        <a:p>
          <a:endParaRPr lang="en-GB"/>
        </a:p>
      </dgm:t>
    </dgm:pt>
    <dgm:pt modelId="{4A0192AA-E0B7-4BD6-9804-02164BB71609}" type="sibTrans" cxnId="{6DF69A26-0C91-4861-A6AF-9019053BC960}">
      <dgm:prSet/>
      <dgm:spPr/>
      <dgm:t>
        <a:bodyPr/>
        <a:lstStyle/>
        <a:p>
          <a:endParaRPr lang="en-GB"/>
        </a:p>
      </dgm:t>
    </dgm:pt>
    <dgm:pt modelId="{52229B3F-DD0B-4224-863E-397429CFEFCD}" type="pres">
      <dgm:prSet presAssocID="{D89605BA-F05F-490B-B74B-4770874712A7}" presName="linear" presStyleCnt="0">
        <dgm:presLayoutVars>
          <dgm:animLvl val="lvl"/>
          <dgm:resizeHandles val="exact"/>
        </dgm:presLayoutVars>
      </dgm:prSet>
      <dgm:spPr/>
    </dgm:pt>
    <dgm:pt modelId="{13F9FBE2-3FFD-4489-80D8-0EE462E65574}" type="pres">
      <dgm:prSet presAssocID="{ECF78DB7-AC8E-4C35-B4A0-F31F68D3A08E}" presName="parentText" presStyleLbl="node1" presStyleIdx="0" presStyleCnt="3">
        <dgm:presLayoutVars>
          <dgm:chMax val="0"/>
          <dgm:bulletEnabled val="1"/>
        </dgm:presLayoutVars>
      </dgm:prSet>
      <dgm:spPr/>
    </dgm:pt>
    <dgm:pt modelId="{2D05786C-F80E-4BFB-AB0B-BDF511310032}" type="pres">
      <dgm:prSet presAssocID="{3049F25F-3AD2-4B73-87F4-C92F2754C7AC}" presName="spacer" presStyleCnt="0"/>
      <dgm:spPr/>
    </dgm:pt>
    <dgm:pt modelId="{8C798173-CEEC-4B0A-815B-9978F3AD6368}" type="pres">
      <dgm:prSet presAssocID="{31F5F4E3-8632-45BC-925F-80C915BF4A8A}" presName="parentText" presStyleLbl="node1" presStyleIdx="1" presStyleCnt="3">
        <dgm:presLayoutVars>
          <dgm:chMax val="0"/>
          <dgm:bulletEnabled val="1"/>
        </dgm:presLayoutVars>
      </dgm:prSet>
      <dgm:spPr/>
    </dgm:pt>
    <dgm:pt modelId="{11767CB1-7D8C-44A0-9158-EC651F37FDCC}" type="pres">
      <dgm:prSet presAssocID="{107792DA-4DE6-436B-9961-904B2C3F2A2E}" presName="spacer" presStyleCnt="0"/>
      <dgm:spPr/>
    </dgm:pt>
    <dgm:pt modelId="{17F8E6E3-ADC5-4BCC-8FD4-7DAD4381C9E7}" type="pres">
      <dgm:prSet presAssocID="{5AAB637E-153B-440E-883F-F738EC0BAADF}" presName="parentText" presStyleLbl="node1" presStyleIdx="2" presStyleCnt="3">
        <dgm:presLayoutVars>
          <dgm:chMax val="0"/>
          <dgm:bulletEnabled val="1"/>
        </dgm:presLayoutVars>
      </dgm:prSet>
      <dgm:spPr/>
    </dgm:pt>
  </dgm:ptLst>
  <dgm:cxnLst>
    <dgm:cxn modelId="{839BCB4E-92E1-48C9-AA53-EDFBA8DE10C4}" srcId="{D89605BA-F05F-490B-B74B-4770874712A7}" destId="{31F5F4E3-8632-45BC-925F-80C915BF4A8A}" srcOrd="1" destOrd="0" parTransId="{938B95DA-49D3-4D5B-8055-EC87EA231D79}" sibTransId="{107792DA-4DE6-436B-9961-904B2C3F2A2E}"/>
    <dgm:cxn modelId="{26657098-4454-4865-AEE7-1FF7D077443B}" type="presOf" srcId="{D89605BA-F05F-490B-B74B-4770874712A7}" destId="{52229B3F-DD0B-4224-863E-397429CFEFCD}" srcOrd="0" destOrd="0" presId="urn:microsoft.com/office/officeart/2005/8/layout/vList2"/>
    <dgm:cxn modelId="{2D9700F2-2386-4D43-B1BE-86791F29374E}" type="presOf" srcId="{ECF78DB7-AC8E-4C35-B4A0-F31F68D3A08E}" destId="{13F9FBE2-3FFD-4489-80D8-0EE462E65574}" srcOrd="0" destOrd="0" presId="urn:microsoft.com/office/officeart/2005/8/layout/vList2"/>
    <dgm:cxn modelId="{4916FE08-9999-47BF-9019-1EFED1D68CB4}" type="presOf" srcId="{31F5F4E3-8632-45BC-925F-80C915BF4A8A}" destId="{8C798173-CEEC-4B0A-815B-9978F3AD6368}" srcOrd="0" destOrd="0" presId="urn:microsoft.com/office/officeart/2005/8/layout/vList2"/>
    <dgm:cxn modelId="{0BD6E590-A372-47D9-B794-3846839D5735}" type="presOf" srcId="{5AAB637E-153B-440E-883F-F738EC0BAADF}" destId="{17F8E6E3-ADC5-4BCC-8FD4-7DAD4381C9E7}" srcOrd="0" destOrd="0" presId="urn:microsoft.com/office/officeart/2005/8/layout/vList2"/>
    <dgm:cxn modelId="{D5FF2282-C458-4E78-B0F4-C59E3EEE5226}" srcId="{D89605BA-F05F-490B-B74B-4770874712A7}" destId="{ECF78DB7-AC8E-4C35-B4A0-F31F68D3A08E}" srcOrd="0" destOrd="0" parTransId="{83298A7C-A2FD-40C1-A0F1-3A98475D6F00}" sibTransId="{3049F25F-3AD2-4B73-87F4-C92F2754C7AC}"/>
    <dgm:cxn modelId="{6DF69A26-0C91-4861-A6AF-9019053BC960}" srcId="{D89605BA-F05F-490B-B74B-4770874712A7}" destId="{5AAB637E-153B-440E-883F-F738EC0BAADF}" srcOrd="2" destOrd="0" parTransId="{D814B369-206B-487C-BB68-4A31F4ECB3A4}" sibTransId="{4A0192AA-E0B7-4BD6-9804-02164BB71609}"/>
    <dgm:cxn modelId="{E0DA52FA-5A14-43C0-9C02-4094C3D96918}" type="presParOf" srcId="{52229B3F-DD0B-4224-863E-397429CFEFCD}" destId="{13F9FBE2-3FFD-4489-80D8-0EE462E65574}" srcOrd="0" destOrd="0" presId="urn:microsoft.com/office/officeart/2005/8/layout/vList2"/>
    <dgm:cxn modelId="{D1F6FE49-3B31-437A-B77C-001FC7CB5702}" type="presParOf" srcId="{52229B3F-DD0B-4224-863E-397429CFEFCD}" destId="{2D05786C-F80E-4BFB-AB0B-BDF511310032}" srcOrd="1" destOrd="0" presId="urn:microsoft.com/office/officeart/2005/8/layout/vList2"/>
    <dgm:cxn modelId="{0675B985-431B-4984-BC18-28087BE494CD}" type="presParOf" srcId="{52229B3F-DD0B-4224-863E-397429CFEFCD}" destId="{8C798173-CEEC-4B0A-815B-9978F3AD6368}" srcOrd="2" destOrd="0" presId="urn:microsoft.com/office/officeart/2005/8/layout/vList2"/>
    <dgm:cxn modelId="{722F5B5B-5392-41FB-9FD5-282F881F787A}" type="presParOf" srcId="{52229B3F-DD0B-4224-863E-397429CFEFCD}" destId="{11767CB1-7D8C-44A0-9158-EC651F37FDCC}" srcOrd="3" destOrd="0" presId="urn:microsoft.com/office/officeart/2005/8/layout/vList2"/>
    <dgm:cxn modelId="{280F14B4-92F9-4696-B110-5F89BE2759A2}" type="presParOf" srcId="{52229B3F-DD0B-4224-863E-397429CFEFCD}" destId="{17F8E6E3-ADC5-4BCC-8FD4-7DAD4381C9E7}" srcOrd="4"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0462F172-5CB6-4FCE-9B70-C4F742C3E2BC}" type="doc">
      <dgm:prSet loTypeId="urn:microsoft.com/office/officeart/2005/8/layout/hProcess9" loCatId="process" qsTypeId="urn:microsoft.com/office/officeart/2005/8/quickstyle/3d2" qsCatId="3D" csTypeId="urn:microsoft.com/office/officeart/2005/8/colors/accent0_3" csCatId="mainScheme"/>
      <dgm:spPr/>
      <dgm:t>
        <a:bodyPr/>
        <a:lstStyle/>
        <a:p>
          <a:endParaRPr lang="en-GB"/>
        </a:p>
      </dgm:t>
    </dgm:pt>
    <dgm:pt modelId="{4C24E6A6-D8D0-439C-AFD6-1377DFB5086E}">
      <dgm:prSet/>
      <dgm:spPr/>
      <dgm:t>
        <a:bodyPr/>
        <a:lstStyle/>
        <a:p>
          <a:pPr rtl="0"/>
          <a:r>
            <a:rPr lang="en-GB" b="1" dirty="0" smtClean="0"/>
            <a:t>Key Term -  </a:t>
          </a:r>
          <a:r>
            <a:rPr lang="en-GB" dirty="0" smtClean="0"/>
            <a:t>Local plan The document that sets out and controls the planning policy for the local authority’s area. It sets out where the authority wants industry and housing to grow.</a:t>
          </a:r>
          <a:endParaRPr lang="en-GB" dirty="0"/>
        </a:p>
      </dgm:t>
    </dgm:pt>
    <dgm:pt modelId="{C2B2F830-0DA2-417E-8530-B6B5C7457C1D}" type="parTrans" cxnId="{B4AC677A-7E39-4F07-B571-3BC1004D404E}">
      <dgm:prSet/>
      <dgm:spPr/>
      <dgm:t>
        <a:bodyPr/>
        <a:lstStyle/>
        <a:p>
          <a:endParaRPr lang="en-GB"/>
        </a:p>
      </dgm:t>
    </dgm:pt>
    <dgm:pt modelId="{6EF5A750-5ED8-43EF-97B0-58FCB4F2C7C2}" type="sibTrans" cxnId="{B4AC677A-7E39-4F07-B571-3BC1004D404E}">
      <dgm:prSet/>
      <dgm:spPr/>
      <dgm:t>
        <a:bodyPr/>
        <a:lstStyle/>
        <a:p>
          <a:endParaRPr lang="en-GB"/>
        </a:p>
      </dgm:t>
    </dgm:pt>
    <dgm:pt modelId="{4A1CE3D2-273E-4B28-B9B3-AA0F3F5A14E7}" type="pres">
      <dgm:prSet presAssocID="{0462F172-5CB6-4FCE-9B70-C4F742C3E2BC}" presName="CompostProcess" presStyleCnt="0">
        <dgm:presLayoutVars>
          <dgm:dir/>
          <dgm:resizeHandles val="exact"/>
        </dgm:presLayoutVars>
      </dgm:prSet>
      <dgm:spPr/>
    </dgm:pt>
    <dgm:pt modelId="{84956ADD-E656-4B1A-A833-EE3A79D333AA}" type="pres">
      <dgm:prSet presAssocID="{0462F172-5CB6-4FCE-9B70-C4F742C3E2BC}" presName="arrow" presStyleLbl="bgShp" presStyleIdx="0" presStyleCnt="1"/>
      <dgm:spPr/>
    </dgm:pt>
    <dgm:pt modelId="{783F1920-BDD3-4AA8-97AF-F3BAF4F96612}" type="pres">
      <dgm:prSet presAssocID="{0462F172-5CB6-4FCE-9B70-C4F742C3E2BC}" presName="linearProcess" presStyleCnt="0"/>
      <dgm:spPr/>
    </dgm:pt>
    <dgm:pt modelId="{8034A3C3-1C11-4D33-8143-F39336E05AE7}" type="pres">
      <dgm:prSet presAssocID="{4C24E6A6-D8D0-439C-AFD6-1377DFB5086E}" presName="textNode" presStyleLbl="node1" presStyleIdx="0" presStyleCnt="1">
        <dgm:presLayoutVars>
          <dgm:bulletEnabled val="1"/>
        </dgm:presLayoutVars>
      </dgm:prSet>
      <dgm:spPr/>
    </dgm:pt>
  </dgm:ptLst>
  <dgm:cxnLst>
    <dgm:cxn modelId="{9D59F3B1-2181-47CF-B35E-4765C2AFC3F3}" type="presOf" srcId="{0462F172-5CB6-4FCE-9B70-C4F742C3E2BC}" destId="{4A1CE3D2-273E-4B28-B9B3-AA0F3F5A14E7}" srcOrd="0" destOrd="0" presId="urn:microsoft.com/office/officeart/2005/8/layout/hProcess9"/>
    <dgm:cxn modelId="{B4AC677A-7E39-4F07-B571-3BC1004D404E}" srcId="{0462F172-5CB6-4FCE-9B70-C4F742C3E2BC}" destId="{4C24E6A6-D8D0-439C-AFD6-1377DFB5086E}" srcOrd="0" destOrd="0" parTransId="{C2B2F830-0DA2-417E-8530-B6B5C7457C1D}" sibTransId="{6EF5A750-5ED8-43EF-97B0-58FCB4F2C7C2}"/>
    <dgm:cxn modelId="{6BC89B1A-B9A8-4766-95B5-C966A15AAD74}" type="presOf" srcId="{4C24E6A6-D8D0-439C-AFD6-1377DFB5086E}" destId="{8034A3C3-1C11-4D33-8143-F39336E05AE7}" srcOrd="0" destOrd="0" presId="urn:microsoft.com/office/officeart/2005/8/layout/hProcess9"/>
    <dgm:cxn modelId="{1B30FB7B-62A1-41EB-8C96-A139A5B6BD8E}" type="presParOf" srcId="{4A1CE3D2-273E-4B28-B9B3-AA0F3F5A14E7}" destId="{84956ADD-E656-4B1A-A833-EE3A79D333AA}" srcOrd="0" destOrd="0" presId="urn:microsoft.com/office/officeart/2005/8/layout/hProcess9"/>
    <dgm:cxn modelId="{2D729F70-42B3-46F6-9936-03468F115F5D}" type="presParOf" srcId="{4A1CE3D2-273E-4B28-B9B3-AA0F3F5A14E7}" destId="{783F1920-BDD3-4AA8-97AF-F3BAF4F96612}" srcOrd="1" destOrd="0" presId="urn:microsoft.com/office/officeart/2005/8/layout/hProcess9"/>
    <dgm:cxn modelId="{E334321A-DB01-4C77-9B38-17D3D47A3749}" type="presParOf" srcId="{783F1920-BDD3-4AA8-97AF-F3BAF4F96612}" destId="{8034A3C3-1C11-4D33-8143-F39336E05AE7}" srcOrd="0" destOrd="0" presId="urn:microsoft.com/office/officeart/2005/8/layout/hProcess9"/>
  </dgm:cxnLst>
  <dgm:bg/>
  <dgm:whole/>
</dgm:dataModel>
</file>

<file path=ppt/diagrams/data14.xml><?xml version="1.0" encoding="utf-8"?>
<dgm:dataModel xmlns:dgm="http://schemas.openxmlformats.org/drawingml/2006/diagram" xmlns:a="http://schemas.openxmlformats.org/drawingml/2006/main">
  <dgm:ptLst>
    <dgm:pt modelId="{FBF83D1F-7053-451A-A8E8-1D156470DC37}"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BC1D45BD-3BB8-42FF-8437-CE6533D491BD}">
      <dgm:prSet/>
      <dgm:spPr/>
      <dgm:t>
        <a:bodyPr/>
        <a:lstStyle/>
        <a:p>
          <a:pPr rtl="0"/>
          <a:r>
            <a:rPr lang="en-GB" dirty="0" smtClean="0"/>
            <a:t>Environmental Services</a:t>
          </a:r>
          <a:endParaRPr lang="en-GB" dirty="0"/>
        </a:p>
      </dgm:t>
    </dgm:pt>
    <dgm:pt modelId="{024D7DBD-27EE-4B15-8AF4-60065E8E6FA3}" type="parTrans" cxnId="{764C05E4-8F74-4903-BEA7-921B48B90F86}">
      <dgm:prSet/>
      <dgm:spPr/>
      <dgm:t>
        <a:bodyPr/>
        <a:lstStyle/>
        <a:p>
          <a:endParaRPr lang="en-GB"/>
        </a:p>
      </dgm:t>
    </dgm:pt>
    <dgm:pt modelId="{8DA62FE4-C275-4E96-B38B-9CDF0C34C115}" type="sibTrans" cxnId="{764C05E4-8F74-4903-BEA7-921B48B90F86}">
      <dgm:prSet/>
      <dgm:spPr/>
      <dgm:t>
        <a:bodyPr/>
        <a:lstStyle/>
        <a:p>
          <a:endParaRPr lang="en-GB"/>
        </a:p>
      </dgm:t>
    </dgm:pt>
    <dgm:pt modelId="{7E1D311E-0CA5-446D-8FD6-2C36C202BDE1}" type="pres">
      <dgm:prSet presAssocID="{FBF83D1F-7053-451A-A8E8-1D156470DC37}" presName="linear" presStyleCnt="0">
        <dgm:presLayoutVars>
          <dgm:animLvl val="lvl"/>
          <dgm:resizeHandles val="exact"/>
        </dgm:presLayoutVars>
      </dgm:prSet>
      <dgm:spPr/>
    </dgm:pt>
    <dgm:pt modelId="{0E666254-E91A-4F64-B307-9AA46CDDAE2B}" type="pres">
      <dgm:prSet presAssocID="{BC1D45BD-3BB8-42FF-8437-CE6533D491BD}" presName="parentText" presStyleLbl="node1" presStyleIdx="0" presStyleCnt="1">
        <dgm:presLayoutVars>
          <dgm:chMax val="0"/>
          <dgm:bulletEnabled val="1"/>
        </dgm:presLayoutVars>
      </dgm:prSet>
      <dgm:spPr/>
    </dgm:pt>
  </dgm:ptLst>
  <dgm:cxnLst>
    <dgm:cxn modelId="{764C05E4-8F74-4903-BEA7-921B48B90F86}" srcId="{FBF83D1F-7053-451A-A8E8-1D156470DC37}" destId="{BC1D45BD-3BB8-42FF-8437-CE6533D491BD}" srcOrd="0" destOrd="0" parTransId="{024D7DBD-27EE-4B15-8AF4-60065E8E6FA3}" sibTransId="{8DA62FE4-C275-4E96-B38B-9CDF0C34C115}"/>
    <dgm:cxn modelId="{E972A200-38ED-403F-8C10-6DD7D6E78FE1}" type="presOf" srcId="{FBF83D1F-7053-451A-A8E8-1D156470DC37}" destId="{7E1D311E-0CA5-446D-8FD6-2C36C202BDE1}" srcOrd="0" destOrd="0" presId="urn:microsoft.com/office/officeart/2005/8/layout/vList2"/>
    <dgm:cxn modelId="{75802E62-C21A-4E64-98A6-7BD2156DAA4E}" type="presOf" srcId="{BC1D45BD-3BB8-42FF-8437-CE6533D491BD}" destId="{0E666254-E91A-4F64-B307-9AA46CDDAE2B}" srcOrd="0" destOrd="0" presId="urn:microsoft.com/office/officeart/2005/8/layout/vList2"/>
    <dgm:cxn modelId="{6D77B338-7B5D-40F2-8103-A59068DA0931}" type="presParOf" srcId="{7E1D311E-0CA5-446D-8FD6-2C36C202BDE1}" destId="{0E666254-E91A-4F64-B307-9AA46CDDAE2B}" srcOrd="0"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94FF4480-8162-4B40-A936-C6BD0D72A556}" type="doc">
      <dgm:prSet loTypeId="urn:microsoft.com/office/officeart/2005/8/layout/hProcess9" loCatId="process" qsTypeId="urn:microsoft.com/office/officeart/2005/8/quickstyle/3d2" qsCatId="3D" csTypeId="urn:microsoft.com/office/officeart/2005/8/colors/accent6_2" csCatId="accent6"/>
      <dgm:spPr/>
      <dgm:t>
        <a:bodyPr/>
        <a:lstStyle/>
        <a:p>
          <a:endParaRPr lang="en-GB"/>
        </a:p>
      </dgm:t>
    </dgm:pt>
    <dgm:pt modelId="{CB978BAA-EE9A-4694-8CE5-555554ECEEB7}">
      <dgm:prSet/>
      <dgm:spPr/>
      <dgm:t>
        <a:bodyPr/>
        <a:lstStyle/>
        <a:p>
          <a:pPr rtl="0"/>
          <a:r>
            <a:rPr lang="en-GB" dirty="0" smtClean="0"/>
            <a:t>It is the responsibility of local authorities to provide the local community with the following environmental services:</a:t>
          </a:r>
          <a:endParaRPr lang="en-GB" dirty="0"/>
        </a:p>
      </dgm:t>
    </dgm:pt>
    <dgm:pt modelId="{CB490BF0-AF1B-4225-8F5D-51C6232BBAEF}" type="parTrans" cxnId="{F77F6902-4982-40F5-84F5-E8CF6CF2E621}">
      <dgm:prSet/>
      <dgm:spPr/>
      <dgm:t>
        <a:bodyPr/>
        <a:lstStyle/>
        <a:p>
          <a:endParaRPr lang="en-GB"/>
        </a:p>
      </dgm:t>
    </dgm:pt>
    <dgm:pt modelId="{A9B05A4A-992B-4867-8442-E947EDE94B04}" type="sibTrans" cxnId="{F77F6902-4982-40F5-84F5-E8CF6CF2E621}">
      <dgm:prSet/>
      <dgm:spPr/>
      <dgm:t>
        <a:bodyPr/>
        <a:lstStyle/>
        <a:p>
          <a:endParaRPr lang="en-GB"/>
        </a:p>
      </dgm:t>
    </dgm:pt>
    <dgm:pt modelId="{59C0D0FB-AB09-47FA-A3DA-8539C70505B7}" type="pres">
      <dgm:prSet presAssocID="{94FF4480-8162-4B40-A936-C6BD0D72A556}" presName="CompostProcess" presStyleCnt="0">
        <dgm:presLayoutVars>
          <dgm:dir/>
          <dgm:resizeHandles val="exact"/>
        </dgm:presLayoutVars>
      </dgm:prSet>
      <dgm:spPr/>
    </dgm:pt>
    <dgm:pt modelId="{62545000-8FF7-4E64-BF74-C1B54E53E375}" type="pres">
      <dgm:prSet presAssocID="{94FF4480-8162-4B40-A936-C6BD0D72A556}" presName="arrow" presStyleLbl="bgShp" presStyleIdx="0" presStyleCnt="1"/>
      <dgm:spPr/>
    </dgm:pt>
    <dgm:pt modelId="{BEE9932E-0CDF-4C5B-8B38-D68BC1FFFDE3}" type="pres">
      <dgm:prSet presAssocID="{94FF4480-8162-4B40-A936-C6BD0D72A556}" presName="linearProcess" presStyleCnt="0"/>
      <dgm:spPr/>
    </dgm:pt>
    <dgm:pt modelId="{8CF0EA3F-330B-4E5C-AC70-43795C04BBFF}" type="pres">
      <dgm:prSet presAssocID="{CB978BAA-EE9A-4694-8CE5-555554ECEEB7}" presName="textNode" presStyleLbl="node1" presStyleIdx="0" presStyleCnt="1">
        <dgm:presLayoutVars>
          <dgm:bulletEnabled val="1"/>
        </dgm:presLayoutVars>
      </dgm:prSet>
      <dgm:spPr/>
    </dgm:pt>
  </dgm:ptLst>
  <dgm:cxnLst>
    <dgm:cxn modelId="{1EBDD4BA-061A-4EA7-B922-7F549DDA6DDC}" type="presOf" srcId="{94FF4480-8162-4B40-A936-C6BD0D72A556}" destId="{59C0D0FB-AB09-47FA-A3DA-8539C70505B7}" srcOrd="0" destOrd="0" presId="urn:microsoft.com/office/officeart/2005/8/layout/hProcess9"/>
    <dgm:cxn modelId="{A3EB1394-F229-412E-AE75-A1CCF0AD378D}" type="presOf" srcId="{CB978BAA-EE9A-4694-8CE5-555554ECEEB7}" destId="{8CF0EA3F-330B-4E5C-AC70-43795C04BBFF}" srcOrd="0" destOrd="0" presId="urn:microsoft.com/office/officeart/2005/8/layout/hProcess9"/>
    <dgm:cxn modelId="{F77F6902-4982-40F5-84F5-E8CF6CF2E621}" srcId="{94FF4480-8162-4B40-A936-C6BD0D72A556}" destId="{CB978BAA-EE9A-4694-8CE5-555554ECEEB7}" srcOrd="0" destOrd="0" parTransId="{CB490BF0-AF1B-4225-8F5D-51C6232BBAEF}" sibTransId="{A9B05A4A-992B-4867-8442-E947EDE94B04}"/>
    <dgm:cxn modelId="{9A3E88E4-E357-4F59-8FF1-E908F24B1326}" type="presParOf" srcId="{59C0D0FB-AB09-47FA-A3DA-8539C70505B7}" destId="{62545000-8FF7-4E64-BF74-C1B54E53E375}" srcOrd="0" destOrd="0" presId="urn:microsoft.com/office/officeart/2005/8/layout/hProcess9"/>
    <dgm:cxn modelId="{51A517CD-E6AA-4B3B-B43D-DB87ED12C943}" type="presParOf" srcId="{59C0D0FB-AB09-47FA-A3DA-8539C70505B7}" destId="{BEE9932E-0CDF-4C5B-8B38-D68BC1FFFDE3}" srcOrd="1" destOrd="0" presId="urn:microsoft.com/office/officeart/2005/8/layout/hProcess9"/>
    <dgm:cxn modelId="{C5F6D248-CF5B-4B12-8EE0-16507EE533CF}" type="presParOf" srcId="{BEE9932E-0CDF-4C5B-8B38-D68BC1FFFDE3}" destId="{8CF0EA3F-330B-4E5C-AC70-43795C04BBFF}" srcOrd="0" destOrd="0" presId="urn:microsoft.com/office/officeart/2005/8/layout/hProcess9"/>
  </dgm:cxnLst>
  <dgm:bg/>
  <dgm:whole/>
</dgm:dataModel>
</file>

<file path=ppt/diagrams/data16.xml><?xml version="1.0" encoding="utf-8"?>
<dgm:dataModel xmlns:dgm="http://schemas.openxmlformats.org/drawingml/2006/diagram" xmlns:a="http://schemas.openxmlformats.org/drawingml/2006/main">
  <dgm:ptLst>
    <dgm:pt modelId="{CD873D79-ABC8-4267-92F6-BA36161B5670}" type="doc">
      <dgm:prSet loTypeId="urn:microsoft.com/office/officeart/2005/8/layout/vList2" loCatId="list" qsTypeId="urn:microsoft.com/office/officeart/2005/8/quickstyle/3d2" qsCatId="3D" csTypeId="urn:microsoft.com/office/officeart/2005/8/colors/accent2_2" csCatId="accent2"/>
      <dgm:spPr/>
      <dgm:t>
        <a:bodyPr/>
        <a:lstStyle/>
        <a:p>
          <a:endParaRPr lang="en-GB"/>
        </a:p>
      </dgm:t>
    </dgm:pt>
    <dgm:pt modelId="{08B3C9A3-3C15-43DE-9D86-96A585489FCC}">
      <dgm:prSet/>
      <dgm:spPr/>
      <dgm:t>
        <a:bodyPr/>
        <a:lstStyle/>
        <a:p>
          <a:pPr rtl="0"/>
          <a:r>
            <a:rPr lang="en-GB" dirty="0" smtClean="0"/>
            <a:t>municipal waste collection and disposal</a:t>
          </a:r>
          <a:endParaRPr lang="en-GB" dirty="0"/>
        </a:p>
      </dgm:t>
    </dgm:pt>
    <dgm:pt modelId="{147CFC9E-F8C2-4436-AAF3-0A2C6759C634}" type="parTrans" cxnId="{6F3509EB-E65A-4397-B705-3F2269426536}">
      <dgm:prSet/>
      <dgm:spPr/>
      <dgm:t>
        <a:bodyPr/>
        <a:lstStyle/>
        <a:p>
          <a:endParaRPr lang="en-GB"/>
        </a:p>
      </dgm:t>
    </dgm:pt>
    <dgm:pt modelId="{EAF93078-92C1-40E0-B615-24581DABE2A5}" type="sibTrans" cxnId="{6F3509EB-E65A-4397-B705-3F2269426536}">
      <dgm:prSet/>
      <dgm:spPr/>
      <dgm:t>
        <a:bodyPr/>
        <a:lstStyle/>
        <a:p>
          <a:endParaRPr lang="en-GB"/>
        </a:p>
      </dgm:t>
    </dgm:pt>
    <dgm:pt modelId="{A5C41CA9-4367-4EF6-8EAF-15CD897EDE6A}">
      <dgm:prSet/>
      <dgm:spPr/>
      <dgm:t>
        <a:bodyPr/>
        <a:lstStyle/>
        <a:p>
          <a:pPr rtl="0"/>
          <a:r>
            <a:rPr lang="en-GB" dirty="0" smtClean="0"/>
            <a:t>recycling </a:t>
          </a:r>
          <a:endParaRPr lang="en-GB" dirty="0"/>
        </a:p>
      </dgm:t>
    </dgm:pt>
    <dgm:pt modelId="{1F9D97CD-431D-4813-8083-7993514A1FA7}" type="parTrans" cxnId="{7905EA5E-AAAA-4CAB-9320-30644B8C327B}">
      <dgm:prSet/>
      <dgm:spPr/>
      <dgm:t>
        <a:bodyPr/>
        <a:lstStyle/>
        <a:p>
          <a:endParaRPr lang="en-GB"/>
        </a:p>
      </dgm:t>
    </dgm:pt>
    <dgm:pt modelId="{38C83DCE-A553-47F2-B79E-F4B63966B6F1}" type="sibTrans" cxnId="{7905EA5E-AAAA-4CAB-9320-30644B8C327B}">
      <dgm:prSet/>
      <dgm:spPr/>
      <dgm:t>
        <a:bodyPr/>
        <a:lstStyle/>
        <a:p>
          <a:endParaRPr lang="en-GB"/>
        </a:p>
      </dgm:t>
    </dgm:pt>
    <dgm:pt modelId="{0266C125-C635-4C27-B5CD-A64C4723C833}">
      <dgm:prSet/>
      <dgm:spPr/>
      <dgm:t>
        <a:bodyPr/>
        <a:lstStyle/>
        <a:p>
          <a:pPr rtl="0"/>
          <a:r>
            <a:rPr lang="en-GB" dirty="0" smtClean="0"/>
            <a:t>pollution control </a:t>
          </a:r>
          <a:endParaRPr lang="en-GB" dirty="0"/>
        </a:p>
      </dgm:t>
    </dgm:pt>
    <dgm:pt modelId="{5BCA4205-E16C-4101-B943-C9D8130ED067}" type="parTrans" cxnId="{034D11B7-E5F5-4506-8230-FF5AF2455775}">
      <dgm:prSet/>
      <dgm:spPr/>
      <dgm:t>
        <a:bodyPr/>
        <a:lstStyle/>
        <a:p>
          <a:endParaRPr lang="en-GB"/>
        </a:p>
      </dgm:t>
    </dgm:pt>
    <dgm:pt modelId="{31024011-B2E3-4D28-9EFF-FA59BE28A9BC}" type="sibTrans" cxnId="{034D11B7-E5F5-4506-8230-FF5AF2455775}">
      <dgm:prSet/>
      <dgm:spPr/>
      <dgm:t>
        <a:bodyPr/>
        <a:lstStyle/>
        <a:p>
          <a:endParaRPr lang="en-GB"/>
        </a:p>
      </dgm:t>
    </dgm:pt>
    <dgm:pt modelId="{18A2066C-12DB-44B0-9BFD-75055EA9B7E8}">
      <dgm:prSet/>
      <dgm:spPr/>
      <dgm:t>
        <a:bodyPr/>
        <a:lstStyle/>
        <a:p>
          <a:pPr rtl="0"/>
          <a:r>
            <a:rPr lang="en-GB" dirty="0" smtClean="0"/>
            <a:t>noise control </a:t>
          </a:r>
          <a:endParaRPr lang="en-GB" dirty="0"/>
        </a:p>
      </dgm:t>
    </dgm:pt>
    <dgm:pt modelId="{2102A825-9C0C-416A-A6BB-6CD1DEEBF712}" type="parTrans" cxnId="{910B951D-49A5-4303-985D-06D65965BC5E}">
      <dgm:prSet/>
      <dgm:spPr/>
      <dgm:t>
        <a:bodyPr/>
        <a:lstStyle/>
        <a:p>
          <a:endParaRPr lang="en-GB"/>
        </a:p>
      </dgm:t>
    </dgm:pt>
    <dgm:pt modelId="{04884BCE-8284-43D8-9964-F165A1C1F12F}" type="sibTrans" cxnId="{910B951D-49A5-4303-985D-06D65965BC5E}">
      <dgm:prSet/>
      <dgm:spPr/>
      <dgm:t>
        <a:bodyPr/>
        <a:lstStyle/>
        <a:p>
          <a:endParaRPr lang="en-GB"/>
        </a:p>
      </dgm:t>
    </dgm:pt>
    <dgm:pt modelId="{09C88C86-3E8D-4B44-BC62-3CCC2623A9CD}">
      <dgm:prSet/>
      <dgm:spPr/>
      <dgm:t>
        <a:bodyPr/>
        <a:lstStyle/>
        <a:p>
          <a:pPr rtl="0"/>
          <a:r>
            <a:rPr lang="en-GB" dirty="0" smtClean="0"/>
            <a:t>clean air </a:t>
          </a:r>
          <a:endParaRPr lang="en-GB" dirty="0"/>
        </a:p>
      </dgm:t>
    </dgm:pt>
    <dgm:pt modelId="{D37427FB-4FA7-4DE5-9436-671393DDEA5C}" type="parTrans" cxnId="{C9EF9188-0BDA-422A-8A91-E4194E418415}">
      <dgm:prSet/>
      <dgm:spPr/>
      <dgm:t>
        <a:bodyPr/>
        <a:lstStyle/>
        <a:p>
          <a:endParaRPr lang="en-GB"/>
        </a:p>
      </dgm:t>
    </dgm:pt>
    <dgm:pt modelId="{1BE20005-E0BD-4A19-B13D-E2F5485A9107}" type="sibTrans" cxnId="{C9EF9188-0BDA-422A-8A91-E4194E418415}">
      <dgm:prSet/>
      <dgm:spPr/>
      <dgm:t>
        <a:bodyPr/>
        <a:lstStyle/>
        <a:p>
          <a:endParaRPr lang="en-GB"/>
        </a:p>
      </dgm:t>
    </dgm:pt>
    <dgm:pt modelId="{A6F6B22E-8331-403F-BE59-FE55CDCECF11}">
      <dgm:prSet/>
      <dgm:spPr/>
      <dgm:t>
        <a:bodyPr/>
        <a:lstStyle/>
        <a:p>
          <a:pPr rtl="0"/>
          <a:r>
            <a:rPr lang="en-GB" dirty="0" smtClean="0"/>
            <a:t>public health</a:t>
          </a:r>
          <a:endParaRPr lang="en-GB" dirty="0"/>
        </a:p>
      </dgm:t>
    </dgm:pt>
    <dgm:pt modelId="{531B69D3-AB42-4DB6-A9B7-0EDE834E8BEF}" type="parTrans" cxnId="{3BAE4585-18AC-4671-93AC-E8928AA242D1}">
      <dgm:prSet/>
      <dgm:spPr/>
      <dgm:t>
        <a:bodyPr/>
        <a:lstStyle/>
        <a:p>
          <a:endParaRPr lang="en-GB"/>
        </a:p>
      </dgm:t>
    </dgm:pt>
    <dgm:pt modelId="{1001CEF6-71A2-4AB8-BD09-5C96BFC2CB2F}" type="sibTrans" cxnId="{3BAE4585-18AC-4671-93AC-E8928AA242D1}">
      <dgm:prSet/>
      <dgm:spPr/>
      <dgm:t>
        <a:bodyPr/>
        <a:lstStyle/>
        <a:p>
          <a:endParaRPr lang="en-GB"/>
        </a:p>
      </dgm:t>
    </dgm:pt>
    <dgm:pt modelId="{F1CFEAF9-FC94-49C8-A14C-A558FF23A7BD}">
      <dgm:prSet/>
      <dgm:spPr/>
      <dgm:t>
        <a:bodyPr/>
        <a:lstStyle/>
        <a:p>
          <a:pPr rtl="0"/>
          <a:r>
            <a:rPr lang="en-GB" dirty="0" smtClean="0"/>
            <a:t>commercial waste</a:t>
          </a:r>
          <a:endParaRPr lang="en-GB" dirty="0"/>
        </a:p>
      </dgm:t>
    </dgm:pt>
    <dgm:pt modelId="{DF13AF84-CDCF-4F73-B13C-2C738466EDDA}" type="parTrans" cxnId="{16781646-46F8-4FD9-87C2-2ABE5E5CDE3B}">
      <dgm:prSet/>
      <dgm:spPr/>
      <dgm:t>
        <a:bodyPr/>
        <a:lstStyle/>
        <a:p>
          <a:endParaRPr lang="en-GB"/>
        </a:p>
      </dgm:t>
    </dgm:pt>
    <dgm:pt modelId="{5F885CAA-C2C7-4A0E-A0EC-45A5892B01ED}" type="sibTrans" cxnId="{16781646-46F8-4FD9-87C2-2ABE5E5CDE3B}">
      <dgm:prSet/>
      <dgm:spPr/>
      <dgm:t>
        <a:bodyPr/>
        <a:lstStyle/>
        <a:p>
          <a:endParaRPr lang="en-GB"/>
        </a:p>
      </dgm:t>
    </dgm:pt>
    <dgm:pt modelId="{1B2098B0-51EB-430F-BBCE-3F32A99E6B52}">
      <dgm:prSet/>
      <dgm:spPr/>
      <dgm:t>
        <a:bodyPr/>
        <a:lstStyle/>
        <a:p>
          <a:pPr rtl="0"/>
          <a:r>
            <a:rPr lang="en-GB" dirty="0" smtClean="0"/>
            <a:t>food safety.</a:t>
          </a:r>
          <a:endParaRPr lang="en-GB" dirty="0"/>
        </a:p>
      </dgm:t>
    </dgm:pt>
    <dgm:pt modelId="{8F3F5159-4C99-4D55-A99C-FCBC19CF0591}" type="parTrans" cxnId="{8CF5B6C3-EA1C-40AE-8E6E-68F6EE939AEA}">
      <dgm:prSet/>
      <dgm:spPr/>
      <dgm:t>
        <a:bodyPr/>
        <a:lstStyle/>
        <a:p>
          <a:endParaRPr lang="en-GB"/>
        </a:p>
      </dgm:t>
    </dgm:pt>
    <dgm:pt modelId="{57B9A582-14C7-4F76-9225-F25A78B42D68}" type="sibTrans" cxnId="{8CF5B6C3-EA1C-40AE-8E6E-68F6EE939AEA}">
      <dgm:prSet/>
      <dgm:spPr/>
      <dgm:t>
        <a:bodyPr/>
        <a:lstStyle/>
        <a:p>
          <a:endParaRPr lang="en-GB"/>
        </a:p>
      </dgm:t>
    </dgm:pt>
    <dgm:pt modelId="{6619930B-0137-44CB-80F8-C27654B7E240}" type="pres">
      <dgm:prSet presAssocID="{CD873D79-ABC8-4267-92F6-BA36161B5670}" presName="linear" presStyleCnt="0">
        <dgm:presLayoutVars>
          <dgm:animLvl val="lvl"/>
          <dgm:resizeHandles val="exact"/>
        </dgm:presLayoutVars>
      </dgm:prSet>
      <dgm:spPr/>
    </dgm:pt>
    <dgm:pt modelId="{F58CD867-06F0-417F-B7D5-C2B78BB42C07}" type="pres">
      <dgm:prSet presAssocID="{08B3C9A3-3C15-43DE-9D86-96A585489FCC}" presName="parentText" presStyleLbl="node1" presStyleIdx="0" presStyleCnt="8">
        <dgm:presLayoutVars>
          <dgm:chMax val="0"/>
          <dgm:bulletEnabled val="1"/>
        </dgm:presLayoutVars>
      </dgm:prSet>
      <dgm:spPr/>
    </dgm:pt>
    <dgm:pt modelId="{6E9DD671-05F7-41F1-8AC1-7403DD6ABA4F}" type="pres">
      <dgm:prSet presAssocID="{EAF93078-92C1-40E0-B615-24581DABE2A5}" presName="spacer" presStyleCnt="0"/>
      <dgm:spPr/>
    </dgm:pt>
    <dgm:pt modelId="{B14D20DF-084D-48C3-B4FD-C83FBD7EA80C}" type="pres">
      <dgm:prSet presAssocID="{A5C41CA9-4367-4EF6-8EAF-15CD897EDE6A}" presName="parentText" presStyleLbl="node1" presStyleIdx="1" presStyleCnt="8">
        <dgm:presLayoutVars>
          <dgm:chMax val="0"/>
          <dgm:bulletEnabled val="1"/>
        </dgm:presLayoutVars>
      </dgm:prSet>
      <dgm:spPr/>
    </dgm:pt>
    <dgm:pt modelId="{5FF27475-FE9C-4A33-B946-5393ACBB488B}" type="pres">
      <dgm:prSet presAssocID="{38C83DCE-A553-47F2-B79E-F4B63966B6F1}" presName="spacer" presStyleCnt="0"/>
      <dgm:spPr/>
    </dgm:pt>
    <dgm:pt modelId="{7658BB27-5A4E-4F11-9AEB-E8A40294E5E5}" type="pres">
      <dgm:prSet presAssocID="{0266C125-C635-4C27-B5CD-A64C4723C833}" presName="parentText" presStyleLbl="node1" presStyleIdx="2" presStyleCnt="8">
        <dgm:presLayoutVars>
          <dgm:chMax val="0"/>
          <dgm:bulletEnabled val="1"/>
        </dgm:presLayoutVars>
      </dgm:prSet>
      <dgm:spPr/>
    </dgm:pt>
    <dgm:pt modelId="{37657904-7D88-411F-A4E0-FDBDD286F1F5}" type="pres">
      <dgm:prSet presAssocID="{31024011-B2E3-4D28-9EFF-FA59BE28A9BC}" presName="spacer" presStyleCnt="0"/>
      <dgm:spPr/>
    </dgm:pt>
    <dgm:pt modelId="{28712947-2F47-4EE0-B690-D388A4E0C6E1}" type="pres">
      <dgm:prSet presAssocID="{18A2066C-12DB-44B0-9BFD-75055EA9B7E8}" presName="parentText" presStyleLbl="node1" presStyleIdx="3" presStyleCnt="8">
        <dgm:presLayoutVars>
          <dgm:chMax val="0"/>
          <dgm:bulletEnabled val="1"/>
        </dgm:presLayoutVars>
      </dgm:prSet>
      <dgm:spPr/>
    </dgm:pt>
    <dgm:pt modelId="{3424CC48-7EB2-4EE7-B48D-C7F5533F4B29}" type="pres">
      <dgm:prSet presAssocID="{04884BCE-8284-43D8-9964-F165A1C1F12F}" presName="spacer" presStyleCnt="0"/>
      <dgm:spPr/>
    </dgm:pt>
    <dgm:pt modelId="{6A42039F-A6FB-4F3A-96EE-738CC5E31823}" type="pres">
      <dgm:prSet presAssocID="{09C88C86-3E8D-4B44-BC62-3CCC2623A9CD}" presName="parentText" presStyleLbl="node1" presStyleIdx="4" presStyleCnt="8">
        <dgm:presLayoutVars>
          <dgm:chMax val="0"/>
          <dgm:bulletEnabled val="1"/>
        </dgm:presLayoutVars>
      </dgm:prSet>
      <dgm:spPr/>
    </dgm:pt>
    <dgm:pt modelId="{4060F37E-D877-42E5-A49D-116C6E778165}" type="pres">
      <dgm:prSet presAssocID="{1BE20005-E0BD-4A19-B13D-E2F5485A9107}" presName="spacer" presStyleCnt="0"/>
      <dgm:spPr/>
    </dgm:pt>
    <dgm:pt modelId="{2662B401-0115-4607-9C05-EC21972FF4F9}" type="pres">
      <dgm:prSet presAssocID="{A6F6B22E-8331-403F-BE59-FE55CDCECF11}" presName="parentText" presStyleLbl="node1" presStyleIdx="5" presStyleCnt="8">
        <dgm:presLayoutVars>
          <dgm:chMax val="0"/>
          <dgm:bulletEnabled val="1"/>
        </dgm:presLayoutVars>
      </dgm:prSet>
      <dgm:spPr/>
    </dgm:pt>
    <dgm:pt modelId="{424D1F1B-34D3-411C-8905-767C78AB16D3}" type="pres">
      <dgm:prSet presAssocID="{1001CEF6-71A2-4AB8-BD09-5C96BFC2CB2F}" presName="spacer" presStyleCnt="0"/>
      <dgm:spPr/>
    </dgm:pt>
    <dgm:pt modelId="{7E459719-D5A3-41EE-941A-15AF6864F28B}" type="pres">
      <dgm:prSet presAssocID="{F1CFEAF9-FC94-49C8-A14C-A558FF23A7BD}" presName="parentText" presStyleLbl="node1" presStyleIdx="6" presStyleCnt="8">
        <dgm:presLayoutVars>
          <dgm:chMax val="0"/>
          <dgm:bulletEnabled val="1"/>
        </dgm:presLayoutVars>
      </dgm:prSet>
      <dgm:spPr/>
    </dgm:pt>
    <dgm:pt modelId="{7D0C2CAE-8652-4FF9-8804-51AF57F6ED53}" type="pres">
      <dgm:prSet presAssocID="{5F885CAA-C2C7-4A0E-A0EC-45A5892B01ED}" presName="spacer" presStyleCnt="0"/>
      <dgm:spPr/>
    </dgm:pt>
    <dgm:pt modelId="{2EAF2C9C-B9F7-4ADB-8D49-0DF96085F8F3}" type="pres">
      <dgm:prSet presAssocID="{1B2098B0-51EB-430F-BBCE-3F32A99E6B52}" presName="parentText" presStyleLbl="node1" presStyleIdx="7" presStyleCnt="8">
        <dgm:presLayoutVars>
          <dgm:chMax val="0"/>
          <dgm:bulletEnabled val="1"/>
        </dgm:presLayoutVars>
      </dgm:prSet>
      <dgm:spPr/>
    </dgm:pt>
  </dgm:ptLst>
  <dgm:cxnLst>
    <dgm:cxn modelId="{C9EF9188-0BDA-422A-8A91-E4194E418415}" srcId="{CD873D79-ABC8-4267-92F6-BA36161B5670}" destId="{09C88C86-3E8D-4B44-BC62-3CCC2623A9CD}" srcOrd="4" destOrd="0" parTransId="{D37427FB-4FA7-4DE5-9436-671393DDEA5C}" sibTransId="{1BE20005-E0BD-4A19-B13D-E2F5485A9107}"/>
    <dgm:cxn modelId="{ADAD128A-AD3C-4E57-9131-5C683C5CEB1C}" type="presOf" srcId="{1B2098B0-51EB-430F-BBCE-3F32A99E6B52}" destId="{2EAF2C9C-B9F7-4ADB-8D49-0DF96085F8F3}" srcOrd="0" destOrd="0" presId="urn:microsoft.com/office/officeart/2005/8/layout/vList2"/>
    <dgm:cxn modelId="{7943160A-CF82-4996-BC1E-B0DD7C6A9B88}" type="presOf" srcId="{CD873D79-ABC8-4267-92F6-BA36161B5670}" destId="{6619930B-0137-44CB-80F8-C27654B7E240}" srcOrd="0" destOrd="0" presId="urn:microsoft.com/office/officeart/2005/8/layout/vList2"/>
    <dgm:cxn modelId="{1E1F0332-B0A0-4228-838A-D163EB6BEA42}" type="presOf" srcId="{09C88C86-3E8D-4B44-BC62-3CCC2623A9CD}" destId="{6A42039F-A6FB-4F3A-96EE-738CC5E31823}" srcOrd="0" destOrd="0" presId="urn:microsoft.com/office/officeart/2005/8/layout/vList2"/>
    <dgm:cxn modelId="{16781646-46F8-4FD9-87C2-2ABE5E5CDE3B}" srcId="{CD873D79-ABC8-4267-92F6-BA36161B5670}" destId="{F1CFEAF9-FC94-49C8-A14C-A558FF23A7BD}" srcOrd="6" destOrd="0" parTransId="{DF13AF84-CDCF-4F73-B13C-2C738466EDDA}" sibTransId="{5F885CAA-C2C7-4A0E-A0EC-45A5892B01ED}"/>
    <dgm:cxn modelId="{8CF5B6C3-EA1C-40AE-8E6E-68F6EE939AEA}" srcId="{CD873D79-ABC8-4267-92F6-BA36161B5670}" destId="{1B2098B0-51EB-430F-BBCE-3F32A99E6B52}" srcOrd="7" destOrd="0" parTransId="{8F3F5159-4C99-4D55-A99C-FCBC19CF0591}" sibTransId="{57B9A582-14C7-4F76-9225-F25A78B42D68}"/>
    <dgm:cxn modelId="{54CC598B-8E59-4716-84FA-BCF61E242B86}" type="presOf" srcId="{A5C41CA9-4367-4EF6-8EAF-15CD897EDE6A}" destId="{B14D20DF-084D-48C3-B4FD-C83FBD7EA80C}" srcOrd="0" destOrd="0" presId="urn:microsoft.com/office/officeart/2005/8/layout/vList2"/>
    <dgm:cxn modelId="{910B951D-49A5-4303-985D-06D65965BC5E}" srcId="{CD873D79-ABC8-4267-92F6-BA36161B5670}" destId="{18A2066C-12DB-44B0-9BFD-75055EA9B7E8}" srcOrd="3" destOrd="0" parTransId="{2102A825-9C0C-416A-A6BB-6CD1DEEBF712}" sibTransId="{04884BCE-8284-43D8-9964-F165A1C1F12F}"/>
    <dgm:cxn modelId="{3BAE4585-18AC-4671-93AC-E8928AA242D1}" srcId="{CD873D79-ABC8-4267-92F6-BA36161B5670}" destId="{A6F6B22E-8331-403F-BE59-FE55CDCECF11}" srcOrd="5" destOrd="0" parTransId="{531B69D3-AB42-4DB6-A9B7-0EDE834E8BEF}" sibTransId="{1001CEF6-71A2-4AB8-BD09-5C96BFC2CB2F}"/>
    <dgm:cxn modelId="{6F3509EB-E65A-4397-B705-3F2269426536}" srcId="{CD873D79-ABC8-4267-92F6-BA36161B5670}" destId="{08B3C9A3-3C15-43DE-9D86-96A585489FCC}" srcOrd="0" destOrd="0" parTransId="{147CFC9E-F8C2-4436-AAF3-0A2C6759C634}" sibTransId="{EAF93078-92C1-40E0-B615-24581DABE2A5}"/>
    <dgm:cxn modelId="{034D11B7-E5F5-4506-8230-FF5AF2455775}" srcId="{CD873D79-ABC8-4267-92F6-BA36161B5670}" destId="{0266C125-C635-4C27-B5CD-A64C4723C833}" srcOrd="2" destOrd="0" parTransId="{5BCA4205-E16C-4101-B943-C9D8130ED067}" sibTransId="{31024011-B2E3-4D28-9EFF-FA59BE28A9BC}"/>
    <dgm:cxn modelId="{3E81B238-FD42-40BC-A0F0-5125336F6E1A}" type="presOf" srcId="{08B3C9A3-3C15-43DE-9D86-96A585489FCC}" destId="{F58CD867-06F0-417F-B7D5-C2B78BB42C07}" srcOrd="0" destOrd="0" presId="urn:microsoft.com/office/officeart/2005/8/layout/vList2"/>
    <dgm:cxn modelId="{9F41DA75-0568-4302-8102-B20B762656D8}" type="presOf" srcId="{0266C125-C635-4C27-B5CD-A64C4723C833}" destId="{7658BB27-5A4E-4F11-9AEB-E8A40294E5E5}" srcOrd="0" destOrd="0" presId="urn:microsoft.com/office/officeart/2005/8/layout/vList2"/>
    <dgm:cxn modelId="{D40F6D22-2DF7-4D2D-99DE-42CE64A3EA1B}" type="presOf" srcId="{A6F6B22E-8331-403F-BE59-FE55CDCECF11}" destId="{2662B401-0115-4607-9C05-EC21972FF4F9}" srcOrd="0" destOrd="0" presId="urn:microsoft.com/office/officeart/2005/8/layout/vList2"/>
    <dgm:cxn modelId="{7905EA5E-AAAA-4CAB-9320-30644B8C327B}" srcId="{CD873D79-ABC8-4267-92F6-BA36161B5670}" destId="{A5C41CA9-4367-4EF6-8EAF-15CD897EDE6A}" srcOrd="1" destOrd="0" parTransId="{1F9D97CD-431D-4813-8083-7993514A1FA7}" sibTransId="{38C83DCE-A553-47F2-B79E-F4B63966B6F1}"/>
    <dgm:cxn modelId="{A5D45077-22B2-4159-8D9B-761D3340C878}" type="presOf" srcId="{F1CFEAF9-FC94-49C8-A14C-A558FF23A7BD}" destId="{7E459719-D5A3-41EE-941A-15AF6864F28B}" srcOrd="0" destOrd="0" presId="urn:microsoft.com/office/officeart/2005/8/layout/vList2"/>
    <dgm:cxn modelId="{0972E13E-79D7-49F0-ABD8-DB2AA5FBB1E3}" type="presOf" srcId="{18A2066C-12DB-44B0-9BFD-75055EA9B7E8}" destId="{28712947-2F47-4EE0-B690-D388A4E0C6E1}" srcOrd="0" destOrd="0" presId="urn:microsoft.com/office/officeart/2005/8/layout/vList2"/>
    <dgm:cxn modelId="{CBECBAF4-CC31-4C96-A688-E197BA5D551F}" type="presParOf" srcId="{6619930B-0137-44CB-80F8-C27654B7E240}" destId="{F58CD867-06F0-417F-B7D5-C2B78BB42C07}" srcOrd="0" destOrd="0" presId="urn:microsoft.com/office/officeart/2005/8/layout/vList2"/>
    <dgm:cxn modelId="{28EE7087-BD62-4CDD-98F5-1C7F3857C341}" type="presParOf" srcId="{6619930B-0137-44CB-80F8-C27654B7E240}" destId="{6E9DD671-05F7-41F1-8AC1-7403DD6ABA4F}" srcOrd="1" destOrd="0" presId="urn:microsoft.com/office/officeart/2005/8/layout/vList2"/>
    <dgm:cxn modelId="{FD5C9FBC-E643-4628-8F31-D5DB1B224F3E}" type="presParOf" srcId="{6619930B-0137-44CB-80F8-C27654B7E240}" destId="{B14D20DF-084D-48C3-B4FD-C83FBD7EA80C}" srcOrd="2" destOrd="0" presId="urn:microsoft.com/office/officeart/2005/8/layout/vList2"/>
    <dgm:cxn modelId="{D8E90099-A864-4032-A92B-4B40CC8024CF}" type="presParOf" srcId="{6619930B-0137-44CB-80F8-C27654B7E240}" destId="{5FF27475-FE9C-4A33-B946-5393ACBB488B}" srcOrd="3" destOrd="0" presId="urn:microsoft.com/office/officeart/2005/8/layout/vList2"/>
    <dgm:cxn modelId="{56074ED7-9C6B-4E6F-98EA-29A282F313F6}" type="presParOf" srcId="{6619930B-0137-44CB-80F8-C27654B7E240}" destId="{7658BB27-5A4E-4F11-9AEB-E8A40294E5E5}" srcOrd="4" destOrd="0" presId="urn:microsoft.com/office/officeart/2005/8/layout/vList2"/>
    <dgm:cxn modelId="{093547F8-7AFF-42E6-899D-182A3CE386A8}" type="presParOf" srcId="{6619930B-0137-44CB-80F8-C27654B7E240}" destId="{37657904-7D88-411F-A4E0-FDBDD286F1F5}" srcOrd="5" destOrd="0" presId="urn:microsoft.com/office/officeart/2005/8/layout/vList2"/>
    <dgm:cxn modelId="{0AE7718E-AF67-402A-910A-6042F2438CEE}" type="presParOf" srcId="{6619930B-0137-44CB-80F8-C27654B7E240}" destId="{28712947-2F47-4EE0-B690-D388A4E0C6E1}" srcOrd="6" destOrd="0" presId="urn:microsoft.com/office/officeart/2005/8/layout/vList2"/>
    <dgm:cxn modelId="{D7D596C5-D624-4517-9402-5CAA166C5F9C}" type="presParOf" srcId="{6619930B-0137-44CB-80F8-C27654B7E240}" destId="{3424CC48-7EB2-4EE7-B48D-C7F5533F4B29}" srcOrd="7" destOrd="0" presId="urn:microsoft.com/office/officeart/2005/8/layout/vList2"/>
    <dgm:cxn modelId="{66CD5CEF-93EE-4311-8C7F-B7DBA9013785}" type="presParOf" srcId="{6619930B-0137-44CB-80F8-C27654B7E240}" destId="{6A42039F-A6FB-4F3A-96EE-738CC5E31823}" srcOrd="8" destOrd="0" presId="urn:microsoft.com/office/officeart/2005/8/layout/vList2"/>
    <dgm:cxn modelId="{DAAC3BBE-0E83-4AC3-8218-863F5F798FC6}" type="presParOf" srcId="{6619930B-0137-44CB-80F8-C27654B7E240}" destId="{4060F37E-D877-42E5-A49D-116C6E778165}" srcOrd="9" destOrd="0" presId="urn:microsoft.com/office/officeart/2005/8/layout/vList2"/>
    <dgm:cxn modelId="{34BF5E46-67F0-412F-9B37-7A47C8059AAC}" type="presParOf" srcId="{6619930B-0137-44CB-80F8-C27654B7E240}" destId="{2662B401-0115-4607-9C05-EC21972FF4F9}" srcOrd="10" destOrd="0" presId="urn:microsoft.com/office/officeart/2005/8/layout/vList2"/>
    <dgm:cxn modelId="{5346DEF4-292F-48D0-9606-FAA6E9C1127B}" type="presParOf" srcId="{6619930B-0137-44CB-80F8-C27654B7E240}" destId="{424D1F1B-34D3-411C-8905-767C78AB16D3}" srcOrd="11" destOrd="0" presId="urn:microsoft.com/office/officeart/2005/8/layout/vList2"/>
    <dgm:cxn modelId="{524CF33B-8AE9-418D-B8E0-BAD933F7223D}" type="presParOf" srcId="{6619930B-0137-44CB-80F8-C27654B7E240}" destId="{7E459719-D5A3-41EE-941A-15AF6864F28B}" srcOrd="12" destOrd="0" presId="urn:microsoft.com/office/officeart/2005/8/layout/vList2"/>
    <dgm:cxn modelId="{CE979262-AA83-4B7F-BEDF-25832E123380}" type="presParOf" srcId="{6619930B-0137-44CB-80F8-C27654B7E240}" destId="{7D0C2CAE-8652-4FF9-8804-51AF57F6ED53}" srcOrd="13" destOrd="0" presId="urn:microsoft.com/office/officeart/2005/8/layout/vList2"/>
    <dgm:cxn modelId="{D5E72158-3749-4A5C-B738-CCF4546950BA}" type="presParOf" srcId="{6619930B-0137-44CB-80F8-C27654B7E240}" destId="{2EAF2C9C-B9F7-4ADB-8D49-0DF96085F8F3}" srcOrd="14"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4A0B43F8-D957-4B58-A951-84DEE8875FCF}" type="doc">
      <dgm:prSet loTypeId="urn:microsoft.com/office/officeart/2005/8/layout/vList4" loCatId="list" qsTypeId="urn:microsoft.com/office/officeart/2005/8/quickstyle/simple1" qsCatId="simple" csTypeId="urn:microsoft.com/office/officeart/2005/8/colors/accent1_2" csCatId="accent1"/>
      <dgm:spPr/>
      <dgm:t>
        <a:bodyPr/>
        <a:lstStyle/>
        <a:p>
          <a:endParaRPr lang="en-GB"/>
        </a:p>
      </dgm:t>
    </dgm:pt>
    <dgm:pt modelId="{ADF60B5E-B219-4FB4-BBDB-F3CB994DF1ED}">
      <dgm:prSet/>
      <dgm:spPr/>
      <dgm:t>
        <a:bodyPr/>
        <a:lstStyle/>
        <a:p>
          <a:pPr rtl="0"/>
          <a:r>
            <a:rPr lang="en-GB" dirty="0" smtClean="0"/>
            <a:t>Building Control</a:t>
          </a:r>
          <a:endParaRPr lang="en-GB" dirty="0"/>
        </a:p>
      </dgm:t>
    </dgm:pt>
    <dgm:pt modelId="{13E25F87-24C3-4BF2-9A30-0F35F1CB0A4E}" type="parTrans" cxnId="{E323F179-4947-471F-8624-69AE415AC75B}">
      <dgm:prSet/>
      <dgm:spPr/>
      <dgm:t>
        <a:bodyPr/>
        <a:lstStyle/>
        <a:p>
          <a:endParaRPr lang="en-GB"/>
        </a:p>
      </dgm:t>
    </dgm:pt>
    <dgm:pt modelId="{86BD302E-B709-46E1-9CE3-4C767BBE6DE7}" type="sibTrans" cxnId="{E323F179-4947-471F-8624-69AE415AC75B}">
      <dgm:prSet/>
      <dgm:spPr/>
      <dgm:t>
        <a:bodyPr/>
        <a:lstStyle/>
        <a:p>
          <a:endParaRPr lang="en-GB"/>
        </a:p>
      </dgm:t>
    </dgm:pt>
    <dgm:pt modelId="{34C2460A-F1E0-4558-A0CC-4AE7B1EEA1C4}" type="pres">
      <dgm:prSet presAssocID="{4A0B43F8-D957-4B58-A951-84DEE8875FCF}" presName="linear" presStyleCnt="0">
        <dgm:presLayoutVars>
          <dgm:dir/>
          <dgm:resizeHandles val="exact"/>
        </dgm:presLayoutVars>
      </dgm:prSet>
      <dgm:spPr/>
    </dgm:pt>
    <dgm:pt modelId="{D2538E17-E81A-42BB-B0FC-2E2ACD30054A}" type="pres">
      <dgm:prSet presAssocID="{ADF60B5E-B219-4FB4-BBDB-F3CB994DF1ED}" presName="comp" presStyleCnt="0"/>
      <dgm:spPr/>
    </dgm:pt>
    <dgm:pt modelId="{BEBE3191-F319-4540-A654-9399D385F0FF}" type="pres">
      <dgm:prSet presAssocID="{ADF60B5E-B219-4FB4-BBDB-F3CB994DF1ED}" presName="box" presStyleLbl="node1" presStyleIdx="0" presStyleCnt="1"/>
      <dgm:spPr/>
    </dgm:pt>
    <dgm:pt modelId="{D63B0F2E-F737-45F4-8089-CF5FCC7F790C}" type="pres">
      <dgm:prSet presAssocID="{ADF60B5E-B219-4FB4-BBDB-F3CB994DF1ED}" presName="img" presStyleLbl="fgImgPlace1" presStyleIdx="0" presStyleCnt="1"/>
      <dgm:spPr>
        <a:blipFill rotWithShape="0">
          <a:blip xmlns:r="http://schemas.openxmlformats.org/officeDocument/2006/relationships" r:embed="rId1"/>
          <a:stretch>
            <a:fillRect/>
          </a:stretch>
        </a:blipFill>
      </dgm:spPr>
    </dgm:pt>
    <dgm:pt modelId="{31990B7B-9763-4CAD-B7A4-723FCEE9877E}" type="pres">
      <dgm:prSet presAssocID="{ADF60B5E-B219-4FB4-BBDB-F3CB994DF1ED}" presName="text" presStyleLbl="node1" presStyleIdx="0" presStyleCnt="1">
        <dgm:presLayoutVars>
          <dgm:bulletEnabled val="1"/>
        </dgm:presLayoutVars>
      </dgm:prSet>
      <dgm:spPr/>
    </dgm:pt>
  </dgm:ptLst>
  <dgm:cxnLst>
    <dgm:cxn modelId="{6A748995-A9C6-4087-AE1A-F885B9903D36}" type="presOf" srcId="{ADF60B5E-B219-4FB4-BBDB-F3CB994DF1ED}" destId="{31990B7B-9763-4CAD-B7A4-723FCEE9877E}" srcOrd="1" destOrd="0" presId="urn:microsoft.com/office/officeart/2005/8/layout/vList4"/>
    <dgm:cxn modelId="{66DEC211-D379-48B2-923A-4AFD9182DB22}" type="presOf" srcId="{4A0B43F8-D957-4B58-A951-84DEE8875FCF}" destId="{34C2460A-F1E0-4558-A0CC-4AE7B1EEA1C4}" srcOrd="0" destOrd="0" presId="urn:microsoft.com/office/officeart/2005/8/layout/vList4"/>
    <dgm:cxn modelId="{08D1FD96-9D3A-4DBD-977D-92EAEA3C523B}" type="presOf" srcId="{ADF60B5E-B219-4FB4-BBDB-F3CB994DF1ED}" destId="{BEBE3191-F319-4540-A654-9399D385F0FF}" srcOrd="0" destOrd="0" presId="urn:microsoft.com/office/officeart/2005/8/layout/vList4"/>
    <dgm:cxn modelId="{E323F179-4947-471F-8624-69AE415AC75B}" srcId="{4A0B43F8-D957-4B58-A951-84DEE8875FCF}" destId="{ADF60B5E-B219-4FB4-BBDB-F3CB994DF1ED}" srcOrd="0" destOrd="0" parTransId="{13E25F87-24C3-4BF2-9A30-0F35F1CB0A4E}" sibTransId="{86BD302E-B709-46E1-9CE3-4C767BBE6DE7}"/>
    <dgm:cxn modelId="{C8DB2145-2F6A-4DE9-BCE2-DE739DC5F7ED}" type="presParOf" srcId="{34C2460A-F1E0-4558-A0CC-4AE7B1EEA1C4}" destId="{D2538E17-E81A-42BB-B0FC-2E2ACD30054A}" srcOrd="0" destOrd="0" presId="urn:microsoft.com/office/officeart/2005/8/layout/vList4"/>
    <dgm:cxn modelId="{223DDF65-8E06-4669-A08E-9246C5201617}" type="presParOf" srcId="{D2538E17-E81A-42BB-B0FC-2E2ACD30054A}" destId="{BEBE3191-F319-4540-A654-9399D385F0FF}" srcOrd="0" destOrd="0" presId="urn:microsoft.com/office/officeart/2005/8/layout/vList4"/>
    <dgm:cxn modelId="{7DEC1286-4E63-4291-ADDA-59B0A22AFDF4}" type="presParOf" srcId="{D2538E17-E81A-42BB-B0FC-2E2ACD30054A}" destId="{D63B0F2E-F737-45F4-8089-CF5FCC7F790C}" srcOrd="1" destOrd="0" presId="urn:microsoft.com/office/officeart/2005/8/layout/vList4"/>
    <dgm:cxn modelId="{6AED9F00-CC5E-4BE9-B07C-428173F68111}" type="presParOf" srcId="{D2538E17-E81A-42BB-B0FC-2E2ACD30054A}" destId="{31990B7B-9763-4CAD-B7A4-723FCEE9877E}" srcOrd="2" destOrd="0" presId="urn:microsoft.com/office/officeart/2005/8/layout/vList4"/>
  </dgm:cxnLst>
  <dgm:bg/>
  <dgm:whole/>
</dgm:dataModel>
</file>

<file path=ppt/diagrams/data18.xml><?xml version="1.0" encoding="utf-8"?>
<dgm:dataModel xmlns:dgm="http://schemas.openxmlformats.org/drawingml/2006/diagram" xmlns:a="http://schemas.openxmlformats.org/drawingml/2006/main">
  <dgm:ptLst>
    <dgm:pt modelId="{49E6BC7B-4D37-4840-99AE-037ECF1E342D}" type="doc">
      <dgm:prSet loTypeId="urn:microsoft.com/office/officeart/2005/8/layout/hProcess9" loCatId="process" qsTypeId="urn:microsoft.com/office/officeart/2005/8/quickstyle/3d2" qsCatId="3D" csTypeId="urn:microsoft.com/office/officeart/2005/8/colors/colorful2" csCatId="colorful"/>
      <dgm:spPr/>
      <dgm:t>
        <a:bodyPr/>
        <a:lstStyle/>
        <a:p>
          <a:endParaRPr lang="en-GB"/>
        </a:p>
      </dgm:t>
    </dgm:pt>
    <dgm:pt modelId="{BA24C014-328F-4F64-AB65-1F371852499F}">
      <dgm:prSet custT="1"/>
      <dgm:spPr/>
      <dgm:t>
        <a:bodyPr/>
        <a:lstStyle/>
        <a:p>
          <a:pPr rtl="0"/>
          <a:r>
            <a:rPr lang="en-GB" sz="1600" b="1" dirty="0" smtClean="0"/>
            <a:t>This department controls the demolition, alteration and erection of both commercial and domestic buildings. The environmental aspects covered by building control include drainage, the thermal properties of a dwelling and hence carbon emissions and reduction, heating, power and lighting and ventilation. </a:t>
          </a:r>
          <a:endParaRPr lang="en-GB" sz="1600" b="1" dirty="0"/>
        </a:p>
      </dgm:t>
    </dgm:pt>
    <dgm:pt modelId="{483A8A79-4D72-436A-BF49-0F6F7D097A20}" type="parTrans" cxnId="{69E09324-768C-479C-B930-B2D112C36BA3}">
      <dgm:prSet/>
      <dgm:spPr/>
      <dgm:t>
        <a:bodyPr/>
        <a:lstStyle/>
        <a:p>
          <a:endParaRPr lang="en-GB"/>
        </a:p>
      </dgm:t>
    </dgm:pt>
    <dgm:pt modelId="{3CC464A4-7A6C-419D-A5CC-A7A15141226F}" type="sibTrans" cxnId="{69E09324-768C-479C-B930-B2D112C36BA3}">
      <dgm:prSet/>
      <dgm:spPr/>
      <dgm:t>
        <a:bodyPr/>
        <a:lstStyle/>
        <a:p>
          <a:endParaRPr lang="en-GB"/>
        </a:p>
      </dgm:t>
    </dgm:pt>
    <dgm:pt modelId="{3BEC099B-1459-4630-B919-87A5975C5A3E}">
      <dgm:prSet/>
      <dgm:spPr/>
      <dgm:t>
        <a:bodyPr/>
        <a:lstStyle/>
        <a:p>
          <a:pPr rtl="0"/>
          <a:r>
            <a:rPr lang="en-GB" b="1" dirty="0" smtClean="0"/>
            <a:t>Building control is often enforced through the checking of plans on conformity and by visual site inspections. Again, this department can legally enforce the regulations.</a:t>
          </a:r>
          <a:endParaRPr lang="en-GB" b="1" dirty="0"/>
        </a:p>
      </dgm:t>
    </dgm:pt>
    <dgm:pt modelId="{1EA334FC-438E-4F09-BAEB-C1AB110ABB85}" type="parTrans" cxnId="{B05941E8-6504-4E5A-84DC-0966C776CFEF}">
      <dgm:prSet/>
      <dgm:spPr/>
      <dgm:t>
        <a:bodyPr/>
        <a:lstStyle/>
        <a:p>
          <a:endParaRPr lang="en-GB"/>
        </a:p>
      </dgm:t>
    </dgm:pt>
    <dgm:pt modelId="{1FD4DD9E-E7BC-4472-990D-6F6E993839EC}" type="sibTrans" cxnId="{B05941E8-6504-4E5A-84DC-0966C776CFEF}">
      <dgm:prSet/>
      <dgm:spPr/>
      <dgm:t>
        <a:bodyPr/>
        <a:lstStyle/>
        <a:p>
          <a:endParaRPr lang="en-GB"/>
        </a:p>
      </dgm:t>
    </dgm:pt>
    <dgm:pt modelId="{EE734132-EBE3-42EE-9A47-EBD4216E2B2B}" type="pres">
      <dgm:prSet presAssocID="{49E6BC7B-4D37-4840-99AE-037ECF1E342D}" presName="CompostProcess" presStyleCnt="0">
        <dgm:presLayoutVars>
          <dgm:dir/>
          <dgm:resizeHandles val="exact"/>
        </dgm:presLayoutVars>
      </dgm:prSet>
      <dgm:spPr/>
    </dgm:pt>
    <dgm:pt modelId="{F13F3764-697F-4F26-B24B-03EC9DFF63E8}" type="pres">
      <dgm:prSet presAssocID="{49E6BC7B-4D37-4840-99AE-037ECF1E342D}" presName="arrow" presStyleLbl="bgShp" presStyleIdx="0" presStyleCnt="1"/>
      <dgm:spPr/>
    </dgm:pt>
    <dgm:pt modelId="{2C41E26E-14BA-4A0B-8949-5C024288F68D}" type="pres">
      <dgm:prSet presAssocID="{49E6BC7B-4D37-4840-99AE-037ECF1E342D}" presName="linearProcess" presStyleCnt="0"/>
      <dgm:spPr/>
    </dgm:pt>
    <dgm:pt modelId="{579BC99D-6265-413F-885F-4AD3ACB452E4}" type="pres">
      <dgm:prSet presAssocID="{BA24C014-328F-4F64-AB65-1F371852499F}" presName="textNode" presStyleLbl="node1" presStyleIdx="0" presStyleCnt="2">
        <dgm:presLayoutVars>
          <dgm:bulletEnabled val="1"/>
        </dgm:presLayoutVars>
      </dgm:prSet>
      <dgm:spPr/>
    </dgm:pt>
    <dgm:pt modelId="{D6453C5B-9CA7-4068-86FE-5CC8B344EA5F}" type="pres">
      <dgm:prSet presAssocID="{3CC464A4-7A6C-419D-A5CC-A7A15141226F}" presName="sibTrans" presStyleCnt="0"/>
      <dgm:spPr/>
    </dgm:pt>
    <dgm:pt modelId="{19197817-B67E-472A-A35F-07F42A0C46FD}" type="pres">
      <dgm:prSet presAssocID="{3BEC099B-1459-4630-B919-87A5975C5A3E}" presName="textNode" presStyleLbl="node1" presStyleIdx="1" presStyleCnt="2">
        <dgm:presLayoutVars>
          <dgm:bulletEnabled val="1"/>
        </dgm:presLayoutVars>
      </dgm:prSet>
      <dgm:spPr/>
    </dgm:pt>
  </dgm:ptLst>
  <dgm:cxnLst>
    <dgm:cxn modelId="{B05941E8-6504-4E5A-84DC-0966C776CFEF}" srcId="{49E6BC7B-4D37-4840-99AE-037ECF1E342D}" destId="{3BEC099B-1459-4630-B919-87A5975C5A3E}" srcOrd="1" destOrd="0" parTransId="{1EA334FC-438E-4F09-BAEB-C1AB110ABB85}" sibTransId="{1FD4DD9E-E7BC-4472-990D-6F6E993839EC}"/>
    <dgm:cxn modelId="{D0D27A5D-0A5C-4FD0-903A-579457FC9707}" type="presOf" srcId="{49E6BC7B-4D37-4840-99AE-037ECF1E342D}" destId="{EE734132-EBE3-42EE-9A47-EBD4216E2B2B}" srcOrd="0" destOrd="0" presId="urn:microsoft.com/office/officeart/2005/8/layout/hProcess9"/>
    <dgm:cxn modelId="{60EBEFF2-16C4-49A8-BBB4-5ECF38481E01}" type="presOf" srcId="{3BEC099B-1459-4630-B919-87A5975C5A3E}" destId="{19197817-B67E-472A-A35F-07F42A0C46FD}" srcOrd="0" destOrd="0" presId="urn:microsoft.com/office/officeart/2005/8/layout/hProcess9"/>
    <dgm:cxn modelId="{59BC2CC7-9937-4D4D-9C2E-45B465059960}" type="presOf" srcId="{BA24C014-328F-4F64-AB65-1F371852499F}" destId="{579BC99D-6265-413F-885F-4AD3ACB452E4}" srcOrd="0" destOrd="0" presId="urn:microsoft.com/office/officeart/2005/8/layout/hProcess9"/>
    <dgm:cxn modelId="{69E09324-768C-479C-B930-B2D112C36BA3}" srcId="{49E6BC7B-4D37-4840-99AE-037ECF1E342D}" destId="{BA24C014-328F-4F64-AB65-1F371852499F}" srcOrd="0" destOrd="0" parTransId="{483A8A79-4D72-436A-BF49-0F6F7D097A20}" sibTransId="{3CC464A4-7A6C-419D-A5CC-A7A15141226F}"/>
    <dgm:cxn modelId="{BD84C9D8-87D6-4571-97C3-E46EDDBBE995}" type="presParOf" srcId="{EE734132-EBE3-42EE-9A47-EBD4216E2B2B}" destId="{F13F3764-697F-4F26-B24B-03EC9DFF63E8}" srcOrd="0" destOrd="0" presId="urn:microsoft.com/office/officeart/2005/8/layout/hProcess9"/>
    <dgm:cxn modelId="{BD4EB654-E205-4446-A852-B60E2D2E50DD}" type="presParOf" srcId="{EE734132-EBE3-42EE-9A47-EBD4216E2B2B}" destId="{2C41E26E-14BA-4A0B-8949-5C024288F68D}" srcOrd="1" destOrd="0" presId="urn:microsoft.com/office/officeart/2005/8/layout/hProcess9"/>
    <dgm:cxn modelId="{5F0AAC59-7E92-4C16-B1EE-B55CC9B9944B}" type="presParOf" srcId="{2C41E26E-14BA-4A0B-8949-5C024288F68D}" destId="{579BC99D-6265-413F-885F-4AD3ACB452E4}" srcOrd="0" destOrd="0" presId="urn:microsoft.com/office/officeart/2005/8/layout/hProcess9"/>
    <dgm:cxn modelId="{C971D3CE-1876-4BF9-8E54-3FE7E2E09DE9}" type="presParOf" srcId="{2C41E26E-14BA-4A0B-8949-5C024288F68D}" destId="{D6453C5B-9CA7-4068-86FE-5CC8B344EA5F}" srcOrd="1" destOrd="0" presId="urn:microsoft.com/office/officeart/2005/8/layout/hProcess9"/>
    <dgm:cxn modelId="{98AA255A-30DD-42A6-BC6A-BACD6DF39867}" type="presParOf" srcId="{2C41E26E-14BA-4A0B-8949-5C024288F68D}" destId="{19197817-B67E-472A-A35F-07F42A0C46FD}" srcOrd="2"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FCE0C52E-3EA6-4C02-9626-9F521DA3495B}" type="doc">
      <dgm:prSet loTypeId="urn:microsoft.com/office/officeart/2005/8/layout/venn1" loCatId="relationship" qsTypeId="urn:microsoft.com/office/officeart/2005/8/quickstyle/3d2" qsCatId="3D" csTypeId="urn:microsoft.com/office/officeart/2005/8/colors/accent3_5" csCatId="accent3"/>
      <dgm:spPr/>
      <dgm:t>
        <a:bodyPr/>
        <a:lstStyle/>
        <a:p>
          <a:endParaRPr lang="en-GB"/>
        </a:p>
      </dgm:t>
    </dgm:pt>
    <dgm:pt modelId="{B43F1669-AF89-4CC1-9CD6-CA30FDBAA540}">
      <dgm:prSet/>
      <dgm:spPr/>
      <dgm:t>
        <a:bodyPr/>
        <a:lstStyle/>
        <a:p>
          <a:pPr rtl="0"/>
          <a:r>
            <a:rPr lang="en-GB" dirty="0" smtClean="0"/>
            <a:t>Carl James</a:t>
          </a:r>
          <a:endParaRPr lang="en-GB" dirty="0"/>
        </a:p>
      </dgm:t>
    </dgm:pt>
    <dgm:pt modelId="{B91DEAD6-89B3-4E5C-AA2C-8E6281793E35}" type="parTrans" cxnId="{C706A674-BBDA-4159-93CB-3BF0C88D8129}">
      <dgm:prSet/>
      <dgm:spPr/>
      <dgm:t>
        <a:bodyPr/>
        <a:lstStyle/>
        <a:p>
          <a:endParaRPr lang="en-GB"/>
        </a:p>
      </dgm:t>
    </dgm:pt>
    <dgm:pt modelId="{80783643-5463-4B4A-945C-42B9FC56E86E}" type="sibTrans" cxnId="{C706A674-BBDA-4159-93CB-3BF0C88D8129}">
      <dgm:prSet/>
      <dgm:spPr/>
      <dgm:t>
        <a:bodyPr/>
        <a:lstStyle/>
        <a:p>
          <a:endParaRPr lang="en-GB"/>
        </a:p>
      </dgm:t>
    </dgm:pt>
    <dgm:pt modelId="{9E8843EB-4506-4097-B07F-1DE4150A34D1}" type="pres">
      <dgm:prSet presAssocID="{FCE0C52E-3EA6-4C02-9626-9F521DA3495B}" presName="compositeShape" presStyleCnt="0">
        <dgm:presLayoutVars>
          <dgm:chMax val="7"/>
          <dgm:dir/>
          <dgm:resizeHandles val="exact"/>
        </dgm:presLayoutVars>
      </dgm:prSet>
      <dgm:spPr/>
    </dgm:pt>
    <dgm:pt modelId="{E008F9F0-BAC6-49B8-A34E-4DD8DB1B59D5}" type="pres">
      <dgm:prSet presAssocID="{B43F1669-AF89-4CC1-9CD6-CA30FDBAA540}" presName="circ1TxSh" presStyleLbl="vennNode1" presStyleIdx="0" presStyleCnt="1"/>
      <dgm:spPr/>
    </dgm:pt>
  </dgm:ptLst>
  <dgm:cxnLst>
    <dgm:cxn modelId="{9D0D0A6A-46F1-4295-8F09-D0DAC8CCA702}" type="presOf" srcId="{FCE0C52E-3EA6-4C02-9626-9F521DA3495B}" destId="{9E8843EB-4506-4097-B07F-1DE4150A34D1}" srcOrd="0" destOrd="0" presId="urn:microsoft.com/office/officeart/2005/8/layout/venn1"/>
    <dgm:cxn modelId="{C706A674-BBDA-4159-93CB-3BF0C88D8129}" srcId="{FCE0C52E-3EA6-4C02-9626-9F521DA3495B}" destId="{B43F1669-AF89-4CC1-9CD6-CA30FDBAA540}" srcOrd="0" destOrd="0" parTransId="{B91DEAD6-89B3-4E5C-AA2C-8E6281793E35}" sibTransId="{80783643-5463-4B4A-945C-42B9FC56E86E}"/>
    <dgm:cxn modelId="{E7CE7C54-ECE1-4BEF-9BF6-61B7AFBDD2E2}" type="presOf" srcId="{B43F1669-AF89-4CC1-9CD6-CA30FDBAA540}" destId="{E008F9F0-BAC6-49B8-A34E-4DD8DB1B59D5}" srcOrd="0" destOrd="0" presId="urn:microsoft.com/office/officeart/2005/8/layout/venn1"/>
    <dgm:cxn modelId="{DF1971BA-BC9B-4E11-A59D-6A0EA474CDBA}" type="presParOf" srcId="{9E8843EB-4506-4097-B07F-1DE4150A34D1}" destId="{E008F9F0-BAC6-49B8-A34E-4DD8DB1B59D5}" srcOrd="0" destOrd="0" presId="urn:microsoft.com/office/officeart/2005/8/layout/venn1"/>
  </dgm:cxnLst>
  <dgm:bg/>
  <dgm:whole/>
</dgm:dataModel>
</file>

<file path=ppt/diagrams/data3.xml><?xml version="1.0" encoding="utf-8"?>
<dgm:dataModel xmlns:dgm="http://schemas.openxmlformats.org/drawingml/2006/diagram" xmlns:a="http://schemas.openxmlformats.org/drawingml/2006/main">
  <dgm:ptLst>
    <dgm:pt modelId="{CDFA87C3-0556-4E5D-BB0F-EC953EF511FD}" type="doc">
      <dgm:prSet loTypeId="urn:microsoft.com/office/officeart/2005/8/layout/vList2" loCatId="list" qsTypeId="urn:microsoft.com/office/officeart/2005/8/quickstyle/3d2" qsCatId="3D" csTypeId="urn:microsoft.com/office/officeart/2005/8/colors/colorful4" csCatId="colorful"/>
      <dgm:spPr/>
      <dgm:t>
        <a:bodyPr/>
        <a:lstStyle/>
        <a:p>
          <a:endParaRPr lang="en-GB"/>
        </a:p>
      </dgm:t>
    </dgm:pt>
    <dgm:pt modelId="{FFC8F5ED-0503-40FC-BE59-ECA5E5D8C3D7}">
      <dgm:prSet custT="1"/>
      <dgm:spPr/>
      <dgm:t>
        <a:bodyPr/>
        <a:lstStyle/>
        <a:p>
          <a:pPr rtl="0"/>
          <a:r>
            <a:rPr lang="en-GB" sz="1400" dirty="0" smtClean="0"/>
            <a:t>The Environmental Protection Act 1990 was a powerful, single piece of legislation introduced to protect the environment of the UK. In 1995, the Environment Agency was set up (see below). These are the main Acts of Parliament that protect the environment</a:t>
          </a:r>
          <a:r>
            <a:rPr lang="en-GB" sz="1200" dirty="0" smtClean="0"/>
            <a:t>:</a:t>
          </a:r>
          <a:endParaRPr lang="en-GB" sz="1200" dirty="0"/>
        </a:p>
      </dgm:t>
    </dgm:pt>
    <dgm:pt modelId="{EEE020A3-FB4C-4D89-B501-BEB0AC2F5487}" type="parTrans" cxnId="{759711C5-AEF2-4509-BF0B-D32BCA7BBA63}">
      <dgm:prSet/>
      <dgm:spPr/>
      <dgm:t>
        <a:bodyPr/>
        <a:lstStyle/>
        <a:p>
          <a:endParaRPr lang="en-GB"/>
        </a:p>
      </dgm:t>
    </dgm:pt>
    <dgm:pt modelId="{9CDBD117-C30F-44A5-BB87-C125719C66DE}" type="sibTrans" cxnId="{759711C5-AEF2-4509-BF0B-D32BCA7BBA63}">
      <dgm:prSet/>
      <dgm:spPr/>
      <dgm:t>
        <a:bodyPr/>
        <a:lstStyle/>
        <a:p>
          <a:endParaRPr lang="en-GB"/>
        </a:p>
      </dgm:t>
    </dgm:pt>
    <dgm:pt modelId="{6E960828-FB1D-49C7-918F-09A46093DFBD}">
      <dgm:prSet custT="1"/>
      <dgm:spPr/>
      <dgm:t>
        <a:bodyPr/>
        <a:lstStyle/>
        <a:p>
          <a:pPr rtl="0"/>
          <a:r>
            <a:rPr lang="en-GB" sz="1200" dirty="0" smtClean="0"/>
            <a:t>• </a:t>
          </a:r>
          <a:r>
            <a:rPr lang="en-GB" sz="1400" dirty="0" smtClean="0"/>
            <a:t>Water Act 1989 </a:t>
          </a:r>
          <a:endParaRPr lang="en-GB" sz="1400" dirty="0"/>
        </a:p>
      </dgm:t>
    </dgm:pt>
    <dgm:pt modelId="{AE621290-A76B-4E0E-98EA-C6EFFCB55AAA}" type="parTrans" cxnId="{80E9F58C-7E5C-43C9-AE10-C7C46CA753F9}">
      <dgm:prSet/>
      <dgm:spPr/>
      <dgm:t>
        <a:bodyPr/>
        <a:lstStyle/>
        <a:p>
          <a:endParaRPr lang="en-GB"/>
        </a:p>
      </dgm:t>
    </dgm:pt>
    <dgm:pt modelId="{AFD56F8E-84E0-4369-B305-321EDF09BF98}" type="sibTrans" cxnId="{80E9F58C-7E5C-43C9-AE10-C7C46CA753F9}">
      <dgm:prSet/>
      <dgm:spPr/>
      <dgm:t>
        <a:bodyPr/>
        <a:lstStyle/>
        <a:p>
          <a:endParaRPr lang="en-GB"/>
        </a:p>
      </dgm:t>
    </dgm:pt>
    <dgm:pt modelId="{23CD2255-4868-4225-9583-FB4C97015F9F}">
      <dgm:prSet custT="1"/>
      <dgm:spPr/>
      <dgm:t>
        <a:bodyPr/>
        <a:lstStyle/>
        <a:p>
          <a:pPr rtl="0"/>
          <a:r>
            <a:rPr lang="en-GB" sz="1200" dirty="0" smtClean="0"/>
            <a:t>• </a:t>
          </a:r>
          <a:r>
            <a:rPr lang="en-GB" sz="1400" dirty="0" smtClean="0"/>
            <a:t>Control of Pollution (Amendment) Act 1989</a:t>
          </a:r>
          <a:endParaRPr lang="en-GB" sz="1400" dirty="0"/>
        </a:p>
      </dgm:t>
    </dgm:pt>
    <dgm:pt modelId="{D76EBF11-294F-4303-B460-8A357967A957}" type="parTrans" cxnId="{497DA303-5E7F-47FF-B064-EA1661870093}">
      <dgm:prSet/>
      <dgm:spPr/>
      <dgm:t>
        <a:bodyPr/>
        <a:lstStyle/>
        <a:p>
          <a:endParaRPr lang="en-GB"/>
        </a:p>
      </dgm:t>
    </dgm:pt>
    <dgm:pt modelId="{8EF23815-EB8E-45EE-9518-90E5E02C5B60}" type="sibTrans" cxnId="{497DA303-5E7F-47FF-B064-EA1661870093}">
      <dgm:prSet/>
      <dgm:spPr/>
      <dgm:t>
        <a:bodyPr/>
        <a:lstStyle/>
        <a:p>
          <a:endParaRPr lang="en-GB"/>
        </a:p>
      </dgm:t>
    </dgm:pt>
    <dgm:pt modelId="{32FCC58F-5644-4A95-9B3A-5D44D5B7B2EC}">
      <dgm:prSet custT="1"/>
      <dgm:spPr/>
      <dgm:t>
        <a:bodyPr/>
        <a:lstStyle/>
        <a:p>
          <a:pPr rtl="0"/>
          <a:r>
            <a:rPr lang="en-GB" sz="1200" dirty="0" smtClean="0"/>
            <a:t>• </a:t>
          </a:r>
          <a:r>
            <a:rPr lang="en-GB" sz="1400" dirty="0" smtClean="0"/>
            <a:t>Environmental Protection Act 1990 </a:t>
          </a:r>
          <a:endParaRPr lang="en-GB" sz="1400" dirty="0"/>
        </a:p>
      </dgm:t>
    </dgm:pt>
    <dgm:pt modelId="{087A1163-5C64-469E-8BBF-2CB5BA0EC447}" type="parTrans" cxnId="{483F3635-DE2F-462F-8D24-1AB80F31C5F4}">
      <dgm:prSet/>
      <dgm:spPr/>
      <dgm:t>
        <a:bodyPr/>
        <a:lstStyle/>
        <a:p>
          <a:endParaRPr lang="en-GB"/>
        </a:p>
      </dgm:t>
    </dgm:pt>
    <dgm:pt modelId="{967A0CF9-B22D-43D9-8FC3-488B6AB060A3}" type="sibTrans" cxnId="{483F3635-DE2F-462F-8D24-1AB80F31C5F4}">
      <dgm:prSet/>
      <dgm:spPr/>
      <dgm:t>
        <a:bodyPr/>
        <a:lstStyle/>
        <a:p>
          <a:endParaRPr lang="en-GB"/>
        </a:p>
      </dgm:t>
    </dgm:pt>
    <dgm:pt modelId="{3AE9DDCA-927E-4C1C-A154-5DAD9A72B3C4}">
      <dgm:prSet custT="1"/>
      <dgm:spPr/>
      <dgm:t>
        <a:bodyPr/>
        <a:lstStyle/>
        <a:p>
          <a:pPr rtl="0"/>
          <a:r>
            <a:rPr lang="en-GB" sz="1200" dirty="0" smtClean="0"/>
            <a:t>• </a:t>
          </a:r>
          <a:r>
            <a:rPr lang="en-GB" sz="1400" dirty="0" smtClean="0"/>
            <a:t>Land Drainage Act 1991 </a:t>
          </a:r>
          <a:endParaRPr lang="en-GB" sz="1400" dirty="0"/>
        </a:p>
      </dgm:t>
    </dgm:pt>
    <dgm:pt modelId="{5EA9EAF0-0609-4525-B95D-AB1469EE072F}" type="parTrans" cxnId="{88962AC3-6F1A-4DC1-A3E1-B631BCDD1CCB}">
      <dgm:prSet/>
      <dgm:spPr/>
      <dgm:t>
        <a:bodyPr/>
        <a:lstStyle/>
        <a:p>
          <a:endParaRPr lang="en-GB"/>
        </a:p>
      </dgm:t>
    </dgm:pt>
    <dgm:pt modelId="{BFB2BD06-B69D-4904-920B-0A80AA073C7C}" type="sibTrans" cxnId="{88962AC3-6F1A-4DC1-A3E1-B631BCDD1CCB}">
      <dgm:prSet/>
      <dgm:spPr/>
      <dgm:t>
        <a:bodyPr/>
        <a:lstStyle/>
        <a:p>
          <a:endParaRPr lang="en-GB"/>
        </a:p>
      </dgm:t>
    </dgm:pt>
    <dgm:pt modelId="{CF587A01-A690-4E15-95D4-D2D31EF63F55}">
      <dgm:prSet custT="1"/>
      <dgm:spPr/>
      <dgm:t>
        <a:bodyPr/>
        <a:lstStyle/>
        <a:p>
          <a:pPr rtl="0"/>
          <a:r>
            <a:rPr lang="en-GB" sz="1200" dirty="0" smtClean="0"/>
            <a:t>• </a:t>
          </a:r>
          <a:r>
            <a:rPr lang="en-GB" sz="1400" dirty="0" smtClean="0"/>
            <a:t>Water Resources Act 1991 </a:t>
          </a:r>
          <a:endParaRPr lang="en-GB" sz="1400" dirty="0"/>
        </a:p>
      </dgm:t>
    </dgm:pt>
    <dgm:pt modelId="{04373123-0971-4A9D-A6E8-4778DA8419B9}" type="parTrans" cxnId="{1056016A-A253-4B9C-BEA9-7420D571DDAC}">
      <dgm:prSet/>
      <dgm:spPr/>
      <dgm:t>
        <a:bodyPr/>
        <a:lstStyle/>
        <a:p>
          <a:endParaRPr lang="en-GB"/>
        </a:p>
      </dgm:t>
    </dgm:pt>
    <dgm:pt modelId="{108B6B54-E3E0-4F88-97D8-6BD14AAE9DEA}" type="sibTrans" cxnId="{1056016A-A253-4B9C-BEA9-7420D571DDAC}">
      <dgm:prSet/>
      <dgm:spPr/>
      <dgm:t>
        <a:bodyPr/>
        <a:lstStyle/>
        <a:p>
          <a:endParaRPr lang="en-GB"/>
        </a:p>
      </dgm:t>
    </dgm:pt>
    <dgm:pt modelId="{DC458359-9B42-4DDC-B871-1804C0AE6326}">
      <dgm:prSet custT="1"/>
      <dgm:spPr/>
      <dgm:t>
        <a:bodyPr/>
        <a:lstStyle/>
        <a:p>
          <a:pPr rtl="0"/>
          <a:r>
            <a:rPr lang="en-GB" sz="1200" dirty="0" smtClean="0"/>
            <a:t>• </a:t>
          </a:r>
          <a:r>
            <a:rPr lang="en-GB" sz="1600" dirty="0" smtClean="0"/>
            <a:t>Environment Act 1995</a:t>
          </a:r>
          <a:r>
            <a:rPr lang="en-GB" sz="1200" dirty="0" smtClean="0"/>
            <a:t>.</a:t>
          </a:r>
          <a:endParaRPr lang="en-GB" sz="1200" dirty="0"/>
        </a:p>
      </dgm:t>
    </dgm:pt>
    <dgm:pt modelId="{297BC8A9-7AC6-4C25-BBFC-5E299D7D09DF}" type="parTrans" cxnId="{A72F73D8-F9B1-4EBB-A741-DF4ABE7F4C52}">
      <dgm:prSet/>
      <dgm:spPr/>
      <dgm:t>
        <a:bodyPr/>
        <a:lstStyle/>
        <a:p>
          <a:endParaRPr lang="en-GB"/>
        </a:p>
      </dgm:t>
    </dgm:pt>
    <dgm:pt modelId="{B4CF67B0-C21D-4457-B66C-D1CEEBE22969}" type="sibTrans" cxnId="{A72F73D8-F9B1-4EBB-A741-DF4ABE7F4C52}">
      <dgm:prSet/>
      <dgm:spPr/>
      <dgm:t>
        <a:bodyPr/>
        <a:lstStyle/>
        <a:p>
          <a:endParaRPr lang="en-GB"/>
        </a:p>
      </dgm:t>
    </dgm:pt>
    <dgm:pt modelId="{F66050C6-E0E9-4DB0-8113-E092E0FAD018}" type="pres">
      <dgm:prSet presAssocID="{CDFA87C3-0556-4E5D-BB0F-EC953EF511FD}" presName="linear" presStyleCnt="0">
        <dgm:presLayoutVars>
          <dgm:animLvl val="lvl"/>
          <dgm:resizeHandles val="exact"/>
        </dgm:presLayoutVars>
      </dgm:prSet>
      <dgm:spPr/>
    </dgm:pt>
    <dgm:pt modelId="{EC492432-1D58-4F83-844D-587D12FB36DB}" type="pres">
      <dgm:prSet presAssocID="{FFC8F5ED-0503-40FC-BE59-ECA5E5D8C3D7}" presName="parentText" presStyleLbl="node1" presStyleIdx="0" presStyleCnt="7">
        <dgm:presLayoutVars>
          <dgm:chMax val="0"/>
          <dgm:bulletEnabled val="1"/>
        </dgm:presLayoutVars>
      </dgm:prSet>
      <dgm:spPr/>
    </dgm:pt>
    <dgm:pt modelId="{E170D6A4-1759-4847-A645-0C90269C2D48}" type="pres">
      <dgm:prSet presAssocID="{9CDBD117-C30F-44A5-BB87-C125719C66DE}" presName="spacer" presStyleCnt="0"/>
      <dgm:spPr/>
    </dgm:pt>
    <dgm:pt modelId="{4D1670CC-C729-462E-9AA9-769F5B065213}" type="pres">
      <dgm:prSet presAssocID="{6E960828-FB1D-49C7-918F-09A46093DFBD}" presName="parentText" presStyleLbl="node1" presStyleIdx="1" presStyleCnt="7">
        <dgm:presLayoutVars>
          <dgm:chMax val="0"/>
          <dgm:bulletEnabled val="1"/>
        </dgm:presLayoutVars>
      </dgm:prSet>
      <dgm:spPr/>
    </dgm:pt>
    <dgm:pt modelId="{15586FDD-7678-457D-A117-DCC92FF10542}" type="pres">
      <dgm:prSet presAssocID="{AFD56F8E-84E0-4369-B305-321EDF09BF98}" presName="spacer" presStyleCnt="0"/>
      <dgm:spPr/>
    </dgm:pt>
    <dgm:pt modelId="{B990651F-877A-4AA1-A6DC-D4882A591F49}" type="pres">
      <dgm:prSet presAssocID="{23CD2255-4868-4225-9583-FB4C97015F9F}" presName="parentText" presStyleLbl="node1" presStyleIdx="2" presStyleCnt="7">
        <dgm:presLayoutVars>
          <dgm:chMax val="0"/>
          <dgm:bulletEnabled val="1"/>
        </dgm:presLayoutVars>
      </dgm:prSet>
      <dgm:spPr/>
    </dgm:pt>
    <dgm:pt modelId="{FBC61345-44A2-4705-9C5E-522756A2E25D}" type="pres">
      <dgm:prSet presAssocID="{8EF23815-EB8E-45EE-9518-90E5E02C5B60}" presName="spacer" presStyleCnt="0"/>
      <dgm:spPr/>
    </dgm:pt>
    <dgm:pt modelId="{83898CC5-7797-4D4C-A865-4BEC31B34673}" type="pres">
      <dgm:prSet presAssocID="{32FCC58F-5644-4A95-9B3A-5D44D5B7B2EC}" presName="parentText" presStyleLbl="node1" presStyleIdx="3" presStyleCnt="7">
        <dgm:presLayoutVars>
          <dgm:chMax val="0"/>
          <dgm:bulletEnabled val="1"/>
        </dgm:presLayoutVars>
      </dgm:prSet>
      <dgm:spPr/>
    </dgm:pt>
    <dgm:pt modelId="{94A9ED93-45B6-4855-82A1-8DDE014176E4}" type="pres">
      <dgm:prSet presAssocID="{967A0CF9-B22D-43D9-8FC3-488B6AB060A3}" presName="spacer" presStyleCnt="0"/>
      <dgm:spPr/>
    </dgm:pt>
    <dgm:pt modelId="{19624A44-9C33-43C7-BBCA-6169938C733C}" type="pres">
      <dgm:prSet presAssocID="{3AE9DDCA-927E-4C1C-A154-5DAD9A72B3C4}" presName="parentText" presStyleLbl="node1" presStyleIdx="4" presStyleCnt="7">
        <dgm:presLayoutVars>
          <dgm:chMax val="0"/>
          <dgm:bulletEnabled val="1"/>
        </dgm:presLayoutVars>
      </dgm:prSet>
      <dgm:spPr/>
    </dgm:pt>
    <dgm:pt modelId="{DAF3DF4F-2A8A-4D86-B5F3-868C075993B0}" type="pres">
      <dgm:prSet presAssocID="{BFB2BD06-B69D-4904-920B-0A80AA073C7C}" presName="spacer" presStyleCnt="0"/>
      <dgm:spPr/>
    </dgm:pt>
    <dgm:pt modelId="{9FAB6D5A-8F7F-4F7A-BF5C-8CDB0094A9B6}" type="pres">
      <dgm:prSet presAssocID="{CF587A01-A690-4E15-95D4-D2D31EF63F55}" presName="parentText" presStyleLbl="node1" presStyleIdx="5" presStyleCnt="7">
        <dgm:presLayoutVars>
          <dgm:chMax val="0"/>
          <dgm:bulletEnabled val="1"/>
        </dgm:presLayoutVars>
      </dgm:prSet>
      <dgm:spPr/>
    </dgm:pt>
    <dgm:pt modelId="{9A1F19C7-8711-48E0-936E-D0A0914EA3EC}" type="pres">
      <dgm:prSet presAssocID="{108B6B54-E3E0-4F88-97D8-6BD14AAE9DEA}" presName="spacer" presStyleCnt="0"/>
      <dgm:spPr/>
    </dgm:pt>
    <dgm:pt modelId="{97550724-3FAF-4979-B557-AE45D5E71F6D}" type="pres">
      <dgm:prSet presAssocID="{DC458359-9B42-4DDC-B871-1804C0AE6326}" presName="parentText" presStyleLbl="node1" presStyleIdx="6" presStyleCnt="7">
        <dgm:presLayoutVars>
          <dgm:chMax val="0"/>
          <dgm:bulletEnabled val="1"/>
        </dgm:presLayoutVars>
      </dgm:prSet>
      <dgm:spPr/>
    </dgm:pt>
  </dgm:ptLst>
  <dgm:cxnLst>
    <dgm:cxn modelId="{A72F73D8-F9B1-4EBB-A741-DF4ABE7F4C52}" srcId="{CDFA87C3-0556-4E5D-BB0F-EC953EF511FD}" destId="{DC458359-9B42-4DDC-B871-1804C0AE6326}" srcOrd="6" destOrd="0" parTransId="{297BC8A9-7AC6-4C25-BBFC-5E299D7D09DF}" sibTransId="{B4CF67B0-C21D-4457-B66C-D1CEEBE22969}"/>
    <dgm:cxn modelId="{497DA303-5E7F-47FF-B064-EA1661870093}" srcId="{CDFA87C3-0556-4E5D-BB0F-EC953EF511FD}" destId="{23CD2255-4868-4225-9583-FB4C97015F9F}" srcOrd="2" destOrd="0" parTransId="{D76EBF11-294F-4303-B460-8A357967A957}" sibTransId="{8EF23815-EB8E-45EE-9518-90E5E02C5B60}"/>
    <dgm:cxn modelId="{483F3635-DE2F-462F-8D24-1AB80F31C5F4}" srcId="{CDFA87C3-0556-4E5D-BB0F-EC953EF511FD}" destId="{32FCC58F-5644-4A95-9B3A-5D44D5B7B2EC}" srcOrd="3" destOrd="0" parTransId="{087A1163-5C64-469E-8BBF-2CB5BA0EC447}" sibTransId="{967A0CF9-B22D-43D9-8FC3-488B6AB060A3}"/>
    <dgm:cxn modelId="{8AAA552C-7CE6-4F4E-A0EF-9BCE4C198443}" type="presOf" srcId="{32FCC58F-5644-4A95-9B3A-5D44D5B7B2EC}" destId="{83898CC5-7797-4D4C-A865-4BEC31B34673}" srcOrd="0" destOrd="0" presId="urn:microsoft.com/office/officeart/2005/8/layout/vList2"/>
    <dgm:cxn modelId="{37C29094-730A-4580-A2E3-EA96EE0758C7}" type="presOf" srcId="{DC458359-9B42-4DDC-B871-1804C0AE6326}" destId="{97550724-3FAF-4979-B557-AE45D5E71F6D}" srcOrd="0" destOrd="0" presId="urn:microsoft.com/office/officeart/2005/8/layout/vList2"/>
    <dgm:cxn modelId="{80E9F58C-7E5C-43C9-AE10-C7C46CA753F9}" srcId="{CDFA87C3-0556-4E5D-BB0F-EC953EF511FD}" destId="{6E960828-FB1D-49C7-918F-09A46093DFBD}" srcOrd="1" destOrd="0" parTransId="{AE621290-A76B-4E0E-98EA-C6EFFCB55AAA}" sibTransId="{AFD56F8E-84E0-4369-B305-321EDF09BF98}"/>
    <dgm:cxn modelId="{80A7B0DB-A1DD-400A-B6FD-F5A7639E478F}" type="presOf" srcId="{CDFA87C3-0556-4E5D-BB0F-EC953EF511FD}" destId="{F66050C6-E0E9-4DB0-8113-E092E0FAD018}" srcOrd="0" destOrd="0" presId="urn:microsoft.com/office/officeart/2005/8/layout/vList2"/>
    <dgm:cxn modelId="{89F14350-C6D3-4215-9888-0968F03E590D}" type="presOf" srcId="{3AE9DDCA-927E-4C1C-A154-5DAD9A72B3C4}" destId="{19624A44-9C33-43C7-BBCA-6169938C733C}" srcOrd="0" destOrd="0" presId="urn:microsoft.com/office/officeart/2005/8/layout/vList2"/>
    <dgm:cxn modelId="{A346D371-8DE2-4078-8730-FE3ED70F8A3C}" type="presOf" srcId="{CF587A01-A690-4E15-95D4-D2D31EF63F55}" destId="{9FAB6D5A-8F7F-4F7A-BF5C-8CDB0094A9B6}" srcOrd="0" destOrd="0" presId="urn:microsoft.com/office/officeart/2005/8/layout/vList2"/>
    <dgm:cxn modelId="{B3FCB80B-EE93-4DE4-A57F-E6B539D7B882}" type="presOf" srcId="{FFC8F5ED-0503-40FC-BE59-ECA5E5D8C3D7}" destId="{EC492432-1D58-4F83-844D-587D12FB36DB}" srcOrd="0" destOrd="0" presId="urn:microsoft.com/office/officeart/2005/8/layout/vList2"/>
    <dgm:cxn modelId="{6F17BB96-C14B-4130-96FA-DC1D1B0480CD}" type="presOf" srcId="{6E960828-FB1D-49C7-918F-09A46093DFBD}" destId="{4D1670CC-C729-462E-9AA9-769F5B065213}" srcOrd="0" destOrd="0" presId="urn:microsoft.com/office/officeart/2005/8/layout/vList2"/>
    <dgm:cxn modelId="{1056016A-A253-4B9C-BEA9-7420D571DDAC}" srcId="{CDFA87C3-0556-4E5D-BB0F-EC953EF511FD}" destId="{CF587A01-A690-4E15-95D4-D2D31EF63F55}" srcOrd="5" destOrd="0" parTransId="{04373123-0971-4A9D-A6E8-4778DA8419B9}" sibTransId="{108B6B54-E3E0-4F88-97D8-6BD14AAE9DEA}"/>
    <dgm:cxn modelId="{759711C5-AEF2-4509-BF0B-D32BCA7BBA63}" srcId="{CDFA87C3-0556-4E5D-BB0F-EC953EF511FD}" destId="{FFC8F5ED-0503-40FC-BE59-ECA5E5D8C3D7}" srcOrd="0" destOrd="0" parTransId="{EEE020A3-FB4C-4D89-B501-BEB0AC2F5487}" sibTransId="{9CDBD117-C30F-44A5-BB87-C125719C66DE}"/>
    <dgm:cxn modelId="{C5DC167E-E726-4AB7-8C87-313C2E860119}" type="presOf" srcId="{23CD2255-4868-4225-9583-FB4C97015F9F}" destId="{B990651F-877A-4AA1-A6DC-D4882A591F49}" srcOrd="0" destOrd="0" presId="urn:microsoft.com/office/officeart/2005/8/layout/vList2"/>
    <dgm:cxn modelId="{88962AC3-6F1A-4DC1-A3E1-B631BCDD1CCB}" srcId="{CDFA87C3-0556-4E5D-BB0F-EC953EF511FD}" destId="{3AE9DDCA-927E-4C1C-A154-5DAD9A72B3C4}" srcOrd="4" destOrd="0" parTransId="{5EA9EAF0-0609-4525-B95D-AB1469EE072F}" sibTransId="{BFB2BD06-B69D-4904-920B-0A80AA073C7C}"/>
    <dgm:cxn modelId="{119AD212-5744-4493-956E-27E1529F9B20}" type="presParOf" srcId="{F66050C6-E0E9-4DB0-8113-E092E0FAD018}" destId="{EC492432-1D58-4F83-844D-587D12FB36DB}" srcOrd="0" destOrd="0" presId="urn:microsoft.com/office/officeart/2005/8/layout/vList2"/>
    <dgm:cxn modelId="{92521195-F27F-4930-A68B-1EE94E2B6E7B}" type="presParOf" srcId="{F66050C6-E0E9-4DB0-8113-E092E0FAD018}" destId="{E170D6A4-1759-4847-A645-0C90269C2D48}" srcOrd="1" destOrd="0" presId="urn:microsoft.com/office/officeart/2005/8/layout/vList2"/>
    <dgm:cxn modelId="{19727414-A860-4BDE-8D0B-DEEBA5016167}" type="presParOf" srcId="{F66050C6-E0E9-4DB0-8113-E092E0FAD018}" destId="{4D1670CC-C729-462E-9AA9-769F5B065213}" srcOrd="2" destOrd="0" presId="urn:microsoft.com/office/officeart/2005/8/layout/vList2"/>
    <dgm:cxn modelId="{F596F378-480A-456A-B9FB-7965D5CA1E4D}" type="presParOf" srcId="{F66050C6-E0E9-4DB0-8113-E092E0FAD018}" destId="{15586FDD-7678-457D-A117-DCC92FF10542}" srcOrd="3" destOrd="0" presId="urn:microsoft.com/office/officeart/2005/8/layout/vList2"/>
    <dgm:cxn modelId="{2FE4365B-01B4-4C9C-BE72-0091FC4527F9}" type="presParOf" srcId="{F66050C6-E0E9-4DB0-8113-E092E0FAD018}" destId="{B990651F-877A-4AA1-A6DC-D4882A591F49}" srcOrd="4" destOrd="0" presId="urn:microsoft.com/office/officeart/2005/8/layout/vList2"/>
    <dgm:cxn modelId="{83EB245D-C184-4312-9C4B-FB13A3A3F5E0}" type="presParOf" srcId="{F66050C6-E0E9-4DB0-8113-E092E0FAD018}" destId="{FBC61345-44A2-4705-9C5E-522756A2E25D}" srcOrd="5" destOrd="0" presId="urn:microsoft.com/office/officeart/2005/8/layout/vList2"/>
    <dgm:cxn modelId="{1596FC23-68FA-4420-8A0F-E4FE807CE35F}" type="presParOf" srcId="{F66050C6-E0E9-4DB0-8113-E092E0FAD018}" destId="{83898CC5-7797-4D4C-A865-4BEC31B34673}" srcOrd="6" destOrd="0" presId="urn:microsoft.com/office/officeart/2005/8/layout/vList2"/>
    <dgm:cxn modelId="{F77671DE-BBF8-4EE1-9485-8D40B9219768}" type="presParOf" srcId="{F66050C6-E0E9-4DB0-8113-E092E0FAD018}" destId="{94A9ED93-45B6-4855-82A1-8DDE014176E4}" srcOrd="7" destOrd="0" presId="urn:microsoft.com/office/officeart/2005/8/layout/vList2"/>
    <dgm:cxn modelId="{9231B6FB-8C93-4A9C-989C-5DE22A1C271D}" type="presParOf" srcId="{F66050C6-E0E9-4DB0-8113-E092E0FAD018}" destId="{19624A44-9C33-43C7-BBCA-6169938C733C}" srcOrd="8" destOrd="0" presId="urn:microsoft.com/office/officeart/2005/8/layout/vList2"/>
    <dgm:cxn modelId="{230225BB-7CBA-43CE-845A-33941B268A48}" type="presParOf" srcId="{F66050C6-E0E9-4DB0-8113-E092E0FAD018}" destId="{DAF3DF4F-2A8A-4D86-B5F3-868C075993B0}" srcOrd="9" destOrd="0" presId="urn:microsoft.com/office/officeart/2005/8/layout/vList2"/>
    <dgm:cxn modelId="{AB3AEF8A-EDCB-45AF-A76A-66BFFB7B81CF}" type="presParOf" srcId="{F66050C6-E0E9-4DB0-8113-E092E0FAD018}" destId="{9FAB6D5A-8F7F-4F7A-BF5C-8CDB0094A9B6}" srcOrd="10" destOrd="0" presId="urn:microsoft.com/office/officeart/2005/8/layout/vList2"/>
    <dgm:cxn modelId="{FCAACEEC-7723-47C4-BB37-46857D4CC0D7}" type="presParOf" srcId="{F66050C6-E0E9-4DB0-8113-E092E0FAD018}" destId="{9A1F19C7-8711-48E0-936E-D0A0914EA3EC}" srcOrd="11" destOrd="0" presId="urn:microsoft.com/office/officeart/2005/8/layout/vList2"/>
    <dgm:cxn modelId="{338DD6A0-98A6-4D32-9597-7D1E0C4D7B52}" type="presParOf" srcId="{F66050C6-E0E9-4DB0-8113-E092E0FAD018}" destId="{97550724-3FAF-4979-B557-AE45D5E71F6D}" srcOrd="12"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79E7F817-DCB7-4833-8055-29FE904D9CEA}"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57EBAD46-CB80-4C11-AB3C-7D40993FFD3E}">
      <dgm:prSet/>
      <dgm:spPr/>
      <dgm:t>
        <a:bodyPr/>
        <a:lstStyle/>
        <a:p>
          <a:pPr rtl="0"/>
          <a:r>
            <a:rPr lang="en-GB" dirty="0" smtClean="0"/>
            <a:t>The following is a list of legislation types that has been taken from the Environment Agency’s website (2007) – </a:t>
          </a:r>
          <a:r>
            <a:rPr lang="en-GB" dirty="0" err="1" smtClean="0"/>
            <a:t>www.environment-agency.gov.uk</a:t>
          </a:r>
          <a:r>
            <a:rPr lang="en-GB" dirty="0" smtClean="0"/>
            <a:t> (follow the links to the English legislation section):</a:t>
          </a:r>
          <a:endParaRPr lang="en-GB" dirty="0"/>
        </a:p>
      </dgm:t>
    </dgm:pt>
    <dgm:pt modelId="{3155780A-3B0A-4715-9DB9-F0D87D549C7A}" type="parTrans" cxnId="{CCAEB3FA-19FA-4C6D-A645-AE57F68FB773}">
      <dgm:prSet/>
      <dgm:spPr/>
      <dgm:t>
        <a:bodyPr/>
        <a:lstStyle/>
        <a:p>
          <a:endParaRPr lang="en-GB"/>
        </a:p>
      </dgm:t>
    </dgm:pt>
    <dgm:pt modelId="{A4DCFBC3-5540-41B0-B3E9-5B2DC39EE8CD}" type="sibTrans" cxnId="{CCAEB3FA-19FA-4C6D-A645-AE57F68FB773}">
      <dgm:prSet/>
      <dgm:spPr/>
      <dgm:t>
        <a:bodyPr/>
        <a:lstStyle/>
        <a:p>
          <a:endParaRPr lang="en-GB"/>
        </a:p>
      </dgm:t>
    </dgm:pt>
    <dgm:pt modelId="{D0B72642-0E2F-48BA-ABCF-F1AE74170293}" type="pres">
      <dgm:prSet presAssocID="{79E7F817-DCB7-4833-8055-29FE904D9CEA}" presName="linear" presStyleCnt="0">
        <dgm:presLayoutVars>
          <dgm:animLvl val="lvl"/>
          <dgm:resizeHandles val="exact"/>
        </dgm:presLayoutVars>
      </dgm:prSet>
      <dgm:spPr/>
    </dgm:pt>
    <dgm:pt modelId="{790819EC-45C6-4C3F-B501-F47AA7535CEB}" type="pres">
      <dgm:prSet presAssocID="{57EBAD46-CB80-4C11-AB3C-7D40993FFD3E}" presName="parentText" presStyleLbl="node1" presStyleIdx="0" presStyleCnt="1">
        <dgm:presLayoutVars>
          <dgm:chMax val="0"/>
          <dgm:bulletEnabled val="1"/>
        </dgm:presLayoutVars>
      </dgm:prSet>
      <dgm:spPr/>
    </dgm:pt>
  </dgm:ptLst>
  <dgm:cxnLst>
    <dgm:cxn modelId="{75832F70-FCFF-4A1F-B7A3-265D41F961F6}" type="presOf" srcId="{79E7F817-DCB7-4833-8055-29FE904D9CEA}" destId="{D0B72642-0E2F-48BA-ABCF-F1AE74170293}" srcOrd="0" destOrd="0" presId="urn:microsoft.com/office/officeart/2005/8/layout/vList2"/>
    <dgm:cxn modelId="{C5067FFD-3438-4920-A994-0FBA630C1FBB}" type="presOf" srcId="{57EBAD46-CB80-4C11-AB3C-7D40993FFD3E}" destId="{790819EC-45C6-4C3F-B501-F47AA7535CEB}" srcOrd="0" destOrd="0" presId="urn:microsoft.com/office/officeart/2005/8/layout/vList2"/>
    <dgm:cxn modelId="{CCAEB3FA-19FA-4C6D-A645-AE57F68FB773}" srcId="{79E7F817-DCB7-4833-8055-29FE904D9CEA}" destId="{57EBAD46-CB80-4C11-AB3C-7D40993FFD3E}" srcOrd="0" destOrd="0" parTransId="{3155780A-3B0A-4715-9DB9-F0D87D549C7A}" sibTransId="{A4DCFBC3-5540-41B0-B3E9-5B2DC39EE8CD}"/>
    <dgm:cxn modelId="{64C5D0D8-87DB-4EDF-AD7D-6130F1A6E837}" type="presParOf" srcId="{D0B72642-0E2F-48BA-ABCF-F1AE74170293}" destId="{790819EC-45C6-4C3F-B501-F47AA7535CEB}"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D5F47579-0E59-4112-B5E2-763731D668E1}" type="doc">
      <dgm:prSet loTypeId="urn:microsoft.com/office/officeart/2005/8/layout/vList2" loCatId="list" qsTypeId="urn:microsoft.com/office/officeart/2005/8/quickstyle/3d2" qsCatId="3D" csTypeId="urn:microsoft.com/office/officeart/2005/8/colors/accent6_2" csCatId="accent6" phldr="1"/>
      <dgm:spPr/>
      <dgm:t>
        <a:bodyPr/>
        <a:lstStyle/>
        <a:p>
          <a:endParaRPr lang="en-GB"/>
        </a:p>
      </dgm:t>
    </dgm:pt>
    <dgm:pt modelId="{E4EA4C2F-DCF4-4854-A1CB-F802D7445C03}">
      <dgm:prSet/>
      <dgm:spPr/>
      <dgm:t>
        <a:bodyPr/>
        <a:lstStyle/>
        <a:p>
          <a:pPr rtl="0"/>
          <a:r>
            <a:rPr lang="en-GB" dirty="0" smtClean="0"/>
            <a:t>air chemicals </a:t>
          </a:r>
          <a:endParaRPr lang="en-GB" dirty="0"/>
        </a:p>
      </dgm:t>
    </dgm:pt>
    <dgm:pt modelId="{D72CB8ED-3220-4C2D-B32C-26B6F0523970}" type="parTrans" cxnId="{8F44E917-17CE-4B85-B572-EA391B480AF0}">
      <dgm:prSet/>
      <dgm:spPr/>
      <dgm:t>
        <a:bodyPr/>
        <a:lstStyle/>
        <a:p>
          <a:endParaRPr lang="en-GB"/>
        </a:p>
      </dgm:t>
    </dgm:pt>
    <dgm:pt modelId="{FB65DFF4-C469-4AAD-8103-7FD0EC467395}" type="sibTrans" cxnId="{8F44E917-17CE-4B85-B572-EA391B480AF0}">
      <dgm:prSet/>
      <dgm:spPr/>
      <dgm:t>
        <a:bodyPr/>
        <a:lstStyle/>
        <a:p>
          <a:endParaRPr lang="en-GB"/>
        </a:p>
      </dgm:t>
    </dgm:pt>
    <dgm:pt modelId="{4445FE3E-43F2-479A-A770-671F9856835B}">
      <dgm:prSet/>
      <dgm:spPr/>
      <dgm:t>
        <a:bodyPr/>
        <a:lstStyle/>
        <a:p>
          <a:pPr rtl="0"/>
          <a:r>
            <a:rPr lang="en-GB" dirty="0" smtClean="0"/>
            <a:t>conservation </a:t>
          </a:r>
          <a:endParaRPr lang="en-GB" dirty="0"/>
        </a:p>
      </dgm:t>
    </dgm:pt>
    <dgm:pt modelId="{7EB12508-4608-47CF-B463-2FD70C42BE41}" type="parTrans" cxnId="{A3804433-2FCE-4A44-86E9-6E3A39C4B6CF}">
      <dgm:prSet/>
      <dgm:spPr/>
      <dgm:t>
        <a:bodyPr/>
        <a:lstStyle/>
        <a:p>
          <a:endParaRPr lang="en-GB"/>
        </a:p>
      </dgm:t>
    </dgm:pt>
    <dgm:pt modelId="{CFE1D7D0-9072-4F85-A30F-D76F6B866BC0}" type="sibTrans" cxnId="{A3804433-2FCE-4A44-86E9-6E3A39C4B6CF}">
      <dgm:prSet/>
      <dgm:spPr/>
      <dgm:t>
        <a:bodyPr/>
        <a:lstStyle/>
        <a:p>
          <a:endParaRPr lang="en-GB"/>
        </a:p>
      </dgm:t>
    </dgm:pt>
    <dgm:pt modelId="{EC45A732-C894-49E3-95B5-A3CD831FCD11}">
      <dgm:prSet/>
      <dgm:spPr/>
      <dgm:t>
        <a:bodyPr/>
        <a:lstStyle/>
        <a:p>
          <a:pPr rtl="0"/>
          <a:r>
            <a:rPr lang="en-GB" dirty="0" smtClean="0"/>
            <a:t>energy </a:t>
          </a:r>
          <a:endParaRPr lang="en-GB" dirty="0"/>
        </a:p>
      </dgm:t>
    </dgm:pt>
    <dgm:pt modelId="{04AA2452-0E12-4CCE-9B28-E6A747473290}" type="parTrans" cxnId="{E303116E-8204-49D6-8266-175ED93B1F8F}">
      <dgm:prSet/>
      <dgm:spPr/>
      <dgm:t>
        <a:bodyPr/>
        <a:lstStyle/>
        <a:p>
          <a:endParaRPr lang="en-GB"/>
        </a:p>
      </dgm:t>
    </dgm:pt>
    <dgm:pt modelId="{1411A4C7-CAA6-4831-90EE-37B1B81AE6B6}" type="sibTrans" cxnId="{E303116E-8204-49D6-8266-175ED93B1F8F}">
      <dgm:prSet/>
      <dgm:spPr/>
      <dgm:t>
        <a:bodyPr/>
        <a:lstStyle/>
        <a:p>
          <a:endParaRPr lang="en-GB"/>
        </a:p>
      </dgm:t>
    </dgm:pt>
    <dgm:pt modelId="{84A1B25F-AE1E-4CE2-AD47-4BEB6CF8CE2D}">
      <dgm:prSet/>
      <dgm:spPr/>
      <dgm:t>
        <a:bodyPr/>
        <a:lstStyle/>
        <a:p>
          <a:pPr rtl="0"/>
          <a:r>
            <a:rPr lang="en-GB" dirty="0" smtClean="0"/>
            <a:t>land </a:t>
          </a:r>
          <a:endParaRPr lang="en-GB" dirty="0"/>
        </a:p>
      </dgm:t>
    </dgm:pt>
    <dgm:pt modelId="{BE2FE5C1-62CC-4697-AEBB-40054A2C1111}" type="parTrans" cxnId="{A6339F84-A8A8-4C54-A344-2719B055AA8A}">
      <dgm:prSet/>
      <dgm:spPr/>
      <dgm:t>
        <a:bodyPr/>
        <a:lstStyle/>
        <a:p>
          <a:endParaRPr lang="en-GB"/>
        </a:p>
      </dgm:t>
    </dgm:pt>
    <dgm:pt modelId="{CE25A4E1-B871-40BC-BF8B-E284340F595C}" type="sibTrans" cxnId="{A6339F84-A8A8-4C54-A344-2719B055AA8A}">
      <dgm:prSet/>
      <dgm:spPr/>
      <dgm:t>
        <a:bodyPr/>
        <a:lstStyle/>
        <a:p>
          <a:endParaRPr lang="en-GB"/>
        </a:p>
      </dgm:t>
    </dgm:pt>
    <dgm:pt modelId="{861BC1D8-0C0B-41D6-BB37-B57150C24D4D}">
      <dgm:prSet/>
      <dgm:spPr/>
      <dgm:t>
        <a:bodyPr/>
        <a:lstStyle/>
        <a:p>
          <a:pPr rtl="0"/>
          <a:r>
            <a:rPr lang="en-GB" dirty="0" smtClean="0"/>
            <a:t>noise and statutory nuisance </a:t>
          </a:r>
          <a:endParaRPr lang="en-GB" dirty="0"/>
        </a:p>
      </dgm:t>
    </dgm:pt>
    <dgm:pt modelId="{965D9397-5976-4F9B-82EF-F54B0A5B905A}" type="parTrans" cxnId="{BCCA2C0E-A30C-4B6B-A304-76AFA8400AD3}">
      <dgm:prSet/>
      <dgm:spPr/>
      <dgm:t>
        <a:bodyPr/>
        <a:lstStyle/>
        <a:p>
          <a:endParaRPr lang="en-GB"/>
        </a:p>
      </dgm:t>
    </dgm:pt>
    <dgm:pt modelId="{C2C9778A-2969-47E0-B82D-CD97E704DA7B}" type="sibTrans" cxnId="{BCCA2C0E-A30C-4B6B-A304-76AFA8400AD3}">
      <dgm:prSet/>
      <dgm:spPr/>
      <dgm:t>
        <a:bodyPr/>
        <a:lstStyle/>
        <a:p>
          <a:endParaRPr lang="en-GB"/>
        </a:p>
      </dgm:t>
    </dgm:pt>
    <dgm:pt modelId="{DA146C1A-32F5-47F6-BC05-579E2E9660F0}">
      <dgm:prSet/>
      <dgm:spPr/>
      <dgm:t>
        <a:bodyPr/>
        <a:lstStyle/>
        <a:p>
          <a:pPr rtl="0"/>
          <a:r>
            <a:rPr lang="en-GB" dirty="0" smtClean="0"/>
            <a:t>pollution prevention and control (PPC) </a:t>
          </a:r>
          <a:endParaRPr lang="en-GB" dirty="0"/>
        </a:p>
      </dgm:t>
    </dgm:pt>
    <dgm:pt modelId="{E281F999-017A-4562-BE91-40D2A58DCB06}" type="parTrans" cxnId="{44BD93E2-ECF8-45CA-B15D-C9DA2D8F422B}">
      <dgm:prSet/>
      <dgm:spPr/>
      <dgm:t>
        <a:bodyPr/>
        <a:lstStyle/>
        <a:p>
          <a:endParaRPr lang="en-GB"/>
        </a:p>
      </dgm:t>
    </dgm:pt>
    <dgm:pt modelId="{6B72B4E0-8E81-44CB-B780-D8CC4E51B4D6}" type="sibTrans" cxnId="{44BD93E2-ECF8-45CA-B15D-C9DA2D8F422B}">
      <dgm:prSet/>
      <dgm:spPr/>
      <dgm:t>
        <a:bodyPr/>
        <a:lstStyle/>
        <a:p>
          <a:endParaRPr lang="en-GB"/>
        </a:p>
      </dgm:t>
    </dgm:pt>
    <dgm:pt modelId="{C21EAB10-38E9-4337-8E6E-9D982DAEF2D7}">
      <dgm:prSet/>
      <dgm:spPr/>
      <dgm:t>
        <a:bodyPr/>
        <a:lstStyle/>
        <a:p>
          <a:pPr rtl="0"/>
          <a:r>
            <a:rPr lang="en-GB" dirty="0" smtClean="0"/>
            <a:t>Plant Protection </a:t>
          </a:r>
          <a:endParaRPr lang="en-GB" dirty="0"/>
        </a:p>
      </dgm:t>
    </dgm:pt>
    <dgm:pt modelId="{C1B9B7E5-4DD4-4096-A6EA-9CF9E680F5E3}" type="parTrans" cxnId="{18C3B33A-D014-4A7E-901A-052DCFFF0ECA}">
      <dgm:prSet/>
      <dgm:spPr/>
      <dgm:t>
        <a:bodyPr/>
        <a:lstStyle/>
        <a:p>
          <a:endParaRPr lang="en-GB"/>
        </a:p>
      </dgm:t>
    </dgm:pt>
    <dgm:pt modelId="{7623CC24-55EB-4E24-8578-0675FBB4EF9B}" type="sibTrans" cxnId="{18C3B33A-D014-4A7E-901A-052DCFFF0ECA}">
      <dgm:prSet/>
      <dgm:spPr/>
      <dgm:t>
        <a:bodyPr/>
        <a:lstStyle/>
        <a:p>
          <a:endParaRPr lang="en-GB"/>
        </a:p>
      </dgm:t>
    </dgm:pt>
    <dgm:pt modelId="{913BCE85-2B55-405B-9DA4-119316C03652}">
      <dgm:prSet/>
      <dgm:spPr/>
      <dgm:t>
        <a:bodyPr/>
        <a:lstStyle/>
        <a:p>
          <a:pPr rtl="0"/>
          <a:r>
            <a:rPr lang="en-GB" dirty="0" smtClean="0"/>
            <a:t>Radioactive Substances </a:t>
          </a:r>
          <a:endParaRPr lang="en-GB" dirty="0"/>
        </a:p>
      </dgm:t>
    </dgm:pt>
    <dgm:pt modelId="{9C106F3B-655D-45D3-91C3-9DEC4AE4401A}" type="parTrans" cxnId="{6EE9E938-1FF2-49CB-A2B9-ED9549EE292D}">
      <dgm:prSet/>
      <dgm:spPr/>
      <dgm:t>
        <a:bodyPr/>
        <a:lstStyle/>
        <a:p>
          <a:endParaRPr lang="en-GB"/>
        </a:p>
      </dgm:t>
    </dgm:pt>
    <dgm:pt modelId="{30E44AA4-FE7F-46A7-95C4-0DCFEE2CC93B}" type="sibTrans" cxnId="{6EE9E938-1FF2-49CB-A2B9-ED9549EE292D}">
      <dgm:prSet/>
      <dgm:spPr/>
      <dgm:t>
        <a:bodyPr/>
        <a:lstStyle/>
        <a:p>
          <a:endParaRPr lang="en-GB"/>
        </a:p>
      </dgm:t>
    </dgm:pt>
    <dgm:pt modelId="{137783B5-B906-4CD8-AF91-4449B1BAA72C}">
      <dgm:prSet/>
      <dgm:spPr/>
      <dgm:t>
        <a:bodyPr/>
        <a:lstStyle/>
        <a:p>
          <a:pPr rtl="0"/>
          <a:r>
            <a:rPr lang="en-GB" dirty="0" smtClean="0"/>
            <a:t>waste </a:t>
          </a:r>
          <a:endParaRPr lang="en-GB" dirty="0"/>
        </a:p>
      </dgm:t>
    </dgm:pt>
    <dgm:pt modelId="{1EE9F235-05D1-463D-9006-2B521CF499FC}" type="parTrans" cxnId="{B71129D3-B3F2-45C1-BC2D-388146B5497E}">
      <dgm:prSet/>
      <dgm:spPr/>
      <dgm:t>
        <a:bodyPr/>
        <a:lstStyle/>
        <a:p>
          <a:endParaRPr lang="en-GB"/>
        </a:p>
      </dgm:t>
    </dgm:pt>
    <dgm:pt modelId="{2E2EB002-5BB9-4647-B09F-5791BAD1B784}" type="sibTrans" cxnId="{B71129D3-B3F2-45C1-BC2D-388146B5497E}">
      <dgm:prSet/>
      <dgm:spPr/>
      <dgm:t>
        <a:bodyPr/>
        <a:lstStyle/>
        <a:p>
          <a:endParaRPr lang="en-GB"/>
        </a:p>
      </dgm:t>
    </dgm:pt>
    <dgm:pt modelId="{6B8D4E50-51CD-4D7B-89F0-C5D32E86032C}">
      <dgm:prSet/>
      <dgm:spPr/>
      <dgm:t>
        <a:bodyPr/>
        <a:lstStyle/>
        <a:p>
          <a:pPr rtl="0"/>
          <a:r>
            <a:rPr lang="en-GB" dirty="0" smtClean="0"/>
            <a:t>water</a:t>
          </a:r>
          <a:endParaRPr lang="en-GB" dirty="0"/>
        </a:p>
      </dgm:t>
    </dgm:pt>
    <dgm:pt modelId="{E11A9853-1A44-44FC-B933-6754A09FF1CB}" type="parTrans" cxnId="{628A7566-7FF6-44D2-8FE9-14F011FEB86E}">
      <dgm:prSet/>
      <dgm:spPr/>
      <dgm:t>
        <a:bodyPr/>
        <a:lstStyle/>
        <a:p>
          <a:endParaRPr lang="en-GB"/>
        </a:p>
      </dgm:t>
    </dgm:pt>
    <dgm:pt modelId="{3F3BF69A-72B2-46A5-B14F-CCDA9DEE7B6C}" type="sibTrans" cxnId="{628A7566-7FF6-44D2-8FE9-14F011FEB86E}">
      <dgm:prSet/>
      <dgm:spPr/>
      <dgm:t>
        <a:bodyPr/>
        <a:lstStyle/>
        <a:p>
          <a:endParaRPr lang="en-GB"/>
        </a:p>
      </dgm:t>
    </dgm:pt>
    <dgm:pt modelId="{78C623AE-F8DB-40CF-A8DA-4C0BFE07A564}" type="pres">
      <dgm:prSet presAssocID="{D5F47579-0E59-4112-B5E2-763731D668E1}" presName="linear" presStyleCnt="0">
        <dgm:presLayoutVars>
          <dgm:animLvl val="lvl"/>
          <dgm:resizeHandles val="exact"/>
        </dgm:presLayoutVars>
      </dgm:prSet>
      <dgm:spPr/>
    </dgm:pt>
    <dgm:pt modelId="{1C9E850A-C2B8-42D3-B427-C45BF35CB825}" type="pres">
      <dgm:prSet presAssocID="{E4EA4C2F-DCF4-4854-A1CB-F802D7445C03}" presName="parentText" presStyleLbl="node1" presStyleIdx="0" presStyleCnt="10">
        <dgm:presLayoutVars>
          <dgm:chMax val="0"/>
          <dgm:bulletEnabled val="1"/>
        </dgm:presLayoutVars>
      </dgm:prSet>
      <dgm:spPr/>
    </dgm:pt>
    <dgm:pt modelId="{53391CED-46EA-4E53-AC13-F955CBA65E35}" type="pres">
      <dgm:prSet presAssocID="{FB65DFF4-C469-4AAD-8103-7FD0EC467395}" presName="spacer" presStyleCnt="0"/>
      <dgm:spPr/>
    </dgm:pt>
    <dgm:pt modelId="{AE276717-8BBD-4884-BD0D-803D7A6392E1}" type="pres">
      <dgm:prSet presAssocID="{4445FE3E-43F2-479A-A770-671F9856835B}" presName="parentText" presStyleLbl="node1" presStyleIdx="1" presStyleCnt="10">
        <dgm:presLayoutVars>
          <dgm:chMax val="0"/>
          <dgm:bulletEnabled val="1"/>
        </dgm:presLayoutVars>
      </dgm:prSet>
      <dgm:spPr/>
    </dgm:pt>
    <dgm:pt modelId="{ACD3CF07-F789-40A6-99F1-384BC45BD0A0}" type="pres">
      <dgm:prSet presAssocID="{CFE1D7D0-9072-4F85-A30F-D76F6B866BC0}" presName="spacer" presStyleCnt="0"/>
      <dgm:spPr/>
    </dgm:pt>
    <dgm:pt modelId="{40679C94-F916-4390-A47A-6C05ABB6128F}" type="pres">
      <dgm:prSet presAssocID="{EC45A732-C894-49E3-95B5-A3CD831FCD11}" presName="parentText" presStyleLbl="node1" presStyleIdx="2" presStyleCnt="10">
        <dgm:presLayoutVars>
          <dgm:chMax val="0"/>
          <dgm:bulletEnabled val="1"/>
        </dgm:presLayoutVars>
      </dgm:prSet>
      <dgm:spPr/>
    </dgm:pt>
    <dgm:pt modelId="{78A9EC6F-44D2-4B65-BB30-F7EA2BE40663}" type="pres">
      <dgm:prSet presAssocID="{1411A4C7-CAA6-4831-90EE-37B1B81AE6B6}" presName="spacer" presStyleCnt="0"/>
      <dgm:spPr/>
    </dgm:pt>
    <dgm:pt modelId="{72A2CFE3-6C2F-4489-A38A-FF852D014B42}" type="pres">
      <dgm:prSet presAssocID="{84A1B25F-AE1E-4CE2-AD47-4BEB6CF8CE2D}" presName="parentText" presStyleLbl="node1" presStyleIdx="3" presStyleCnt="10">
        <dgm:presLayoutVars>
          <dgm:chMax val="0"/>
          <dgm:bulletEnabled val="1"/>
        </dgm:presLayoutVars>
      </dgm:prSet>
      <dgm:spPr/>
    </dgm:pt>
    <dgm:pt modelId="{38D37A26-10BE-44C8-A37F-FD0B2933746F}" type="pres">
      <dgm:prSet presAssocID="{CE25A4E1-B871-40BC-BF8B-E284340F595C}" presName="spacer" presStyleCnt="0"/>
      <dgm:spPr/>
    </dgm:pt>
    <dgm:pt modelId="{62166E6A-8BF4-45FF-9D4C-8BE411C1E98C}" type="pres">
      <dgm:prSet presAssocID="{861BC1D8-0C0B-41D6-BB37-B57150C24D4D}" presName="parentText" presStyleLbl="node1" presStyleIdx="4" presStyleCnt="10">
        <dgm:presLayoutVars>
          <dgm:chMax val="0"/>
          <dgm:bulletEnabled val="1"/>
        </dgm:presLayoutVars>
      </dgm:prSet>
      <dgm:spPr/>
    </dgm:pt>
    <dgm:pt modelId="{BB48486A-3BC0-4122-804D-53C673C7089A}" type="pres">
      <dgm:prSet presAssocID="{C2C9778A-2969-47E0-B82D-CD97E704DA7B}" presName="spacer" presStyleCnt="0"/>
      <dgm:spPr/>
    </dgm:pt>
    <dgm:pt modelId="{0C771B9C-B928-4D0D-9B35-FAA8AF6987C2}" type="pres">
      <dgm:prSet presAssocID="{DA146C1A-32F5-47F6-BC05-579E2E9660F0}" presName="parentText" presStyleLbl="node1" presStyleIdx="5" presStyleCnt="10">
        <dgm:presLayoutVars>
          <dgm:chMax val="0"/>
          <dgm:bulletEnabled val="1"/>
        </dgm:presLayoutVars>
      </dgm:prSet>
      <dgm:spPr/>
    </dgm:pt>
    <dgm:pt modelId="{F649B2F7-37AC-4B0D-B926-8602B626CE84}" type="pres">
      <dgm:prSet presAssocID="{6B72B4E0-8E81-44CB-B780-D8CC4E51B4D6}" presName="spacer" presStyleCnt="0"/>
      <dgm:spPr/>
    </dgm:pt>
    <dgm:pt modelId="{59928197-DC4B-4AF5-BAB9-2AF06F3338A0}" type="pres">
      <dgm:prSet presAssocID="{C21EAB10-38E9-4337-8E6E-9D982DAEF2D7}" presName="parentText" presStyleLbl="node1" presStyleIdx="6" presStyleCnt="10">
        <dgm:presLayoutVars>
          <dgm:chMax val="0"/>
          <dgm:bulletEnabled val="1"/>
        </dgm:presLayoutVars>
      </dgm:prSet>
      <dgm:spPr/>
    </dgm:pt>
    <dgm:pt modelId="{84C4FD13-8995-45B6-91CD-4804E8CEF8C3}" type="pres">
      <dgm:prSet presAssocID="{7623CC24-55EB-4E24-8578-0675FBB4EF9B}" presName="spacer" presStyleCnt="0"/>
      <dgm:spPr/>
    </dgm:pt>
    <dgm:pt modelId="{5F8E3D73-7E81-4861-9739-05CE244AE9AA}" type="pres">
      <dgm:prSet presAssocID="{913BCE85-2B55-405B-9DA4-119316C03652}" presName="parentText" presStyleLbl="node1" presStyleIdx="7" presStyleCnt="10">
        <dgm:presLayoutVars>
          <dgm:chMax val="0"/>
          <dgm:bulletEnabled val="1"/>
        </dgm:presLayoutVars>
      </dgm:prSet>
      <dgm:spPr/>
    </dgm:pt>
    <dgm:pt modelId="{D996432C-68C9-4FFF-9355-3A908CA31D1A}" type="pres">
      <dgm:prSet presAssocID="{30E44AA4-FE7F-46A7-95C4-0DCFEE2CC93B}" presName="spacer" presStyleCnt="0"/>
      <dgm:spPr/>
    </dgm:pt>
    <dgm:pt modelId="{1400D737-4156-470A-941B-405F9B1A9814}" type="pres">
      <dgm:prSet presAssocID="{137783B5-B906-4CD8-AF91-4449B1BAA72C}" presName="parentText" presStyleLbl="node1" presStyleIdx="8" presStyleCnt="10">
        <dgm:presLayoutVars>
          <dgm:chMax val="0"/>
          <dgm:bulletEnabled val="1"/>
        </dgm:presLayoutVars>
      </dgm:prSet>
      <dgm:spPr/>
    </dgm:pt>
    <dgm:pt modelId="{42845C32-6A3F-4381-B986-A7A56BAA1FD3}" type="pres">
      <dgm:prSet presAssocID="{2E2EB002-5BB9-4647-B09F-5791BAD1B784}" presName="spacer" presStyleCnt="0"/>
      <dgm:spPr/>
    </dgm:pt>
    <dgm:pt modelId="{2C6388C0-82DC-40D8-A258-8F7BD2DD7669}" type="pres">
      <dgm:prSet presAssocID="{6B8D4E50-51CD-4D7B-89F0-C5D32E86032C}" presName="parentText" presStyleLbl="node1" presStyleIdx="9" presStyleCnt="10">
        <dgm:presLayoutVars>
          <dgm:chMax val="0"/>
          <dgm:bulletEnabled val="1"/>
        </dgm:presLayoutVars>
      </dgm:prSet>
      <dgm:spPr/>
    </dgm:pt>
  </dgm:ptLst>
  <dgm:cxnLst>
    <dgm:cxn modelId="{6EE9E938-1FF2-49CB-A2B9-ED9549EE292D}" srcId="{D5F47579-0E59-4112-B5E2-763731D668E1}" destId="{913BCE85-2B55-405B-9DA4-119316C03652}" srcOrd="7" destOrd="0" parTransId="{9C106F3B-655D-45D3-91C3-9DEC4AE4401A}" sibTransId="{30E44AA4-FE7F-46A7-95C4-0DCFEE2CC93B}"/>
    <dgm:cxn modelId="{A3804433-2FCE-4A44-86E9-6E3A39C4B6CF}" srcId="{D5F47579-0E59-4112-B5E2-763731D668E1}" destId="{4445FE3E-43F2-479A-A770-671F9856835B}" srcOrd="1" destOrd="0" parTransId="{7EB12508-4608-47CF-B463-2FD70C42BE41}" sibTransId="{CFE1D7D0-9072-4F85-A30F-D76F6B866BC0}"/>
    <dgm:cxn modelId="{068B079B-6E46-4D0F-A2C6-8015FAE28C26}" type="presOf" srcId="{6B8D4E50-51CD-4D7B-89F0-C5D32E86032C}" destId="{2C6388C0-82DC-40D8-A258-8F7BD2DD7669}" srcOrd="0" destOrd="0" presId="urn:microsoft.com/office/officeart/2005/8/layout/vList2"/>
    <dgm:cxn modelId="{3D0A78B4-17DF-4D49-99B1-250B8DF6876A}" type="presOf" srcId="{913BCE85-2B55-405B-9DA4-119316C03652}" destId="{5F8E3D73-7E81-4861-9739-05CE244AE9AA}" srcOrd="0" destOrd="0" presId="urn:microsoft.com/office/officeart/2005/8/layout/vList2"/>
    <dgm:cxn modelId="{97147CF1-64DE-4DF6-B134-9CE97EB19F1F}" type="presOf" srcId="{DA146C1A-32F5-47F6-BC05-579E2E9660F0}" destId="{0C771B9C-B928-4D0D-9B35-FAA8AF6987C2}" srcOrd="0" destOrd="0" presId="urn:microsoft.com/office/officeart/2005/8/layout/vList2"/>
    <dgm:cxn modelId="{E412846C-C35B-4E0F-90A0-1FFB908855B8}" type="presOf" srcId="{D5F47579-0E59-4112-B5E2-763731D668E1}" destId="{78C623AE-F8DB-40CF-A8DA-4C0BFE07A564}" srcOrd="0" destOrd="0" presId="urn:microsoft.com/office/officeart/2005/8/layout/vList2"/>
    <dgm:cxn modelId="{5B2F5832-AB78-4EF8-A3EE-C3BF8C4CC61E}" type="presOf" srcId="{C21EAB10-38E9-4337-8E6E-9D982DAEF2D7}" destId="{59928197-DC4B-4AF5-BAB9-2AF06F3338A0}" srcOrd="0" destOrd="0" presId="urn:microsoft.com/office/officeart/2005/8/layout/vList2"/>
    <dgm:cxn modelId="{628A7566-7FF6-44D2-8FE9-14F011FEB86E}" srcId="{D5F47579-0E59-4112-B5E2-763731D668E1}" destId="{6B8D4E50-51CD-4D7B-89F0-C5D32E86032C}" srcOrd="9" destOrd="0" parTransId="{E11A9853-1A44-44FC-B933-6754A09FF1CB}" sibTransId="{3F3BF69A-72B2-46A5-B14F-CCDA9DEE7B6C}"/>
    <dgm:cxn modelId="{D791231F-950B-4672-BCB9-8C21A6EDF1EB}" type="presOf" srcId="{137783B5-B906-4CD8-AF91-4449B1BAA72C}" destId="{1400D737-4156-470A-941B-405F9B1A9814}" srcOrd="0" destOrd="0" presId="urn:microsoft.com/office/officeart/2005/8/layout/vList2"/>
    <dgm:cxn modelId="{C8218D8B-F46E-42DE-8C1D-D800F9D97567}" type="presOf" srcId="{861BC1D8-0C0B-41D6-BB37-B57150C24D4D}" destId="{62166E6A-8BF4-45FF-9D4C-8BE411C1E98C}" srcOrd="0" destOrd="0" presId="urn:microsoft.com/office/officeart/2005/8/layout/vList2"/>
    <dgm:cxn modelId="{64BA9AF5-965D-4404-A1F8-A2B062AF15BA}" type="presOf" srcId="{4445FE3E-43F2-479A-A770-671F9856835B}" destId="{AE276717-8BBD-4884-BD0D-803D7A6392E1}" srcOrd="0" destOrd="0" presId="urn:microsoft.com/office/officeart/2005/8/layout/vList2"/>
    <dgm:cxn modelId="{44BD93E2-ECF8-45CA-B15D-C9DA2D8F422B}" srcId="{D5F47579-0E59-4112-B5E2-763731D668E1}" destId="{DA146C1A-32F5-47F6-BC05-579E2E9660F0}" srcOrd="5" destOrd="0" parTransId="{E281F999-017A-4562-BE91-40D2A58DCB06}" sibTransId="{6B72B4E0-8E81-44CB-B780-D8CC4E51B4D6}"/>
    <dgm:cxn modelId="{E303116E-8204-49D6-8266-175ED93B1F8F}" srcId="{D5F47579-0E59-4112-B5E2-763731D668E1}" destId="{EC45A732-C894-49E3-95B5-A3CD831FCD11}" srcOrd="2" destOrd="0" parTransId="{04AA2452-0E12-4CCE-9B28-E6A747473290}" sibTransId="{1411A4C7-CAA6-4831-90EE-37B1B81AE6B6}"/>
    <dgm:cxn modelId="{BCCA2C0E-A30C-4B6B-A304-76AFA8400AD3}" srcId="{D5F47579-0E59-4112-B5E2-763731D668E1}" destId="{861BC1D8-0C0B-41D6-BB37-B57150C24D4D}" srcOrd="4" destOrd="0" parTransId="{965D9397-5976-4F9B-82EF-F54B0A5B905A}" sibTransId="{C2C9778A-2969-47E0-B82D-CD97E704DA7B}"/>
    <dgm:cxn modelId="{880D1052-00FE-4C6B-8F0A-106294B4616E}" type="presOf" srcId="{84A1B25F-AE1E-4CE2-AD47-4BEB6CF8CE2D}" destId="{72A2CFE3-6C2F-4489-A38A-FF852D014B42}" srcOrd="0" destOrd="0" presId="urn:microsoft.com/office/officeart/2005/8/layout/vList2"/>
    <dgm:cxn modelId="{A2B7038D-DEC3-4441-A9A8-51188F740793}" type="presOf" srcId="{E4EA4C2F-DCF4-4854-A1CB-F802D7445C03}" destId="{1C9E850A-C2B8-42D3-B427-C45BF35CB825}" srcOrd="0" destOrd="0" presId="urn:microsoft.com/office/officeart/2005/8/layout/vList2"/>
    <dgm:cxn modelId="{8F44E917-17CE-4B85-B572-EA391B480AF0}" srcId="{D5F47579-0E59-4112-B5E2-763731D668E1}" destId="{E4EA4C2F-DCF4-4854-A1CB-F802D7445C03}" srcOrd="0" destOrd="0" parTransId="{D72CB8ED-3220-4C2D-B32C-26B6F0523970}" sibTransId="{FB65DFF4-C469-4AAD-8103-7FD0EC467395}"/>
    <dgm:cxn modelId="{06F9D0CF-1ACF-4CF6-8028-5F4ED2455F22}" type="presOf" srcId="{EC45A732-C894-49E3-95B5-A3CD831FCD11}" destId="{40679C94-F916-4390-A47A-6C05ABB6128F}" srcOrd="0" destOrd="0" presId="urn:microsoft.com/office/officeart/2005/8/layout/vList2"/>
    <dgm:cxn modelId="{A6339F84-A8A8-4C54-A344-2719B055AA8A}" srcId="{D5F47579-0E59-4112-B5E2-763731D668E1}" destId="{84A1B25F-AE1E-4CE2-AD47-4BEB6CF8CE2D}" srcOrd="3" destOrd="0" parTransId="{BE2FE5C1-62CC-4697-AEBB-40054A2C1111}" sibTransId="{CE25A4E1-B871-40BC-BF8B-E284340F595C}"/>
    <dgm:cxn modelId="{B71129D3-B3F2-45C1-BC2D-388146B5497E}" srcId="{D5F47579-0E59-4112-B5E2-763731D668E1}" destId="{137783B5-B906-4CD8-AF91-4449B1BAA72C}" srcOrd="8" destOrd="0" parTransId="{1EE9F235-05D1-463D-9006-2B521CF499FC}" sibTransId="{2E2EB002-5BB9-4647-B09F-5791BAD1B784}"/>
    <dgm:cxn modelId="{18C3B33A-D014-4A7E-901A-052DCFFF0ECA}" srcId="{D5F47579-0E59-4112-B5E2-763731D668E1}" destId="{C21EAB10-38E9-4337-8E6E-9D982DAEF2D7}" srcOrd="6" destOrd="0" parTransId="{C1B9B7E5-4DD4-4096-A6EA-9CF9E680F5E3}" sibTransId="{7623CC24-55EB-4E24-8578-0675FBB4EF9B}"/>
    <dgm:cxn modelId="{696BE952-9EE4-4E13-A030-9B262D72A3C0}" type="presParOf" srcId="{78C623AE-F8DB-40CF-A8DA-4C0BFE07A564}" destId="{1C9E850A-C2B8-42D3-B427-C45BF35CB825}" srcOrd="0" destOrd="0" presId="urn:microsoft.com/office/officeart/2005/8/layout/vList2"/>
    <dgm:cxn modelId="{1D26E52A-31E9-43FE-B44B-D62C3F703E11}" type="presParOf" srcId="{78C623AE-F8DB-40CF-A8DA-4C0BFE07A564}" destId="{53391CED-46EA-4E53-AC13-F955CBA65E35}" srcOrd="1" destOrd="0" presId="urn:microsoft.com/office/officeart/2005/8/layout/vList2"/>
    <dgm:cxn modelId="{279F4C62-7AC2-4FC6-871A-BB5F23EF4F60}" type="presParOf" srcId="{78C623AE-F8DB-40CF-A8DA-4C0BFE07A564}" destId="{AE276717-8BBD-4884-BD0D-803D7A6392E1}" srcOrd="2" destOrd="0" presId="urn:microsoft.com/office/officeart/2005/8/layout/vList2"/>
    <dgm:cxn modelId="{0C241628-03DC-4577-AFD0-0CDF074F8A08}" type="presParOf" srcId="{78C623AE-F8DB-40CF-A8DA-4C0BFE07A564}" destId="{ACD3CF07-F789-40A6-99F1-384BC45BD0A0}" srcOrd="3" destOrd="0" presId="urn:microsoft.com/office/officeart/2005/8/layout/vList2"/>
    <dgm:cxn modelId="{C511EF78-ED8B-4275-BCFB-7601E410D4EB}" type="presParOf" srcId="{78C623AE-F8DB-40CF-A8DA-4C0BFE07A564}" destId="{40679C94-F916-4390-A47A-6C05ABB6128F}" srcOrd="4" destOrd="0" presId="urn:microsoft.com/office/officeart/2005/8/layout/vList2"/>
    <dgm:cxn modelId="{FDF1B3F5-EA4A-4661-BE4B-A04D4B7D48C5}" type="presParOf" srcId="{78C623AE-F8DB-40CF-A8DA-4C0BFE07A564}" destId="{78A9EC6F-44D2-4B65-BB30-F7EA2BE40663}" srcOrd="5" destOrd="0" presId="urn:microsoft.com/office/officeart/2005/8/layout/vList2"/>
    <dgm:cxn modelId="{4D399F87-B02F-4FDE-88B3-E58756BD62DB}" type="presParOf" srcId="{78C623AE-F8DB-40CF-A8DA-4C0BFE07A564}" destId="{72A2CFE3-6C2F-4489-A38A-FF852D014B42}" srcOrd="6" destOrd="0" presId="urn:microsoft.com/office/officeart/2005/8/layout/vList2"/>
    <dgm:cxn modelId="{B941EF88-C79E-4202-8CD6-7701720FBAC8}" type="presParOf" srcId="{78C623AE-F8DB-40CF-A8DA-4C0BFE07A564}" destId="{38D37A26-10BE-44C8-A37F-FD0B2933746F}" srcOrd="7" destOrd="0" presId="urn:microsoft.com/office/officeart/2005/8/layout/vList2"/>
    <dgm:cxn modelId="{EC83EC10-507A-480A-BD5A-A70DA2E26E5B}" type="presParOf" srcId="{78C623AE-F8DB-40CF-A8DA-4C0BFE07A564}" destId="{62166E6A-8BF4-45FF-9D4C-8BE411C1E98C}" srcOrd="8" destOrd="0" presId="urn:microsoft.com/office/officeart/2005/8/layout/vList2"/>
    <dgm:cxn modelId="{B86FF2C0-915F-4A40-B613-826F1B20BE0A}" type="presParOf" srcId="{78C623AE-F8DB-40CF-A8DA-4C0BFE07A564}" destId="{BB48486A-3BC0-4122-804D-53C673C7089A}" srcOrd="9" destOrd="0" presId="urn:microsoft.com/office/officeart/2005/8/layout/vList2"/>
    <dgm:cxn modelId="{4C758E13-A2E3-468E-A5AF-5156E59EF843}" type="presParOf" srcId="{78C623AE-F8DB-40CF-A8DA-4C0BFE07A564}" destId="{0C771B9C-B928-4D0D-9B35-FAA8AF6987C2}" srcOrd="10" destOrd="0" presId="urn:microsoft.com/office/officeart/2005/8/layout/vList2"/>
    <dgm:cxn modelId="{BF6321B0-1ADD-485D-BA50-ADFB8606C3CA}" type="presParOf" srcId="{78C623AE-F8DB-40CF-A8DA-4C0BFE07A564}" destId="{F649B2F7-37AC-4B0D-B926-8602B626CE84}" srcOrd="11" destOrd="0" presId="urn:microsoft.com/office/officeart/2005/8/layout/vList2"/>
    <dgm:cxn modelId="{471F9F46-ACF2-4A14-A0F8-78296D182A35}" type="presParOf" srcId="{78C623AE-F8DB-40CF-A8DA-4C0BFE07A564}" destId="{59928197-DC4B-4AF5-BAB9-2AF06F3338A0}" srcOrd="12" destOrd="0" presId="urn:microsoft.com/office/officeart/2005/8/layout/vList2"/>
    <dgm:cxn modelId="{A519AAED-FDF4-4922-A130-51CAFC440197}" type="presParOf" srcId="{78C623AE-F8DB-40CF-A8DA-4C0BFE07A564}" destId="{84C4FD13-8995-45B6-91CD-4804E8CEF8C3}" srcOrd="13" destOrd="0" presId="urn:microsoft.com/office/officeart/2005/8/layout/vList2"/>
    <dgm:cxn modelId="{14F80F56-80AD-4836-9106-640A05E32B58}" type="presParOf" srcId="{78C623AE-F8DB-40CF-A8DA-4C0BFE07A564}" destId="{5F8E3D73-7E81-4861-9739-05CE244AE9AA}" srcOrd="14" destOrd="0" presId="urn:microsoft.com/office/officeart/2005/8/layout/vList2"/>
    <dgm:cxn modelId="{0150E8DF-7D8E-456B-839C-88EC1BC5A85D}" type="presParOf" srcId="{78C623AE-F8DB-40CF-A8DA-4C0BFE07A564}" destId="{D996432C-68C9-4FFF-9355-3A908CA31D1A}" srcOrd="15" destOrd="0" presId="urn:microsoft.com/office/officeart/2005/8/layout/vList2"/>
    <dgm:cxn modelId="{650F7A25-4D91-4746-9F83-9DF764C21FE4}" type="presParOf" srcId="{78C623AE-F8DB-40CF-A8DA-4C0BFE07A564}" destId="{1400D737-4156-470A-941B-405F9B1A9814}" srcOrd="16" destOrd="0" presId="urn:microsoft.com/office/officeart/2005/8/layout/vList2"/>
    <dgm:cxn modelId="{09DAAF87-03D2-4F23-B6D6-FEA13EBE07D3}" type="presParOf" srcId="{78C623AE-F8DB-40CF-A8DA-4C0BFE07A564}" destId="{42845C32-6A3F-4381-B986-A7A56BAA1FD3}" srcOrd="17" destOrd="0" presId="urn:microsoft.com/office/officeart/2005/8/layout/vList2"/>
    <dgm:cxn modelId="{FC7AAC40-9604-461B-93D1-6C1B69029EA7}" type="presParOf" srcId="{78C623AE-F8DB-40CF-A8DA-4C0BFE07A564}" destId="{2C6388C0-82DC-40D8-A258-8F7BD2DD7669}" srcOrd="18"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8B613E7F-82F3-467B-9763-1AFED2443095}" type="doc">
      <dgm:prSet loTypeId="urn:microsoft.com/office/officeart/2005/8/layout/vList5" loCatId="list" qsTypeId="urn:microsoft.com/office/officeart/2005/8/quickstyle/3d2" qsCatId="3D" csTypeId="urn:microsoft.com/office/officeart/2005/8/colors/accent0_3" csCatId="mainScheme"/>
      <dgm:spPr/>
      <dgm:t>
        <a:bodyPr/>
        <a:lstStyle/>
        <a:p>
          <a:endParaRPr lang="en-GB"/>
        </a:p>
      </dgm:t>
    </dgm:pt>
    <dgm:pt modelId="{168DC587-7541-4F35-98D1-1BAAE7A3CFBB}">
      <dgm:prSet/>
      <dgm:spPr/>
      <dgm:t>
        <a:bodyPr/>
        <a:lstStyle/>
        <a:p>
          <a:pPr rtl="0"/>
          <a:r>
            <a:rPr lang="en-GB" dirty="0" smtClean="0"/>
            <a:t>Environmental regulations developed from Acts of Parliament include the End of Life Vehicle Regulations 2003 and Agricultural Waste Regulations 2006. European directives stem from the European Parliament and there are hundreds of these concerning the environment. Each member country then has to develop regulations from these directives.</a:t>
          </a:r>
          <a:endParaRPr lang="en-GB" dirty="0"/>
        </a:p>
      </dgm:t>
    </dgm:pt>
    <dgm:pt modelId="{7225D1D4-D37C-402F-A60B-4DC898963720}" type="parTrans" cxnId="{9B5B48BA-FEE4-4393-B26E-7D3AB9609EA2}">
      <dgm:prSet/>
      <dgm:spPr/>
      <dgm:t>
        <a:bodyPr/>
        <a:lstStyle/>
        <a:p>
          <a:endParaRPr lang="en-GB"/>
        </a:p>
      </dgm:t>
    </dgm:pt>
    <dgm:pt modelId="{1CE70927-D6FD-47D3-8B1A-F66A5D5E85AF}" type="sibTrans" cxnId="{9B5B48BA-FEE4-4393-B26E-7D3AB9609EA2}">
      <dgm:prSet/>
      <dgm:spPr/>
      <dgm:t>
        <a:bodyPr/>
        <a:lstStyle/>
        <a:p>
          <a:endParaRPr lang="en-GB"/>
        </a:p>
      </dgm:t>
    </dgm:pt>
    <dgm:pt modelId="{5A63823E-6EFE-4053-87C0-B4472879CB79}" type="pres">
      <dgm:prSet presAssocID="{8B613E7F-82F3-467B-9763-1AFED2443095}" presName="Name0" presStyleCnt="0">
        <dgm:presLayoutVars>
          <dgm:dir/>
          <dgm:animLvl val="lvl"/>
          <dgm:resizeHandles val="exact"/>
        </dgm:presLayoutVars>
      </dgm:prSet>
      <dgm:spPr/>
    </dgm:pt>
    <dgm:pt modelId="{4C0BCDC9-4272-4EC6-8DBB-981E782DFE94}" type="pres">
      <dgm:prSet presAssocID="{168DC587-7541-4F35-98D1-1BAAE7A3CFBB}" presName="linNode" presStyleCnt="0"/>
      <dgm:spPr/>
    </dgm:pt>
    <dgm:pt modelId="{12201972-92EF-4B1E-B98C-8C9C1F05E97B}" type="pres">
      <dgm:prSet presAssocID="{168DC587-7541-4F35-98D1-1BAAE7A3CFBB}" presName="parentText" presStyleLbl="node1" presStyleIdx="0" presStyleCnt="1">
        <dgm:presLayoutVars>
          <dgm:chMax val="1"/>
          <dgm:bulletEnabled val="1"/>
        </dgm:presLayoutVars>
      </dgm:prSet>
      <dgm:spPr/>
    </dgm:pt>
  </dgm:ptLst>
  <dgm:cxnLst>
    <dgm:cxn modelId="{E553E3DC-ADCE-4EBD-9FF4-8E75CC5ADF84}" type="presOf" srcId="{168DC587-7541-4F35-98D1-1BAAE7A3CFBB}" destId="{12201972-92EF-4B1E-B98C-8C9C1F05E97B}" srcOrd="0" destOrd="0" presId="urn:microsoft.com/office/officeart/2005/8/layout/vList5"/>
    <dgm:cxn modelId="{E5A23E79-FF36-4716-8129-2118849B0DDA}" type="presOf" srcId="{8B613E7F-82F3-467B-9763-1AFED2443095}" destId="{5A63823E-6EFE-4053-87C0-B4472879CB79}" srcOrd="0" destOrd="0" presId="urn:microsoft.com/office/officeart/2005/8/layout/vList5"/>
    <dgm:cxn modelId="{9B5B48BA-FEE4-4393-B26E-7D3AB9609EA2}" srcId="{8B613E7F-82F3-467B-9763-1AFED2443095}" destId="{168DC587-7541-4F35-98D1-1BAAE7A3CFBB}" srcOrd="0" destOrd="0" parTransId="{7225D1D4-D37C-402F-A60B-4DC898963720}" sibTransId="{1CE70927-D6FD-47D3-8B1A-F66A5D5E85AF}"/>
    <dgm:cxn modelId="{8FEACDD1-7F54-48DD-9F10-74BA7A97B7BB}" type="presParOf" srcId="{5A63823E-6EFE-4053-87C0-B4472879CB79}" destId="{4C0BCDC9-4272-4EC6-8DBB-981E782DFE94}" srcOrd="0" destOrd="0" presId="urn:microsoft.com/office/officeart/2005/8/layout/vList5"/>
    <dgm:cxn modelId="{88BFF515-BF48-4F2E-9354-B93F3B76C8AA}" type="presParOf" srcId="{4C0BCDC9-4272-4EC6-8DBB-981E782DFE94}" destId="{12201972-92EF-4B1E-B98C-8C9C1F05E97B}" srcOrd="0" destOrd="0" presId="urn:microsoft.com/office/officeart/2005/8/layout/vList5"/>
  </dgm:cxnLst>
  <dgm:bg/>
  <dgm:whole/>
</dgm:dataModel>
</file>

<file path=ppt/diagrams/data7.xml><?xml version="1.0" encoding="utf-8"?>
<dgm:dataModel xmlns:dgm="http://schemas.openxmlformats.org/drawingml/2006/diagram" xmlns:a="http://schemas.openxmlformats.org/drawingml/2006/main">
  <dgm:ptLst>
    <dgm:pt modelId="{3B47FFF8-292F-479E-968E-0A89DCC74D6D}" type="doc">
      <dgm:prSet loTypeId="urn:microsoft.com/office/officeart/2005/8/layout/vList2" loCatId="list" qsTypeId="urn:microsoft.com/office/officeart/2005/8/quickstyle/3d2" qsCatId="3D" csTypeId="urn:microsoft.com/office/officeart/2005/8/colors/accent6_5" csCatId="accent6"/>
      <dgm:spPr/>
      <dgm:t>
        <a:bodyPr/>
        <a:lstStyle/>
        <a:p>
          <a:endParaRPr lang="en-GB"/>
        </a:p>
      </dgm:t>
    </dgm:pt>
    <dgm:pt modelId="{C30450EC-D2DB-4DFC-A7FA-42A24FBF0D25}">
      <dgm:prSet/>
      <dgm:spPr/>
      <dgm:t>
        <a:bodyPr/>
        <a:lstStyle/>
        <a:p>
          <a:pPr rtl="0"/>
          <a:r>
            <a:rPr lang="en-GB" dirty="0" smtClean="0"/>
            <a:t>Control</a:t>
          </a:r>
          <a:endParaRPr lang="en-GB" dirty="0"/>
        </a:p>
      </dgm:t>
    </dgm:pt>
    <dgm:pt modelId="{C73B348F-1A1C-4738-808F-B4BB8DB19B3A}" type="parTrans" cxnId="{F8A4DB90-36DA-463F-835D-791B2420E4A8}">
      <dgm:prSet/>
      <dgm:spPr/>
      <dgm:t>
        <a:bodyPr/>
        <a:lstStyle/>
        <a:p>
          <a:endParaRPr lang="en-GB"/>
        </a:p>
      </dgm:t>
    </dgm:pt>
    <dgm:pt modelId="{3A29A6BA-8DC9-4910-B3CC-0A57E47ED459}" type="sibTrans" cxnId="{F8A4DB90-36DA-463F-835D-791B2420E4A8}">
      <dgm:prSet/>
      <dgm:spPr/>
      <dgm:t>
        <a:bodyPr/>
        <a:lstStyle/>
        <a:p>
          <a:endParaRPr lang="en-GB"/>
        </a:p>
      </dgm:t>
    </dgm:pt>
    <dgm:pt modelId="{E2E9CED2-85F6-4101-B184-FBDEBA183AD1}" type="pres">
      <dgm:prSet presAssocID="{3B47FFF8-292F-479E-968E-0A89DCC74D6D}" presName="linear" presStyleCnt="0">
        <dgm:presLayoutVars>
          <dgm:animLvl val="lvl"/>
          <dgm:resizeHandles val="exact"/>
        </dgm:presLayoutVars>
      </dgm:prSet>
      <dgm:spPr/>
    </dgm:pt>
    <dgm:pt modelId="{2F8E5EC1-EB0A-46E2-ADBA-01F2223386A5}" type="pres">
      <dgm:prSet presAssocID="{C30450EC-D2DB-4DFC-A7FA-42A24FBF0D25}" presName="parentText" presStyleLbl="node1" presStyleIdx="0" presStyleCnt="1">
        <dgm:presLayoutVars>
          <dgm:chMax val="0"/>
          <dgm:bulletEnabled val="1"/>
        </dgm:presLayoutVars>
      </dgm:prSet>
      <dgm:spPr/>
    </dgm:pt>
  </dgm:ptLst>
  <dgm:cxnLst>
    <dgm:cxn modelId="{F8A4DB90-36DA-463F-835D-791B2420E4A8}" srcId="{3B47FFF8-292F-479E-968E-0A89DCC74D6D}" destId="{C30450EC-D2DB-4DFC-A7FA-42A24FBF0D25}" srcOrd="0" destOrd="0" parTransId="{C73B348F-1A1C-4738-808F-B4BB8DB19B3A}" sibTransId="{3A29A6BA-8DC9-4910-B3CC-0A57E47ED459}"/>
    <dgm:cxn modelId="{04CCFAA3-98E1-40C0-9B0D-FC9628312F6B}" type="presOf" srcId="{C30450EC-D2DB-4DFC-A7FA-42A24FBF0D25}" destId="{2F8E5EC1-EB0A-46E2-ADBA-01F2223386A5}" srcOrd="0" destOrd="0" presId="urn:microsoft.com/office/officeart/2005/8/layout/vList2"/>
    <dgm:cxn modelId="{B6545825-04AD-48BA-B7EE-4C6C3E8BE37E}" type="presOf" srcId="{3B47FFF8-292F-479E-968E-0A89DCC74D6D}" destId="{E2E9CED2-85F6-4101-B184-FBDEBA183AD1}" srcOrd="0" destOrd="0" presId="urn:microsoft.com/office/officeart/2005/8/layout/vList2"/>
    <dgm:cxn modelId="{943ABF97-AC16-48CF-9CC3-AC5BEDDAEC26}" type="presParOf" srcId="{E2E9CED2-85F6-4101-B184-FBDEBA183AD1}" destId="{2F8E5EC1-EB0A-46E2-ADBA-01F2223386A5}"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EAA24ED2-297D-4126-84D1-5501B884C0B2}" type="doc">
      <dgm:prSet loTypeId="urn:microsoft.com/office/officeart/2005/8/layout/vList2" loCatId="list" qsTypeId="urn:microsoft.com/office/officeart/2005/8/quickstyle/3d2" qsCatId="3D" csTypeId="urn:microsoft.com/office/officeart/2005/8/colors/colorful1" csCatId="colorful"/>
      <dgm:spPr/>
      <dgm:t>
        <a:bodyPr/>
        <a:lstStyle/>
        <a:p>
          <a:endParaRPr lang="en-GB"/>
        </a:p>
      </dgm:t>
    </dgm:pt>
    <dgm:pt modelId="{3CCC1F76-E2D4-4C50-BCB8-315ABBBBE571}">
      <dgm:prSet/>
      <dgm:spPr/>
      <dgm:t>
        <a:bodyPr/>
        <a:lstStyle/>
        <a:p>
          <a:pPr rtl="0"/>
          <a:r>
            <a:rPr lang="en-GB" dirty="0" smtClean="0"/>
            <a:t>The Health &amp; Safety Executive (HSE) has powers to enforce the legislation produced by the government. Its role is primarily to look after safety and it is this particular aspect that the HSE would investigate in environmental issues, for example are you wearing the correct personal protective equipment (PPE) to clean up a spillage and have you completed a risk assessment for that work? </a:t>
          </a:r>
          <a:endParaRPr lang="en-GB" dirty="0"/>
        </a:p>
      </dgm:t>
    </dgm:pt>
    <dgm:pt modelId="{E4FC4825-CF8D-4943-9C72-6D032B6733BA}" type="parTrans" cxnId="{32A3DBFB-C5D3-446B-9E9A-D4980C1CD0D4}">
      <dgm:prSet/>
      <dgm:spPr/>
      <dgm:t>
        <a:bodyPr/>
        <a:lstStyle/>
        <a:p>
          <a:endParaRPr lang="en-GB"/>
        </a:p>
      </dgm:t>
    </dgm:pt>
    <dgm:pt modelId="{884554DA-3045-4702-9B8D-3E658C5AC761}" type="sibTrans" cxnId="{32A3DBFB-C5D3-446B-9E9A-D4980C1CD0D4}">
      <dgm:prSet/>
      <dgm:spPr/>
      <dgm:t>
        <a:bodyPr/>
        <a:lstStyle/>
        <a:p>
          <a:endParaRPr lang="en-GB"/>
        </a:p>
      </dgm:t>
    </dgm:pt>
    <dgm:pt modelId="{C7E06590-2B45-45C8-A397-04B78FF14FBD}">
      <dgm:prSet/>
      <dgm:spPr/>
      <dgm:t>
        <a:bodyPr/>
        <a:lstStyle/>
        <a:p>
          <a:pPr rtl="0"/>
          <a:r>
            <a:rPr lang="en-GB" dirty="0" smtClean="0"/>
            <a:t>Should a breach of a safety regulation occur, then the HSE has the power of prosecution. The HSE has very little input into the environmental side of the law apart from the nuclear directive that governs releases of radiation into the environment.</a:t>
          </a:r>
          <a:endParaRPr lang="en-GB" dirty="0"/>
        </a:p>
      </dgm:t>
    </dgm:pt>
    <dgm:pt modelId="{73EF99E5-4679-41D9-83E5-2F41E04245D4}" type="parTrans" cxnId="{E9B6E5F7-D88A-4940-9FED-2931E5297DBA}">
      <dgm:prSet/>
      <dgm:spPr/>
      <dgm:t>
        <a:bodyPr/>
        <a:lstStyle/>
        <a:p>
          <a:endParaRPr lang="en-GB"/>
        </a:p>
      </dgm:t>
    </dgm:pt>
    <dgm:pt modelId="{D748216A-9EE5-4D7F-9A19-108E37BF6CFD}" type="sibTrans" cxnId="{E9B6E5F7-D88A-4940-9FED-2931E5297DBA}">
      <dgm:prSet/>
      <dgm:spPr/>
      <dgm:t>
        <a:bodyPr/>
        <a:lstStyle/>
        <a:p>
          <a:endParaRPr lang="en-GB"/>
        </a:p>
      </dgm:t>
    </dgm:pt>
    <dgm:pt modelId="{C7AB58BA-AE8E-4620-91DD-ADE329B903E0}" type="pres">
      <dgm:prSet presAssocID="{EAA24ED2-297D-4126-84D1-5501B884C0B2}" presName="linear" presStyleCnt="0">
        <dgm:presLayoutVars>
          <dgm:animLvl val="lvl"/>
          <dgm:resizeHandles val="exact"/>
        </dgm:presLayoutVars>
      </dgm:prSet>
      <dgm:spPr/>
    </dgm:pt>
    <dgm:pt modelId="{044B3EA3-B3AA-4FAA-B13B-38708177E3A6}" type="pres">
      <dgm:prSet presAssocID="{3CCC1F76-E2D4-4C50-BCB8-315ABBBBE571}" presName="parentText" presStyleLbl="node1" presStyleIdx="0" presStyleCnt="2">
        <dgm:presLayoutVars>
          <dgm:chMax val="0"/>
          <dgm:bulletEnabled val="1"/>
        </dgm:presLayoutVars>
      </dgm:prSet>
      <dgm:spPr/>
    </dgm:pt>
    <dgm:pt modelId="{2D2D0D35-BB1D-4145-B7FD-22EEBAE8CB71}" type="pres">
      <dgm:prSet presAssocID="{884554DA-3045-4702-9B8D-3E658C5AC761}" presName="spacer" presStyleCnt="0"/>
      <dgm:spPr/>
    </dgm:pt>
    <dgm:pt modelId="{A6101D79-82E5-48B0-ABD0-32A8BA0AEBDE}" type="pres">
      <dgm:prSet presAssocID="{C7E06590-2B45-45C8-A397-04B78FF14FBD}" presName="parentText" presStyleLbl="node1" presStyleIdx="1" presStyleCnt="2">
        <dgm:presLayoutVars>
          <dgm:chMax val="0"/>
          <dgm:bulletEnabled val="1"/>
        </dgm:presLayoutVars>
      </dgm:prSet>
      <dgm:spPr/>
    </dgm:pt>
  </dgm:ptLst>
  <dgm:cxnLst>
    <dgm:cxn modelId="{C17B00EB-6608-4178-AE04-34C70D529E10}" type="presOf" srcId="{C7E06590-2B45-45C8-A397-04B78FF14FBD}" destId="{A6101D79-82E5-48B0-ABD0-32A8BA0AEBDE}" srcOrd="0" destOrd="0" presId="urn:microsoft.com/office/officeart/2005/8/layout/vList2"/>
    <dgm:cxn modelId="{E9B6E5F7-D88A-4940-9FED-2931E5297DBA}" srcId="{EAA24ED2-297D-4126-84D1-5501B884C0B2}" destId="{C7E06590-2B45-45C8-A397-04B78FF14FBD}" srcOrd="1" destOrd="0" parTransId="{73EF99E5-4679-41D9-83E5-2F41E04245D4}" sibTransId="{D748216A-9EE5-4D7F-9A19-108E37BF6CFD}"/>
    <dgm:cxn modelId="{09CB12F5-3DD9-4300-8F25-FC6792D0F4B4}" type="presOf" srcId="{EAA24ED2-297D-4126-84D1-5501B884C0B2}" destId="{C7AB58BA-AE8E-4620-91DD-ADE329B903E0}" srcOrd="0" destOrd="0" presId="urn:microsoft.com/office/officeart/2005/8/layout/vList2"/>
    <dgm:cxn modelId="{80301122-F8E2-4CEC-801F-0270287DB9F2}" type="presOf" srcId="{3CCC1F76-E2D4-4C50-BCB8-315ABBBBE571}" destId="{044B3EA3-B3AA-4FAA-B13B-38708177E3A6}" srcOrd="0" destOrd="0" presId="urn:microsoft.com/office/officeart/2005/8/layout/vList2"/>
    <dgm:cxn modelId="{32A3DBFB-C5D3-446B-9E9A-D4980C1CD0D4}" srcId="{EAA24ED2-297D-4126-84D1-5501B884C0B2}" destId="{3CCC1F76-E2D4-4C50-BCB8-315ABBBBE571}" srcOrd="0" destOrd="0" parTransId="{E4FC4825-CF8D-4943-9C72-6D032B6733BA}" sibTransId="{884554DA-3045-4702-9B8D-3E658C5AC761}"/>
    <dgm:cxn modelId="{89E3AC45-D956-426E-A5C1-839BA8E2D943}" type="presParOf" srcId="{C7AB58BA-AE8E-4620-91DD-ADE329B903E0}" destId="{044B3EA3-B3AA-4FAA-B13B-38708177E3A6}" srcOrd="0" destOrd="0" presId="urn:microsoft.com/office/officeart/2005/8/layout/vList2"/>
    <dgm:cxn modelId="{C9031D22-9E8E-4BFF-A59A-08DA851C98A3}" type="presParOf" srcId="{C7AB58BA-AE8E-4620-91DD-ADE329B903E0}" destId="{2D2D0D35-BB1D-4145-B7FD-22EEBAE8CB71}" srcOrd="1" destOrd="0" presId="urn:microsoft.com/office/officeart/2005/8/layout/vList2"/>
    <dgm:cxn modelId="{269C0126-5AF1-4AC5-8F31-05E903987ED1}" type="presParOf" srcId="{C7AB58BA-AE8E-4620-91DD-ADE329B903E0}" destId="{A6101D79-82E5-48B0-ABD0-32A8BA0AEBDE}" srcOrd="2"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D187CE3C-F7B4-4815-B4DA-BB770469671F}" type="doc">
      <dgm:prSet loTypeId="urn:microsoft.com/office/officeart/2005/8/layout/vList2" loCatId="list" qsTypeId="urn:microsoft.com/office/officeart/2005/8/quickstyle/3d2" qsCatId="3D" csTypeId="urn:microsoft.com/office/officeart/2005/8/colors/accent0_3" csCatId="mainScheme"/>
      <dgm:spPr/>
      <dgm:t>
        <a:bodyPr/>
        <a:lstStyle/>
        <a:p>
          <a:endParaRPr lang="en-GB"/>
        </a:p>
      </dgm:t>
    </dgm:pt>
    <dgm:pt modelId="{EE06BB3E-1F9D-4DF2-8703-4F5C5E2B2A0B}">
      <dgm:prSet/>
      <dgm:spPr/>
      <dgm:t>
        <a:bodyPr/>
        <a:lstStyle/>
        <a:p>
          <a:pPr rtl="0"/>
          <a:r>
            <a:rPr lang="en-GB" dirty="0" smtClean="0"/>
            <a:t>Environmental Agency</a:t>
          </a:r>
          <a:endParaRPr lang="en-GB" dirty="0"/>
        </a:p>
      </dgm:t>
    </dgm:pt>
    <dgm:pt modelId="{69B8FCDC-45BE-42BD-A043-34B122445349}" type="parTrans" cxnId="{BB3DA5E8-36EA-4707-8539-EC87715FEB69}">
      <dgm:prSet/>
      <dgm:spPr/>
      <dgm:t>
        <a:bodyPr/>
        <a:lstStyle/>
        <a:p>
          <a:endParaRPr lang="en-GB"/>
        </a:p>
      </dgm:t>
    </dgm:pt>
    <dgm:pt modelId="{3E1E03AA-0CF7-47CA-B8F0-765B5031AF70}" type="sibTrans" cxnId="{BB3DA5E8-36EA-4707-8539-EC87715FEB69}">
      <dgm:prSet/>
      <dgm:spPr/>
      <dgm:t>
        <a:bodyPr/>
        <a:lstStyle/>
        <a:p>
          <a:endParaRPr lang="en-GB"/>
        </a:p>
      </dgm:t>
    </dgm:pt>
    <dgm:pt modelId="{8F910EFE-D16B-412A-81FF-275C823F092A}" type="pres">
      <dgm:prSet presAssocID="{D187CE3C-F7B4-4815-B4DA-BB770469671F}" presName="linear" presStyleCnt="0">
        <dgm:presLayoutVars>
          <dgm:animLvl val="lvl"/>
          <dgm:resizeHandles val="exact"/>
        </dgm:presLayoutVars>
      </dgm:prSet>
      <dgm:spPr/>
    </dgm:pt>
    <dgm:pt modelId="{860FA291-2488-4799-A501-848F955FC82A}" type="pres">
      <dgm:prSet presAssocID="{EE06BB3E-1F9D-4DF2-8703-4F5C5E2B2A0B}" presName="parentText" presStyleLbl="node1" presStyleIdx="0" presStyleCnt="1">
        <dgm:presLayoutVars>
          <dgm:chMax val="0"/>
          <dgm:bulletEnabled val="1"/>
        </dgm:presLayoutVars>
      </dgm:prSet>
      <dgm:spPr/>
    </dgm:pt>
  </dgm:ptLst>
  <dgm:cxnLst>
    <dgm:cxn modelId="{D6F1A100-6293-488B-AF81-710080000C3D}" type="presOf" srcId="{D187CE3C-F7B4-4815-B4DA-BB770469671F}" destId="{8F910EFE-D16B-412A-81FF-275C823F092A}" srcOrd="0" destOrd="0" presId="urn:microsoft.com/office/officeart/2005/8/layout/vList2"/>
    <dgm:cxn modelId="{BB3DA5E8-36EA-4707-8539-EC87715FEB69}" srcId="{D187CE3C-F7B4-4815-B4DA-BB770469671F}" destId="{EE06BB3E-1F9D-4DF2-8703-4F5C5E2B2A0B}" srcOrd="0" destOrd="0" parTransId="{69B8FCDC-45BE-42BD-A043-34B122445349}" sibTransId="{3E1E03AA-0CF7-47CA-B8F0-765B5031AF70}"/>
    <dgm:cxn modelId="{424FDD51-FBB2-411B-B14B-8CF5F29E273E}" type="presOf" srcId="{EE06BB3E-1F9D-4DF2-8703-4F5C5E2B2A0B}" destId="{860FA291-2488-4799-A501-848F955FC82A}" srcOrd="0" destOrd="0" presId="urn:microsoft.com/office/officeart/2005/8/layout/vList2"/>
    <dgm:cxn modelId="{BC62B64B-36A1-40ED-AF32-DB2DEA043A04}" type="presParOf" srcId="{8F910EFE-D16B-412A-81FF-275C823F092A}" destId="{860FA291-2488-4799-A501-848F955FC82A}"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838F3-CEFF-49AE-9FA9-717383B6855A}" type="datetimeFigureOut">
              <a:rPr lang="en-US" smtClean="0"/>
              <a:t>5/5/2011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4DE78-0DD7-49BA-A883-F944DED3DB64}"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A14DE78-0DD7-49BA-A883-F944DED3DB64}"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1005FD-8318-4737-8D7C-F5A43E37409D}"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005FD-8318-4737-8D7C-F5A43E37409D}"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005FD-8318-4737-8D7C-F5A43E37409D}"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1005FD-8318-4737-8D7C-F5A43E37409D}"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005FD-8318-4737-8D7C-F5A43E37409D}" type="datetimeFigureOut">
              <a:rPr lang="en-US" smtClean="0"/>
              <a:t>5/5/2011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1005FD-8318-4737-8D7C-F5A43E37409D}"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1005FD-8318-4737-8D7C-F5A43E37409D}" type="datetimeFigureOut">
              <a:rPr lang="en-US" smtClean="0"/>
              <a:t>5/5/2011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1005FD-8318-4737-8D7C-F5A43E37409D}" type="datetimeFigureOut">
              <a:rPr lang="en-US" smtClean="0"/>
              <a:t>5/5/2011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005FD-8318-4737-8D7C-F5A43E37409D}" type="datetimeFigureOut">
              <a:rPr lang="en-US" smtClean="0"/>
              <a:t>5/5/2011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005FD-8318-4737-8D7C-F5A43E37409D}"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1005FD-8318-4737-8D7C-F5A43E37409D}" type="datetimeFigureOut">
              <a:rPr lang="en-US" smtClean="0"/>
              <a:t>5/5/2011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27B1-246D-48B3-802C-0BA6A007F8B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005FD-8318-4737-8D7C-F5A43E37409D}" type="datetimeFigureOut">
              <a:rPr lang="en-US" smtClean="0"/>
              <a:t>5/5/2011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927B1-246D-48B3-802C-0BA6A007F8B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1.jpeg"/><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Data" Target="../diagrams/data14.xml"/><Relationship Id="rId7" Type="http://schemas.openxmlformats.org/officeDocument/2006/relationships/diagramData" Target="../diagrams/data1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10" Type="http://schemas.openxmlformats.org/officeDocument/2006/relationships/diagramColors" Target="../diagrams/colors15.xml"/><Relationship Id="rId4" Type="http://schemas.openxmlformats.org/officeDocument/2006/relationships/diagramLayout" Target="../diagrams/layout14.xml"/><Relationship Id="rId9" Type="http://schemas.openxmlformats.org/officeDocument/2006/relationships/diagramQuickStyle" Target="../diagrams/quickStyle1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Data" Target="../diagrams/data17.xml"/><Relationship Id="rId7" Type="http://schemas.openxmlformats.org/officeDocument/2006/relationships/diagramData" Target="../diagrams/data1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10" Type="http://schemas.openxmlformats.org/officeDocument/2006/relationships/diagramColors" Target="../diagrams/colors18.xml"/><Relationship Id="rId4" Type="http://schemas.openxmlformats.org/officeDocument/2006/relationships/diagramLayout" Target="../diagrams/layout17.xml"/><Relationship Id="rId9"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6.xm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7.xml"/><Relationship Id="rId7"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8.xml"/><Relationship Id="rId7"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Data" Target="../diagrams/data9.xml"/><Relationship Id="rId7" Type="http://schemas.openxmlformats.org/officeDocument/2006/relationships/diagramData" Target="../diagrams/data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diagramColors" Target="../diagrams/colors10.xml"/><Relationship Id="rId4" Type="http://schemas.openxmlformats.org/officeDocument/2006/relationships/diagramLayout" Target="../diagrams/layout9.xml"/><Relationship Id="rId9"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Data" Target="../diagrams/data11.xml"/><Relationship Id="rId7" Type="http://schemas.openxmlformats.org/officeDocument/2006/relationships/diagramData" Target="../diagrams/data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10" Type="http://schemas.openxmlformats.org/officeDocument/2006/relationships/diagramColors" Target="../diagrams/colors12.xml"/><Relationship Id="rId4" Type="http://schemas.openxmlformats.org/officeDocument/2006/relationships/diagramLayout" Target="../diagrams/layout11.xml"/><Relationship Id="rId9"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14348" y="2428868"/>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1428728" y="4214818"/>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Picture 5" descr="judge.jpg"/>
          <p:cNvPicPr>
            <a:picLocks noChangeAspect="1"/>
          </p:cNvPicPr>
          <p:nvPr/>
        </p:nvPicPr>
        <p:blipFill>
          <a:blip r:embed="rId11"/>
          <a:stretch>
            <a:fillRect/>
          </a:stretch>
        </p:blipFill>
        <p:spPr>
          <a:xfrm>
            <a:off x="785786" y="142852"/>
            <a:ext cx="2190750" cy="2095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5" name="Content Placeholder 4"/>
          <p:cNvGraphicFramePr>
            <a:graphicFrameLocks noGrp="1"/>
          </p:cNvGraphicFramePr>
          <p:nvPr>
            <p:ph idx="1"/>
          </p:nvPr>
        </p:nvGraphicFramePr>
        <p:xfrm>
          <a:off x="428596" y="164305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cid rain.bmp"/>
          <p:cNvPicPr>
            <a:picLocks noChangeAspect="1"/>
          </p:cNvPicPr>
          <p:nvPr/>
        </p:nvPicPr>
        <p:blipFill>
          <a:blip r:embed="rId7"/>
          <a:stretch>
            <a:fillRect/>
          </a:stretch>
        </p:blipFill>
        <p:spPr>
          <a:xfrm>
            <a:off x="357158" y="214290"/>
            <a:ext cx="1095238" cy="16095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p:txBody>
          <a:bodyPr/>
          <a:lstStyle/>
          <a:p>
            <a:r>
              <a:rPr lang="en-GB" dirty="0" smtClean="0"/>
              <a:t>HSE</a:t>
            </a:r>
            <a:endParaRPr lang="en-GB" dirty="0"/>
          </a:p>
        </p:txBody>
      </p:sp>
      <p:pic>
        <p:nvPicPr>
          <p:cNvPr id="5" name="Picture 4" descr="HSE.jpg"/>
          <p:cNvPicPr>
            <a:picLocks noChangeAspect="1"/>
          </p:cNvPicPr>
          <p:nvPr/>
        </p:nvPicPr>
        <p:blipFill>
          <a:blip r:embed="rId7"/>
          <a:stretch>
            <a:fillRect/>
          </a:stretch>
        </p:blipFill>
        <p:spPr>
          <a:xfrm>
            <a:off x="7021366" y="142853"/>
            <a:ext cx="1717835" cy="15716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87G9CA39V92OCA79N7VXCA54QTO0CAELRH4QCAW7J57ZCAXOXMNYCAT602NLCASGOOXLCA4EDAGRCAFVVI0GCA4RBRC6CA2B7CKVCA2Q3UGSCATFOTUDCAHXAX8ECAYN6HLDCA6CLU6XCA1T6MK6CAZ67ZGG.jpg"/>
          <p:cNvPicPr>
            <a:picLocks noChangeAspect="1"/>
          </p:cNvPicPr>
          <p:nvPr/>
        </p:nvPicPr>
        <p:blipFill>
          <a:blip r:embed="rId7"/>
          <a:stretch>
            <a:fillRect/>
          </a:stretch>
        </p:blipFill>
        <p:spPr>
          <a:xfrm>
            <a:off x="214282" y="0"/>
            <a:ext cx="1890219" cy="15001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674</Words>
  <Application>Microsoft Office PowerPoint</Application>
  <PresentationFormat>On-screen Show (4:3)</PresentationFormat>
  <Paragraphs>58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NPTC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Carl</dc:creator>
  <cp:lastModifiedBy>James, Carl</cp:lastModifiedBy>
  <cp:revision>12</cp:revision>
  <dcterms:created xsi:type="dcterms:W3CDTF">2011-05-05T11:33:09Z</dcterms:created>
  <dcterms:modified xsi:type="dcterms:W3CDTF">2011-05-05T13:25:34Z</dcterms:modified>
</cp:coreProperties>
</file>