
<file path=[Content_Types].xml><?xml version="1.0" encoding="utf-8"?>
<Types xmlns="http://schemas.openxmlformats.org/package/2006/content-types">
  <Override PartName="/ppt/notesSlides/notesSlide2.xml" ContentType="application/vnd.openxmlformats-officedocument.presentationml.notesSlide+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colors8.xml" ContentType="application/vnd.openxmlformats-officedocument.drawingml.diagramColors+xml"/>
  <Override PartName="/ppt/diagrams/quickStyle13.xml" ContentType="application/vnd.openxmlformats-officedocument.drawingml.diagramStyl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diagrams/data21.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quickStyle18.xml" ContentType="application/vnd.openxmlformats-officedocument.drawingml.diagramStyl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diagrams/quickStyle12.xml" ContentType="application/vnd.openxmlformats-officedocument.drawingml.diagramStyle+xml"/>
  <Override PartName="/ppt/notesSlides/notesSlide11.xml" ContentType="application/vnd.openxmlformats-officedocument.presentationml.notesSlid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notesSlides/notesSlide6.xml" ContentType="application/vnd.openxmlformats-officedocument.presentationml.notesSlid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layout23.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5.xml" ContentType="application/vnd.openxmlformats-officedocument.drawingml.diagramLayout+xml"/>
  <Override PartName="/ppt/diagrams/quickStyle22.xml" ContentType="application/vnd.openxmlformats-officedocument.drawingml.diagramStyl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notesSlides/notesSlide10.xml" ContentType="application/vnd.openxmlformats-officedocument.presentationml.notesSlid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0.xml.rels><?xml version="1.0" encoding="UTF-8" standalone="yes"?>
<Relationships xmlns="http://schemas.openxmlformats.org/package/2006/relationships"><Relationship Id="rId1" Type="http://schemas.openxmlformats.org/officeDocument/2006/relationships/image" Target="../media/image2.jpeg"/></Relationships>
</file>

<file path=ppt/diagrams/_rels/data22.xml.rels><?xml version="1.0" encoding="UTF-8" standalone="yes"?>
<Relationships xmlns="http://schemas.openxmlformats.org/package/2006/relationships"><Relationship Id="rId1" Type="http://schemas.openxmlformats.org/officeDocument/2006/relationships/image" Target="../media/image3.png"/></Relationships>
</file>

<file path=ppt/diagrams/_rels/data7.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6E0F43-F429-43B6-8597-F3E76D000084}" type="doc">
      <dgm:prSet loTypeId="urn:microsoft.com/office/officeart/2005/8/layout/vList2" loCatId="list" qsTypeId="urn:microsoft.com/office/officeart/2005/8/quickstyle/3d2" qsCatId="3D" csTypeId="urn:microsoft.com/office/officeart/2005/8/colors/accent3_5" csCatId="accent3"/>
      <dgm:spPr/>
      <dgm:t>
        <a:bodyPr/>
        <a:lstStyle/>
        <a:p>
          <a:endParaRPr lang="en-GB"/>
        </a:p>
      </dgm:t>
    </dgm:pt>
    <dgm:pt modelId="{34041447-115F-4883-8D3A-0FCAF0021325}">
      <dgm:prSet/>
      <dgm:spPr/>
      <dgm:t>
        <a:bodyPr/>
        <a:lstStyle/>
        <a:p>
          <a:pPr rtl="0"/>
          <a:r>
            <a:rPr lang="en-GB" dirty="0" smtClean="0"/>
            <a:t>P4 Part 2</a:t>
          </a:r>
          <a:endParaRPr lang="en-GB" dirty="0"/>
        </a:p>
      </dgm:t>
    </dgm:pt>
    <dgm:pt modelId="{C6FBED60-6A00-4837-B421-38B0E922F7A1}" type="parTrans" cxnId="{8F76604E-1014-458C-89A2-C9DCC0B3186A}">
      <dgm:prSet/>
      <dgm:spPr/>
      <dgm:t>
        <a:bodyPr/>
        <a:lstStyle/>
        <a:p>
          <a:endParaRPr lang="en-GB"/>
        </a:p>
      </dgm:t>
    </dgm:pt>
    <dgm:pt modelId="{D271C0AC-B465-451D-81E8-2F7D31954462}" type="sibTrans" cxnId="{8F76604E-1014-458C-89A2-C9DCC0B3186A}">
      <dgm:prSet/>
      <dgm:spPr/>
      <dgm:t>
        <a:bodyPr/>
        <a:lstStyle/>
        <a:p>
          <a:endParaRPr lang="en-GB"/>
        </a:p>
      </dgm:t>
    </dgm:pt>
    <dgm:pt modelId="{2573E385-AB1C-4BD7-A545-771D5C8B26A1}" type="pres">
      <dgm:prSet presAssocID="{3F6E0F43-F429-43B6-8597-F3E76D000084}" presName="linear" presStyleCnt="0">
        <dgm:presLayoutVars>
          <dgm:animLvl val="lvl"/>
          <dgm:resizeHandles val="exact"/>
        </dgm:presLayoutVars>
      </dgm:prSet>
      <dgm:spPr/>
    </dgm:pt>
    <dgm:pt modelId="{E7F008F6-AFB4-4880-A4B6-AFE95E24BF28}" type="pres">
      <dgm:prSet presAssocID="{34041447-115F-4883-8D3A-0FCAF0021325}" presName="parentText" presStyleLbl="node1" presStyleIdx="0" presStyleCnt="1">
        <dgm:presLayoutVars>
          <dgm:chMax val="0"/>
          <dgm:bulletEnabled val="1"/>
        </dgm:presLayoutVars>
      </dgm:prSet>
      <dgm:spPr/>
    </dgm:pt>
  </dgm:ptLst>
  <dgm:cxnLst>
    <dgm:cxn modelId="{B034C573-F5B6-4D16-9B2C-EEBDEFC90385}" type="presOf" srcId="{34041447-115F-4883-8D3A-0FCAF0021325}" destId="{E7F008F6-AFB4-4880-A4B6-AFE95E24BF28}" srcOrd="0" destOrd="0" presId="urn:microsoft.com/office/officeart/2005/8/layout/vList2"/>
    <dgm:cxn modelId="{8F76604E-1014-458C-89A2-C9DCC0B3186A}" srcId="{3F6E0F43-F429-43B6-8597-F3E76D000084}" destId="{34041447-115F-4883-8D3A-0FCAF0021325}" srcOrd="0" destOrd="0" parTransId="{C6FBED60-6A00-4837-B421-38B0E922F7A1}" sibTransId="{D271C0AC-B465-451D-81E8-2F7D31954462}"/>
    <dgm:cxn modelId="{6D4D58E9-AF97-4D18-A3A4-45D74ADBF854}" type="presOf" srcId="{3F6E0F43-F429-43B6-8597-F3E76D000084}" destId="{2573E385-AB1C-4BD7-A545-771D5C8B26A1}" srcOrd="0" destOrd="0" presId="urn:microsoft.com/office/officeart/2005/8/layout/vList2"/>
    <dgm:cxn modelId="{6E7E063B-DBFF-4244-9136-9793941B4829}" type="presParOf" srcId="{2573E385-AB1C-4BD7-A545-771D5C8B26A1}" destId="{E7F008F6-AFB4-4880-A4B6-AFE95E24BF28}" srcOrd="0"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477FC60E-97D3-4A8F-8C82-2B223FAD9724}" type="doc">
      <dgm:prSet loTypeId="urn:microsoft.com/office/officeart/2005/8/layout/hProcess9" loCatId="process" qsTypeId="urn:microsoft.com/office/officeart/2005/8/quickstyle/3d2" qsCatId="3D" csTypeId="urn:microsoft.com/office/officeart/2005/8/colors/accent6_2" csCatId="accent6"/>
      <dgm:spPr/>
      <dgm:t>
        <a:bodyPr/>
        <a:lstStyle/>
        <a:p>
          <a:endParaRPr lang="en-GB"/>
        </a:p>
      </dgm:t>
    </dgm:pt>
    <dgm:pt modelId="{8E23EDD2-46B3-43A8-98D3-10422346BDB0}">
      <dgm:prSet/>
      <dgm:spPr/>
      <dgm:t>
        <a:bodyPr/>
        <a:lstStyle/>
        <a:p>
          <a:pPr rtl="0"/>
          <a:r>
            <a:rPr lang="en-GB" b="1" dirty="0" smtClean="0"/>
            <a:t>Renewable energy sources are a rapidly developing technology. Examples in the UK include wind turbines, wave power, geothermal, and hydroelectric power. </a:t>
          </a:r>
          <a:endParaRPr lang="en-GB" b="1" dirty="0"/>
        </a:p>
      </dgm:t>
    </dgm:pt>
    <dgm:pt modelId="{C3B1CF60-34E8-4AA9-8B90-AB9EC54DAE66}" type="parTrans" cxnId="{84D07BE0-D92D-4CF1-96A6-6CF116977E72}">
      <dgm:prSet/>
      <dgm:spPr/>
      <dgm:t>
        <a:bodyPr/>
        <a:lstStyle/>
        <a:p>
          <a:endParaRPr lang="en-GB"/>
        </a:p>
      </dgm:t>
    </dgm:pt>
    <dgm:pt modelId="{B4A66817-A604-46DD-BEB3-720A29FAEDA3}" type="sibTrans" cxnId="{84D07BE0-D92D-4CF1-96A6-6CF116977E72}">
      <dgm:prSet/>
      <dgm:spPr/>
      <dgm:t>
        <a:bodyPr/>
        <a:lstStyle/>
        <a:p>
          <a:endParaRPr lang="en-GB"/>
        </a:p>
      </dgm:t>
    </dgm:pt>
    <dgm:pt modelId="{B7B19FAA-5248-4C11-8AA3-D94119FE2D49}">
      <dgm:prSet/>
      <dgm:spPr/>
      <dgm:t>
        <a:bodyPr/>
        <a:lstStyle/>
        <a:p>
          <a:pPr rtl="0"/>
          <a:r>
            <a:rPr lang="en-GB" b="1" dirty="0" smtClean="0"/>
            <a:t>These harness renewable aspects of the environment but do have an effect upon it, for example hydroelectric reservoirs require large areas of land to be taken up with water; similarly, wind farms require large areas of land exposed to the strong winds with enough distance between the wind turbines.</a:t>
          </a:r>
          <a:endParaRPr lang="en-GB" b="1" dirty="0"/>
        </a:p>
      </dgm:t>
    </dgm:pt>
    <dgm:pt modelId="{7B5C4865-4BB1-4AD0-A205-9D1610A0CF0B}" type="parTrans" cxnId="{AFAD1F6A-B4AE-4A45-8CBD-2FA37428F6CB}">
      <dgm:prSet/>
      <dgm:spPr/>
      <dgm:t>
        <a:bodyPr/>
        <a:lstStyle/>
        <a:p>
          <a:endParaRPr lang="en-GB"/>
        </a:p>
      </dgm:t>
    </dgm:pt>
    <dgm:pt modelId="{F407C307-8101-4906-843A-F80724F183A8}" type="sibTrans" cxnId="{AFAD1F6A-B4AE-4A45-8CBD-2FA37428F6CB}">
      <dgm:prSet/>
      <dgm:spPr/>
      <dgm:t>
        <a:bodyPr/>
        <a:lstStyle/>
        <a:p>
          <a:endParaRPr lang="en-GB"/>
        </a:p>
      </dgm:t>
    </dgm:pt>
    <dgm:pt modelId="{B5DEEE59-C2F4-441B-B91A-5E29086ECB8B}" type="pres">
      <dgm:prSet presAssocID="{477FC60E-97D3-4A8F-8C82-2B223FAD9724}" presName="CompostProcess" presStyleCnt="0">
        <dgm:presLayoutVars>
          <dgm:dir/>
          <dgm:resizeHandles val="exact"/>
        </dgm:presLayoutVars>
      </dgm:prSet>
      <dgm:spPr/>
    </dgm:pt>
    <dgm:pt modelId="{5CFECFCC-8FC4-4D94-B2DC-F73A9FB3B8C3}" type="pres">
      <dgm:prSet presAssocID="{477FC60E-97D3-4A8F-8C82-2B223FAD9724}" presName="arrow" presStyleLbl="bgShp" presStyleIdx="0" presStyleCnt="1"/>
      <dgm:spPr/>
    </dgm:pt>
    <dgm:pt modelId="{958FBF18-41A6-4349-8A27-679EAAAE90F8}" type="pres">
      <dgm:prSet presAssocID="{477FC60E-97D3-4A8F-8C82-2B223FAD9724}" presName="linearProcess" presStyleCnt="0"/>
      <dgm:spPr/>
    </dgm:pt>
    <dgm:pt modelId="{5DF5BC42-B095-4242-A3C5-FC2EB99391B0}" type="pres">
      <dgm:prSet presAssocID="{8E23EDD2-46B3-43A8-98D3-10422346BDB0}" presName="textNode" presStyleLbl="node1" presStyleIdx="0" presStyleCnt="2">
        <dgm:presLayoutVars>
          <dgm:bulletEnabled val="1"/>
        </dgm:presLayoutVars>
      </dgm:prSet>
      <dgm:spPr/>
    </dgm:pt>
    <dgm:pt modelId="{9B0D9B63-2D51-4820-882A-EEA56713CA80}" type="pres">
      <dgm:prSet presAssocID="{B4A66817-A604-46DD-BEB3-720A29FAEDA3}" presName="sibTrans" presStyleCnt="0"/>
      <dgm:spPr/>
    </dgm:pt>
    <dgm:pt modelId="{3F7AAC79-894C-4798-B634-4FEB84333F65}" type="pres">
      <dgm:prSet presAssocID="{B7B19FAA-5248-4C11-8AA3-D94119FE2D49}" presName="textNode" presStyleLbl="node1" presStyleIdx="1" presStyleCnt="2">
        <dgm:presLayoutVars>
          <dgm:bulletEnabled val="1"/>
        </dgm:presLayoutVars>
      </dgm:prSet>
      <dgm:spPr/>
    </dgm:pt>
  </dgm:ptLst>
  <dgm:cxnLst>
    <dgm:cxn modelId="{84D07BE0-D92D-4CF1-96A6-6CF116977E72}" srcId="{477FC60E-97D3-4A8F-8C82-2B223FAD9724}" destId="{8E23EDD2-46B3-43A8-98D3-10422346BDB0}" srcOrd="0" destOrd="0" parTransId="{C3B1CF60-34E8-4AA9-8B90-AB9EC54DAE66}" sibTransId="{B4A66817-A604-46DD-BEB3-720A29FAEDA3}"/>
    <dgm:cxn modelId="{E76AE9AF-1461-4B33-A1D9-0FCBD7F6C848}" type="presOf" srcId="{8E23EDD2-46B3-43A8-98D3-10422346BDB0}" destId="{5DF5BC42-B095-4242-A3C5-FC2EB99391B0}" srcOrd="0" destOrd="0" presId="urn:microsoft.com/office/officeart/2005/8/layout/hProcess9"/>
    <dgm:cxn modelId="{AFAD1F6A-B4AE-4A45-8CBD-2FA37428F6CB}" srcId="{477FC60E-97D3-4A8F-8C82-2B223FAD9724}" destId="{B7B19FAA-5248-4C11-8AA3-D94119FE2D49}" srcOrd="1" destOrd="0" parTransId="{7B5C4865-4BB1-4AD0-A205-9D1610A0CF0B}" sibTransId="{F407C307-8101-4906-843A-F80724F183A8}"/>
    <dgm:cxn modelId="{FE5C86BC-9515-4E35-818A-CEA092B9702C}" type="presOf" srcId="{B7B19FAA-5248-4C11-8AA3-D94119FE2D49}" destId="{3F7AAC79-894C-4798-B634-4FEB84333F65}" srcOrd="0" destOrd="0" presId="urn:microsoft.com/office/officeart/2005/8/layout/hProcess9"/>
    <dgm:cxn modelId="{5CF76123-5F3F-4D1E-B816-92589FB7911E}" type="presOf" srcId="{477FC60E-97D3-4A8F-8C82-2B223FAD9724}" destId="{B5DEEE59-C2F4-441B-B91A-5E29086ECB8B}" srcOrd="0" destOrd="0" presId="urn:microsoft.com/office/officeart/2005/8/layout/hProcess9"/>
    <dgm:cxn modelId="{EADEC88B-2D31-48AE-9ED8-D3FEAB07FC6D}" type="presParOf" srcId="{B5DEEE59-C2F4-441B-B91A-5E29086ECB8B}" destId="{5CFECFCC-8FC4-4D94-B2DC-F73A9FB3B8C3}" srcOrd="0" destOrd="0" presId="urn:microsoft.com/office/officeart/2005/8/layout/hProcess9"/>
    <dgm:cxn modelId="{E5A8C85E-A1D3-4AE4-8B4C-D2179DD5972A}" type="presParOf" srcId="{B5DEEE59-C2F4-441B-B91A-5E29086ECB8B}" destId="{958FBF18-41A6-4349-8A27-679EAAAE90F8}" srcOrd="1" destOrd="0" presId="urn:microsoft.com/office/officeart/2005/8/layout/hProcess9"/>
    <dgm:cxn modelId="{6C152DB1-5A6C-4766-8CB1-76B0B184BC8E}" type="presParOf" srcId="{958FBF18-41A6-4349-8A27-679EAAAE90F8}" destId="{5DF5BC42-B095-4242-A3C5-FC2EB99391B0}" srcOrd="0" destOrd="0" presId="urn:microsoft.com/office/officeart/2005/8/layout/hProcess9"/>
    <dgm:cxn modelId="{D1557BFD-5F79-4240-AC5F-858221326F70}" type="presParOf" srcId="{958FBF18-41A6-4349-8A27-679EAAAE90F8}" destId="{9B0D9B63-2D51-4820-882A-EEA56713CA80}" srcOrd="1" destOrd="0" presId="urn:microsoft.com/office/officeart/2005/8/layout/hProcess9"/>
    <dgm:cxn modelId="{0409C009-98D9-4648-A913-D4491D3DAD05}" type="presParOf" srcId="{958FBF18-41A6-4349-8A27-679EAAAE90F8}" destId="{3F7AAC79-894C-4798-B634-4FEB84333F65}" srcOrd="2" destOrd="0" presId="urn:microsoft.com/office/officeart/2005/8/layout/hProcess9"/>
  </dgm:cxnLst>
  <dgm:bg/>
  <dgm:whole/>
</dgm:dataModel>
</file>

<file path=ppt/diagrams/data11.xml><?xml version="1.0" encoding="utf-8"?>
<dgm:dataModel xmlns:dgm="http://schemas.openxmlformats.org/drawingml/2006/diagram" xmlns:a="http://schemas.openxmlformats.org/drawingml/2006/main">
  <dgm:ptLst>
    <dgm:pt modelId="{8BB54F66-AC15-4ABA-A243-29712BDCE4CA}" type="doc">
      <dgm:prSet loTypeId="urn:microsoft.com/office/officeart/2005/8/layout/vList5" loCatId="list" qsTypeId="urn:microsoft.com/office/officeart/2005/8/quickstyle/3d2" qsCatId="3D" csTypeId="urn:microsoft.com/office/officeart/2005/8/colors/accent2_2" csCatId="accent2"/>
      <dgm:spPr/>
      <dgm:t>
        <a:bodyPr/>
        <a:lstStyle/>
        <a:p>
          <a:endParaRPr lang="en-GB"/>
        </a:p>
      </dgm:t>
    </dgm:pt>
    <dgm:pt modelId="{E96208D8-0381-4576-B746-586F66B70266}">
      <dgm:prSet/>
      <dgm:spPr/>
      <dgm:t>
        <a:bodyPr/>
        <a:lstStyle/>
        <a:p>
          <a:pPr rtl="0"/>
          <a:r>
            <a:rPr lang="en-GB" dirty="0" smtClean="0"/>
            <a:t>Minimisation of Pollution</a:t>
          </a:r>
          <a:endParaRPr lang="en-GB" dirty="0"/>
        </a:p>
      </dgm:t>
    </dgm:pt>
    <dgm:pt modelId="{D146E44F-E21E-41E2-9AC8-633EB725E319}" type="parTrans" cxnId="{B89ACCB1-BE98-4BD0-929C-31D27C4F3669}">
      <dgm:prSet/>
      <dgm:spPr/>
      <dgm:t>
        <a:bodyPr/>
        <a:lstStyle/>
        <a:p>
          <a:endParaRPr lang="en-GB"/>
        </a:p>
      </dgm:t>
    </dgm:pt>
    <dgm:pt modelId="{1EAC4B74-5381-4C0C-B6AC-9CBCDEA2D765}" type="sibTrans" cxnId="{B89ACCB1-BE98-4BD0-929C-31D27C4F3669}">
      <dgm:prSet/>
      <dgm:spPr/>
      <dgm:t>
        <a:bodyPr/>
        <a:lstStyle/>
        <a:p>
          <a:endParaRPr lang="en-GB"/>
        </a:p>
      </dgm:t>
    </dgm:pt>
    <dgm:pt modelId="{F9833D74-088C-46EF-8665-FA0F504769F6}" type="pres">
      <dgm:prSet presAssocID="{8BB54F66-AC15-4ABA-A243-29712BDCE4CA}" presName="Name0" presStyleCnt="0">
        <dgm:presLayoutVars>
          <dgm:dir/>
          <dgm:animLvl val="lvl"/>
          <dgm:resizeHandles val="exact"/>
        </dgm:presLayoutVars>
      </dgm:prSet>
      <dgm:spPr/>
    </dgm:pt>
    <dgm:pt modelId="{D619B8F9-D6BF-4CC6-AEF2-4431ACCB972B}" type="pres">
      <dgm:prSet presAssocID="{E96208D8-0381-4576-B746-586F66B70266}" presName="linNode" presStyleCnt="0"/>
      <dgm:spPr/>
    </dgm:pt>
    <dgm:pt modelId="{9A1F29FB-8C6E-422E-B22D-FB8BB81C6820}" type="pres">
      <dgm:prSet presAssocID="{E96208D8-0381-4576-B746-586F66B70266}" presName="parentText" presStyleLbl="node1" presStyleIdx="0" presStyleCnt="1">
        <dgm:presLayoutVars>
          <dgm:chMax val="1"/>
          <dgm:bulletEnabled val="1"/>
        </dgm:presLayoutVars>
      </dgm:prSet>
      <dgm:spPr/>
    </dgm:pt>
  </dgm:ptLst>
  <dgm:cxnLst>
    <dgm:cxn modelId="{67CF345E-7FA6-4807-A7EC-7C9BD1451B86}" type="presOf" srcId="{E96208D8-0381-4576-B746-586F66B70266}" destId="{9A1F29FB-8C6E-422E-B22D-FB8BB81C6820}" srcOrd="0" destOrd="0" presId="urn:microsoft.com/office/officeart/2005/8/layout/vList5"/>
    <dgm:cxn modelId="{B89ACCB1-BE98-4BD0-929C-31D27C4F3669}" srcId="{8BB54F66-AC15-4ABA-A243-29712BDCE4CA}" destId="{E96208D8-0381-4576-B746-586F66B70266}" srcOrd="0" destOrd="0" parTransId="{D146E44F-E21E-41E2-9AC8-633EB725E319}" sibTransId="{1EAC4B74-5381-4C0C-B6AC-9CBCDEA2D765}"/>
    <dgm:cxn modelId="{1033088C-F34D-4896-8D08-382AE0A76824}" type="presOf" srcId="{8BB54F66-AC15-4ABA-A243-29712BDCE4CA}" destId="{F9833D74-088C-46EF-8665-FA0F504769F6}" srcOrd="0" destOrd="0" presId="urn:microsoft.com/office/officeart/2005/8/layout/vList5"/>
    <dgm:cxn modelId="{706D3C06-AC64-4A84-918C-0D42CD75B4A1}" type="presParOf" srcId="{F9833D74-088C-46EF-8665-FA0F504769F6}" destId="{D619B8F9-D6BF-4CC6-AEF2-4431ACCB972B}" srcOrd="0" destOrd="0" presId="urn:microsoft.com/office/officeart/2005/8/layout/vList5"/>
    <dgm:cxn modelId="{B9EBB597-B395-423A-BCA1-FD87BC04D1D3}" type="presParOf" srcId="{D619B8F9-D6BF-4CC6-AEF2-4431ACCB972B}" destId="{9A1F29FB-8C6E-422E-B22D-FB8BB81C6820}" srcOrd="0" destOrd="0" presId="urn:microsoft.com/office/officeart/2005/8/layout/vList5"/>
  </dgm:cxnLst>
  <dgm:bg/>
  <dgm:whole/>
</dgm:dataModel>
</file>

<file path=ppt/diagrams/data12.xml><?xml version="1.0" encoding="utf-8"?>
<dgm:dataModel xmlns:dgm="http://schemas.openxmlformats.org/drawingml/2006/diagram" xmlns:a="http://schemas.openxmlformats.org/drawingml/2006/main">
  <dgm:ptLst>
    <dgm:pt modelId="{939A59F0-D084-4D24-99FC-BA78AB7DF0C0}" type="doc">
      <dgm:prSet loTypeId="urn:microsoft.com/office/officeart/2005/8/layout/vList2" loCatId="list" qsTypeId="urn:microsoft.com/office/officeart/2005/8/quickstyle/3d2" qsCatId="3D" csTypeId="urn:microsoft.com/office/officeart/2005/8/colors/accent6_2" csCatId="accent6"/>
      <dgm:spPr/>
      <dgm:t>
        <a:bodyPr/>
        <a:lstStyle/>
        <a:p>
          <a:endParaRPr lang="en-GB"/>
        </a:p>
      </dgm:t>
    </dgm:pt>
    <dgm:pt modelId="{45461757-7E45-4744-9ECD-16687C56AD4D}">
      <dgm:prSet/>
      <dgm:spPr/>
      <dgm:t>
        <a:bodyPr/>
        <a:lstStyle/>
        <a:p>
          <a:pPr rtl="0"/>
          <a:r>
            <a:rPr lang="en-GB" dirty="0" smtClean="0"/>
            <a:t>Pollution has a marked effect upon the environment and on our health and well-being. Pollution can be reduced in several ways. Fume scrubbers fitted to chimney outputs from factories and power stations and any other discharge to air process remove solids and any pollutant chemicals that would be released into the air. </a:t>
          </a:r>
          <a:endParaRPr lang="en-GB" dirty="0"/>
        </a:p>
      </dgm:t>
    </dgm:pt>
    <dgm:pt modelId="{B64C6236-BD5E-43CE-9C4A-66CEEA690D24}" type="parTrans" cxnId="{C4C6CDAE-8F19-4658-8531-C00098146854}">
      <dgm:prSet/>
      <dgm:spPr/>
      <dgm:t>
        <a:bodyPr/>
        <a:lstStyle/>
        <a:p>
          <a:endParaRPr lang="en-GB"/>
        </a:p>
      </dgm:t>
    </dgm:pt>
    <dgm:pt modelId="{99BBBF35-B366-465A-928E-B2EA0D25E9FB}" type="sibTrans" cxnId="{C4C6CDAE-8F19-4658-8531-C00098146854}">
      <dgm:prSet/>
      <dgm:spPr/>
      <dgm:t>
        <a:bodyPr/>
        <a:lstStyle/>
        <a:p>
          <a:endParaRPr lang="en-GB"/>
        </a:p>
      </dgm:t>
    </dgm:pt>
    <dgm:pt modelId="{DB60CC10-6770-4992-B431-4775AFF040CF}">
      <dgm:prSet/>
      <dgm:spPr/>
      <dgm:t>
        <a:bodyPr/>
        <a:lstStyle/>
        <a:p>
          <a:pPr rtl="0"/>
          <a:r>
            <a:rPr lang="en-GB" dirty="0" smtClean="0"/>
            <a:t>Water treatment of foul drainage before it is discharged into sea outfalls reduces the effects on the marine environment.</a:t>
          </a:r>
          <a:endParaRPr lang="en-GB" dirty="0"/>
        </a:p>
      </dgm:t>
    </dgm:pt>
    <dgm:pt modelId="{0C051927-3C04-4864-A30E-BA0AEE923756}" type="parTrans" cxnId="{264AE64C-5866-445F-A392-7AA84143CB68}">
      <dgm:prSet/>
      <dgm:spPr/>
      <dgm:t>
        <a:bodyPr/>
        <a:lstStyle/>
        <a:p>
          <a:endParaRPr lang="en-GB"/>
        </a:p>
      </dgm:t>
    </dgm:pt>
    <dgm:pt modelId="{1418D4F6-E789-4D73-8F5D-53DD4151146E}" type="sibTrans" cxnId="{264AE64C-5866-445F-A392-7AA84143CB68}">
      <dgm:prSet/>
      <dgm:spPr/>
      <dgm:t>
        <a:bodyPr/>
        <a:lstStyle/>
        <a:p>
          <a:endParaRPr lang="en-GB"/>
        </a:p>
      </dgm:t>
    </dgm:pt>
    <dgm:pt modelId="{43BC9F41-BD6B-4342-B47F-C7EE927F0E46}" type="pres">
      <dgm:prSet presAssocID="{939A59F0-D084-4D24-99FC-BA78AB7DF0C0}" presName="linear" presStyleCnt="0">
        <dgm:presLayoutVars>
          <dgm:animLvl val="lvl"/>
          <dgm:resizeHandles val="exact"/>
        </dgm:presLayoutVars>
      </dgm:prSet>
      <dgm:spPr/>
    </dgm:pt>
    <dgm:pt modelId="{4D583A40-F74D-44B9-A0E1-414F24176840}" type="pres">
      <dgm:prSet presAssocID="{45461757-7E45-4744-9ECD-16687C56AD4D}" presName="parentText" presStyleLbl="node1" presStyleIdx="0" presStyleCnt="2">
        <dgm:presLayoutVars>
          <dgm:chMax val="0"/>
          <dgm:bulletEnabled val="1"/>
        </dgm:presLayoutVars>
      </dgm:prSet>
      <dgm:spPr/>
    </dgm:pt>
    <dgm:pt modelId="{DE12BEB6-3C5B-4288-9779-357806DC6809}" type="pres">
      <dgm:prSet presAssocID="{99BBBF35-B366-465A-928E-B2EA0D25E9FB}" presName="spacer" presStyleCnt="0"/>
      <dgm:spPr/>
    </dgm:pt>
    <dgm:pt modelId="{69A58B06-1204-49F0-9CCC-EAA50A47E49B}" type="pres">
      <dgm:prSet presAssocID="{DB60CC10-6770-4992-B431-4775AFF040CF}" presName="parentText" presStyleLbl="node1" presStyleIdx="1" presStyleCnt="2">
        <dgm:presLayoutVars>
          <dgm:chMax val="0"/>
          <dgm:bulletEnabled val="1"/>
        </dgm:presLayoutVars>
      </dgm:prSet>
      <dgm:spPr/>
    </dgm:pt>
  </dgm:ptLst>
  <dgm:cxnLst>
    <dgm:cxn modelId="{DD95DDF0-8917-4498-9B03-CD0EAD33209D}" type="presOf" srcId="{45461757-7E45-4744-9ECD-16687C56AD4D}" destId="{4D583A40-F74D-44B9-A0E1-414F24176840}" srcOrd="0" destOrd="0" presId="urn:microsoft.com/office/officeart/2005/8/layout/vList2"/>
    <dgm:cxn modelId="{CE59CB36-02B7-4031-A705-C42C3CBD43A7}" type="presOf" srcId="{DB60CC10-6770-4992-B431-4775AFF040CF}" destId="{69A58B06-1204-49F0-9CCC-EAA50A47E49B}" srcOrd="0" destOrd="0" presId="urn:microsoft.com/office/officeart/2005/8/layout/vList2"/>
    <dgm:cxn modelId="{ECAA1BD8-B6BC-40F5-99F1-56F38A51D0B7}" type="presOf" srcId="{939A59F0-D084-4D24-99FC-BA78AB7DF0C0}" destId="{43BC9F41-BD6B-4342-B47F-C7EE927F0E46}" srcOrd="0" destOrd="0" presId="urn:microsoft.com/office/officeart/2005/8/layout/vList2"/>
    <dgm:cxn modelId="{C4C6CDAE-8F19-4658-8531-C00098146854}" srcId="{939A59F0-D084-4D24-99FC-BA78AB7DF0C0}" destId="{45461757-7E45-4744-9ECD-16687C56AD4D}" srcOrd="0" destOrd="0" parTransId="{B64C6236-BD5E-43CE-9C4A-66CEEA690D24}" sibTransId="{99BBBF35-B366-465A-928E-B2EA0D25E9FB}"/>
    <dgm:cxn modelId="{264AE64C-5866-445F-A392-7AA84143CB68}" srcId="{939A59F0-D084-4D24-99FC-BA78AB7DF0C0}" destId="{DB60CC10-6770-4992-B431-4775AFF040CF}" srcOrd="1" destOrd="0" parTransId="{0C051927-3C04-4864-A30E-BA0AEE923756}" sibTransId="{1418D4F6-E789-4D73-8F5D-53DD4151146E}"/>
    <dgm:cxn modelId="{17B846C2-FC11-4DDB-9BBE-1AE91F1EB19F}" type="presParOf" srcId="{43BC9F41-BD6B-4342-B47F-C7EE927F0E46}" destId="{4D583A40-F74D-44B9-A0E1-414F24176840}" srcOrd="0" destOrd="0" presId="urn:microsoft.com/office/officeart/2005/8/layout/vList2"/>
    <dgm:cxn modelId="{20938DA7-CB36-45FD-BD86-9C500B65B3BB}" type="presParOf" srcId="{43BC9F41-BD6B-4342-B47F-C7EE927F0E46}" destId="{DE12BEB6-3C5B-4288-9779-357806DC6809}" srcOrd="1" destOrd="0" presId="urn:microsoft.com/office/officeart/2005/8/layout/vList2"/>
    <dgm:cxn modelId="{BC44DD50-6E04-4F4B-BBB3-0ED03AABD432}" type="presParOf" srcId="{43BC9F41-BD6B-4342-B47F-C7EE927F0E46}" destId="{69A58B06-1204-49F0-9CCC-EAA50A47E49B}" srcOrd="2"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2741DD1B-8624-46E8-96A6-5C2403701206}"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0BE17660-5EFF-4C5A-B42F-2A3A2D945B72}">
      <dgm:prSet/>
      <dgm:spPr/>
      <dgm:t>
        <a:bodyPr/>
        <a:lstStyle/>
        <a:p>
          <a:pPr rtl="0"/>
          <a:r>
            <a:rPr lang="en-GB" dirty="0" smtClean="0"/>
            <a:t>Minimising wastage by recycling construction products such as timber, metal and bricks reduces pollution dumped into landfill sites. Developments in technology such as </a:t>
          </a:r>
          <a:r>
            <a:rPr lang="en-GB" dirty="0" err="1" smtClean="0"/>
            <a:t>biofuels</a:t>
          </a:r>
          <a:r>
            <a:rPr lang="en-GB" dirty="0" smtClean="0"/>
            <a:t> and low sulphur fuels provide cleaner emissions released during combustion of engines.</a:t>
          </a:r>
          <a:endParaRPr lang="en-GB" dirty="0"/>
        </a:p>
      </dgm:t>
    </dgm:pt>
    <dgm:pt modelId="{35F2029E-AA38-440E-B17C-3A7CD94DF525}" type="parTrans" cxnId="{7BDF017E-1939-44C2-A7D4-843A9E5F91C5}">
      <dgm:prSet/>
      <dgm:spPr/>
      <dgm:t>
        <a:bodyPr/>
        <a:lstStyle/>
        <a:p>
          <a:endParaRPr lang="en-GB"/>
        </a:p>
      </dgm:t>
    </dgm:pt>
    <dgm:pt modelId="{79D698C8-339D-4EF5-8694-8D45CEDB5973}" type="sibTrans" cxnId="{7BDF017E-1939-44C2-A7D4-843A9E5F91C5}">
      <dgm:prSet/>
      <dgm:spPr/>
      <dgm:t>
        <a:bodyPr/>
        <a:lstStyle/>
        <a:p>
          <a:endParaRPr lang="en-GB"/>
        </a:p>
      </dgm:t>
    </dgm:pt>
    <dgm:pt modelId="{DB782783-C6A9-4607-8B04-4F4A9D15C156}" type="pres">
      <dgm:prSet presAssocID="{2741DD1B-8624-46E8-96A6-5C2403701206}" presName="linear" presStyleCnt="0">
        <dgm:presLayoutVars>
          <dgm:animLvl val="lvl"/>
          <dgm:resizeHandles val="exact"/>
        </dgm:presLayoutVars>
      </dgm:prSet>
      <dgm:spPr/>
    </dgm:pt>
    <dgm:pt modelId="{EEC3B740-7306-4F90-84F4-50B186963DB2}" type="pres">
      <dgm:prSet presAssocID="{0BE17660-5EFF-4C5A-B42F-2A3A2D945B72}" presName="parentText" presStyleLbl="node1" presStyleIdx="0" presStyleCnt="1">
        <dgm:presLayoutVars>
          <dgm:chMax val="0"/>
          <dgm:bulletEnabled val="1"/>
        </dgm:presLayoutVars>
      </dgm:prSet>
      <dgm:spPr/>
    </dgm:pt>
  </dgm:ptLst>
  <dgm:cxnLst>
    <dgm:cxn modelId="{70232A32-EE35-409F-9AEC-C9593DA9E51A}" type="presOf" srcId="{0BE17660-5EFF-4C5A-B42F-2A3A2D945B72}" destId="{EEC3B740-7306-4F90-84F4-50B186963DB2}" srcOrd="0" destOrd="0" presId="urn:microsoft.com/office/officeart/2005/8/layout/vList2"/>
    <dgm:cxn modelId="{E2F65907-2C0C-49FB-A76A-599207320145}" type="presOf" srcId="{2741DD1B-8624-46E8-96A6-5C2403701206}" destId="{DB782783-C6A9-4607-8B04-4F4A9D15C156}" srcOrd="0" destOrd="0" presId="urn:microsoft.com/office/officeart/2005/8/layout/vList2"/>
    <dgm:cxn modelId="{7BDF017E-1939-44C2-A7D4-843A9E5F91C5}" srcId="{2741DD1B-8624-46E8-96A6-5C2403701206}" destId="{0BE17660-5EFF-4C5A-B42F-2A3A2D945B72}" srcOrd="0" destOrd="0" parTransId="{35F2029E-AA38-440E-B17C-3A7CD94DF525}" sibTransId="{79D698C8-339D-4EF5-8694-8D45CEDB5973}"/>
    <dgm:cxn modelId="{BC47F323-664A-4956-B192-F9F69F783F08}" type="presParOf" srcId="{DB782783-C6A9-4607-8B04-4F4A9D15C156}" destId="{EEC3B740-7306-4F90-84F4-50B186963DB2}" srcOrd="0"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E3CE74CB-7566-4EA4-847D-16AB6EB45EE1}" type="doc">
      <dgm:prSet loTypeId="urn:microsoft.com/office/officeart/2005/8/layout/hProcess9" loCatId="process" qsTypeId="urn:microsoft.com/office/officeart/2005/8/quickstyle/3d2" qsCatId="3D" csTypeId="urn:microsoft.com/office/officeart/2005/8/colors/accent6_3" csCatId="accent6"/>
      <dgm:spPr/>
      <dgm:t>
        <a:bodyPr/>
        <a:lstStyle/>
        <a:p>
          <a:endParaRPr lang="en-GB"/>
        </a:p>
      </dgm:t>
    </dgm:pt>
    <dgm:pt modelId="{BEEC8ED0-4877-4AA9-B64F-D1A48EA0A6C5}">
      <dgm:prSet/>
      <dgm:spPr/>
      <dgm:t>
        <a:bodyPr/>
        <a:lstStyle/>
        <a:p>
          <a:pPr rtl="0"/>
          <a:r>
            <a:rPr lang="en-GB" dirty="0" smtClean="0"/>
            <a:t>Key Term: Embedded energy This is the amount of energy used to produce the material or product and is often expressed in terms of how much carbon has been released into the atmosphere during its manufacture and transport.</a:t>
          </a:r>
          <a:endParaRPr lang="en-GB" dirty="0"/>
        </a:p>
      </dgm:t>
    </dgm:pt>
    <dgm:pt modelId="{6E9FA62E-4BB3-474B-8CC8-9E09DBB4F642}" type="parTrans" cxnId="{64CF9339-71B5-4FB2-AF55-69E71763DA28}">
      <dgm:prSet/>
      <dgm:spPr/>
      <dgm:t>
        <a:bodyPr/>
        <a:lstStyle/>
        <a:p>
          <a:endParaRPr lang="en-GB"/>
        </a:p>
      </dgm:t>
    </dgm:pt>
    <dgm:pt modelId="{E3C27169-4270-4954-8CC2-032DEB76617F}" type="sibTrans" cxnId="{64CF9339-71B5-4FB2-AF55-69E71763DA28}">
      <dgm:prSet/>
      <dgm:spPr/>
      <dgm:t>
        <a:bodyPr/>
        <a:lstStyle/>
        <a:p>
          <a:endParaRPr lang="en-GB"/>
        </a:p>
      </dgm:t>
    </dgm:pt>
    <dgm:pt modelId="{6F5F6D0E-C489-45B2-A47A-726E78A0646C}" type="pres">
      <dgm:prSet presAssocID="{E3CE74CB-7566-4EA4-847D-16AB6EB45EE1}" presName="CompostProcess" presStyleCnt="0">
        <dgm:presLayoutVars>
          <dgm:dir/>
          <dgm:resizeHandles val="exact"/>
        </dgm:presLayoutVars>
      </dgm:prSet>
      <dgm:spPr/>
    </dgm:pt>
    <dgm:pt modelId="{39724A2F-DE45-4278-AA73-593D296A48FE}" type="pres">
      <dgm:prSet presAssocID="{E3CE74CB-7566-4EA4-847D-16AB6EB45EE1}" presName="arrow" presStyleLbl="bgShp" presStyleIdx="0" presStyleCnt="1"/>
      <dgm:spPr/>
    </dgm:pt>
    <dgm:pt modelId="{015F4FE9-0AC8-4620-8ADA-08A42C74A3BC}" type="pres">
      <dgm:prSet presAssocID="{E3CE74CB-7566-4EA4-847D-16AB6EB45EE1}" presName="linearProcess" presStyleCnt="0"/>
      <dgm:spPr/>
    </dgm:pt>
    <dgm:pt modelId="{2B70B944-52CC-4363-B124-09F5F332A52D}" type="pres">
      <dgm:prSet presAssocID="{BEEC8ED0-4877-4AA9-B64F-D1A48EA0A6C5}" presName="textNode" presStyleLbl="node1" presStyleIdx="0" presStyleCnt="1">
        <dgm:presLayoutVars>
          <dgm:bulletEnabled val="1"/>
        </dgm:presLayoutVars>
      </dgm:prSet>
      <dgm:spPr/>
    </dgm:pt>
  </dgm:ptLst>
  <dgm:cxnLst>
    <dgm:cxn modelId="{64CF9339-71B5-4FB2-AF55-69E71763DA28}" srcId="{E3CE74CB-7566-4EA4-847D-16AB6EB45EE1}" destId="{BEEC8ED0-4877-4AA9-B64F-D1A48EA0A6C5}" srcOrd="0" destOrd="0" parTransId="{6E9FA62E-4BB3-474B-8CC8-9E09DBB4F642}" sibTransId="{E3C27169-4270-4954-8CC2-032DEB76617F}"/>
    <dgm:cxn modelId="{F7BE5D61-00F3-4EE6-8900-A38BAB6FB437}" type="presOf" srcId="{E3CE74CB-7566-4EA4-847D-16AB6EB45EE1}" destId="{6F5F6D0E-C489-45B2-A47A-726E78A0646C}" srcOrd="0" destOrd="0" presId="urn:microsoft.com/office/officeart/2005/8/layout/hProcess9"/>
    <dgm:cxn modelId="{769DDF58-C37D-4CC9-BC12-06EBFF071718}" type="presOf" srcId="{BEEC8ED0-4877-4AA9-B64F-D1A48EA0A6C5}" destId="{2B70B944-52CC-4363-B124-09F5F332A52D}" srcOrd="0" destOrd="0" presId="urn:microsoft.com/office/officeart/2005/8/layout/hProcess9"/>
    <dgm:cxn modelId="{B98E2787-1A20-4956-86EF-1EB0EA5E0DC4}" type="presParOf" srcId="{6F5F6D0E-C489-45B2-A47A-726E78A0646C}" destId="{39724A2F-DE45-4278-AA73-593D296A48FE}" srcOrd="0" destOrd="0" presId="urn:microsoft.com/office/officeart/2005/8/layout/hProcess9"/>
    <dgm:cxn modelId="{F8146E2D-90E6-4E08-985E-36C962716A9C}" type="presParOf" srcId="{6F5F6D0E-C489-45B2-A47A-726E78A0646C}" destId="{015F4FE9-0AC8-4620-8ADA-08A42C74A3BC}" srcOrd="1" destOrd="0" presId="urn:microsoft.com/office/officeart/2005/8/layout/hProcess9"/>
    <dgm:cxn modelId="{76810879-990B-4974-AC0B-AE4FCCB0CAAE}" type="presParOf" srcId="{015F4FE9-0AC8-4620-8ADA-08A42C74A3BC}" destId="{2B70B944-52CC-4363-B124-09F5F332A52D}" srcOrd="0" destOrd="0" presId="urn:microsoft.com/office/officeart/2005/8/layout/hProcess9"/>
  </dgm:cxnLst>
  <dgm:bg/>
  <dgm:whole/>
</dgm:dataModel>
</file>

<file path=ppt/diagrams/data15.xml><?xml version="1.0" encoding="utf-8"?>
<dgm:dataModel xmlns:dgm="http://schemas.openxmlformats.org/drawingml/2006/diagram" xmlns:a="http://schemas.openxmlformats.org/drawingml/2006/main">
  <dgm:ptLst>
    <dgm:pt modelId="{21486302-23EA-474E-B19B-5717DA67C2F1}"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8F8951DA-DBE6-4A82-ABA7-138152CC1072}">
      <dgm:prSet/>
      <dgm:spPr/>
      <dgm:t>
        <a:bodyPr/>
        <a:lstStyle/>
        <a:p>
          <a:pPr rtl="0"/>
          <a:r>
            <a:rPr lang="en-GB" dirty="0" smtClean="0"/>
            <a:t>Reduction in Embodied Energy</a:t>
          </a:r>
          <a:endParaRPr lang="en-GB" dirty="0"/>
        </a:p>
      </dgm:t>
    </dgm:pt>
    <dgm:pt modelId="{BFCA65CF-ECF6-492B-AE1E-1AAD5769241E}" type="parTrans" cxnId="{908602EC-28CA-482E-AAA3-4D39BDD3EA12}">
      <dgm:prSet/>
      <dgm:spPr/>
      <dgm:t>
        <a:bodyPr/>
        <a:lstStyle/>
        <a:p>
          <a:endParaRPr lang="en-GB"/>
        </a:p>
      </dgm:t>
    </dgm:pt>
    <dgm:pt modelId="{0ECD8157-8796-4BE8-9AFB-6AFBC50D0E8E}" type="sibTrans" cxnId="{908602EC-28CA-482E-AAA3-4D39BDD3EA12}">
      <dgm:prSet/>
      <dgm:spPr/>
      <dgm:t>
        <a:bodyPr/>
        <a:lstStyle/>
        <a:p>
          <a:endParaRPr lang="en-GB"/>
        </a:p>
      </dgm:t>
    </dgm:pt>
    <dgm:pt modelId="{3FAE8623-E5D4-4E8F-8A4F-AABB491BE4D3}" type="pres">
      <dgm:prSet presAssocID="{21486302-23EA-474E-B19B-5717DA67C2F1}" presName="linear" presStyleCnt="0">
        <dgm:presLayoutVars>
          <dgm:animLvl val="lvl"/>
          <dgm:resizeHandles val="exact"/>
        </dgm:presLayoutVars>
      </dgm:prSet>
      <dgm:spPr/>
    </dgm:pt>
    <dgm:pt modelId="{D581276A-4122-4E0B-B1E3-8BA3DFF0590D}" type="pres">
      <dgm:prSet presAssocID="{8F8951DA-DBE6-4A82-ABA7-138152CC1072}" presName="parentText" presStyleLbl="node1" presStyleIdx="0" presStyleCnt="1">
        <dgm:presLayoutVars>
          <dgm:chMax val="0"/>
          <dgm:bulletEnabled val="1"/>
        </dgm:presLayoutVars>
      </dgm:prSet>
      <dgm:spPr/>
    </dgm:pt>
  </dgm:ptLst>
  <dgm:cxnLst>
    <dgm:cxn modelId="{92A50161-15A2-400D-8F69-44D95CC98EF2}" type="presOf" srcId="{21486302-23EA-474E-B19B-5717DA67C2F1}" destId="{3FAE8623-E5D4-4E8F-8A4F-AABB491BE4D3}" srcOrd="0" destOrd="0" presId="urn:microsoft.com/office/officeart/2005/8/layout/vList2"/>
    <dgm:cxn modelId="{6A13D190-3943-4628-93A4-3414B52B84E7}" type="presOf" srcId="{8F8951DA-DBE6-4A82-ABA7-138152CC1072}" destId="{D581276A-4122-4E0B-B1E3-8BA3DFF0590D}" srcOrd="0" destOrd="0" presId="urn:microsoft.com/office/officeart/2005/8/layout/vList2"/>
    <dgm:cxn modelId="{908602EC-28CA-482E-AAA3-4D39BDD3EA12}" srcId="{21486302-23EA-474E-B19B-5717DA67C2F1}" destId="{8F8951DA-DBE6-4A82-ABA7-138152CC1072}" srcOrd="0" destOrd="0" parTransId="{BFCA65CF-ECF6-492B-AE1E-1AAD5769241E}" sibTransId="{0ECD8157-8796-4BE8-9AFB-6AFBC50D0E8E}"/>
    <dgm:cxn modelId="{781F35F0-0E06-4F44-94AB-6D09BBB5CF1E}" type="presParOf" srcId="{3FAE8623-E5D4-4E8F-8A4F-AABB491BE4D3}" destId="{D581276A-4122-4E0B-B1E3-8BA3DFF0590D}" srcOrd="0" destOrd="0" presId="urn:microsoft.com/office/officeart/2005/8/layout/vList2"/>
  </dgm:cxnLst>
  <dgm:bg/>
  <dgm:whole/>
</dgm:dataModel>
</file>

<file path=ppt/diagrams/data16.xml><?xml version="1.0" encoding="utf-8"?>
<dgm:dataModel xmlns:dgm="http://schemas.openxmlformats.org/drawingml/2006/diagram" xmlns:a="http://schemas.openxmlformats.org/drawingml/2006/main">
  <dgm:ptLst>
    <dgm:pt modelId="{C1FE7281-9967-4B71-9003-13D9E3CBB54E}" type="doc">
      <dgm:prSet loTypeId="urn:microsoft.com/office/officeart/2005/8/layout/vList2" loCatId="list" qsTypeId="urn:microsoft.com/office/officeart/2005/8/quickstyle/3d2" qsCatId="3D" csTypeId="urn:microsoft.com/office/officeart/2005/8/colors/accent4_2" csCatId="accent4"/>
      <dgm:spPr/>
      <dgm:t>
        <a:bodyPr/>
        <a:lstStyle/>
        <a:p>
          <a:endParaRPr lang="en-GB"/>
        </a:p>
      </dgm:t>
    </dgm:pt>
    <dgm:pt modelId="{7E65E5D8-8127-41F6-AC07-ABFC226E13F5}">
      <dgm:prSet/>
      <dgm:spPr/>
      <dgm:t>
        <a:bodyPr/>
        <a:lstStyle/>
        <a:p>
          <a:pPr rtl="0"/>
          <a:r>
            <a:rPr lang="en-GB" dirty="0" smtClean="0"/>
            <a:t>There is a close relationship between the energy we use and the effects on global warming by utilising it. We can therefore try to reduce the amount of energy we use in construction by specifying materials that have lower embedded energy within them. </a:t>
          </a:r>
          <a:endParaRPr lang="en-GB" dirty="0"/>
        </a:p>
      </dgm:t>
    </dgm:pt>
    <dgm:pt modelId="{A6251426-9D4C-453D-A176-ABAE07855D3C}" type="parTrans" cxnId="{D87EC821-416B-4F1E-B5E5-C2218A80039A}">
      <dgm:prSet/>
      <dgm:spPr/>
      <dgm:t>
        <a:bodyPr/>
        <a:lstStyle/>
        <a:p>
          <a:endParaRPr lang="en-GB"/>
        </a:p>
      </dgm:t>
    </dgm:pt>
    <dgm:pt modelId="{5500E6B8-835B-4108-8A4C-2CD636936093}" type="sibTrans" cxnId="{D87EC821-416B-4F1E-B5E5-C2218A80039A}">
      <dgm:prSet/>
      <dgm:spPr/>
      <dgm:t>
        <a:bodyPr/>
        <a:lstStyle/>
        <a:p>
          <a:endParaRPr lang="en-GB"/>
        </a:p>
      </dgm:t>
    </dgm:pt>
    <dgm:pt modelId="{28E0FEDC-062C-46D1-9A82-77D3D1A9489E}">
      <dgm:prSet/>
      <dgm:spPr/>
      <dgm:t>
        <a:bodyPr/>
        <a:lstStyle/>
        <a:p>
          <a:pPr rtl="0"/>
          <a:r>
            <a:rPr lang="en-GB" dirty="0" smtClean="0"/>
            <a:t>Natural timber products are excellent examples as they take in carbon during growth and cost little in conversion into a useable construction product. Cement-based products, on the other hand, contain high levels of energy in their manufacture and careful consideration should be given to their use or replacing them with alternatives.</a:t>
          </a:r>
          <a:endParaRPr lang="en-GB" dirty="0"/>
        </a:p>
      </dgm:t>
    </dgm:pt>
    <dgm:pt modelId="{C0A83F5C-086C-490E-B98C-81AE4209A95F}" type="parTrans" cxnId="{48E2AA0D-F392-4F32-BF04-FFB8CDEF7621}">
      <dgm:prSet/>
      <dgm:spPr/>
      <dgm:t>
        <a:bodyPr/>
        <a:lstStyle/>
        <a:p>
          <a:endParaRPr lang="en-GB"/>
        </a:p>
      </dgm:t>
    </dgm:pt>
    <dgm:pt modelId="{5D0DEF55-C1B3-44F8-98ED-6899A6A22B48}" type="sibTrans" cxnId="{48E2AA0D-F392-4F32-BF04-FFB8CDEF7621}">
      <dgm:prSet/>
      <dgm:spPr/>
      <dgm:t>
        <a:bodyPr/>
        <a:lstStyle/>
        <a:p>
          <a:endParaRPr lang="en-GB"/>
        </a:p>
      </dgm:t>
    </dgm:pt>
    <dgm:pt modelId="{839129AB-A6F2-47A5-AE69-4B06056619BC}" type="pres">
      <dgm:prSet presAssocID="{C1FE7281-9967-4B71-9003-13D9E3CBB54E}" presName="linear" presStyleCnt="0">
        <dgm:presLayoutVars>
          <dgm:animLvl val="lvl"/>
          <dgm:resizeHandles val="exact"/>
        </dgm:presLayoutVars>
      </dgm:prSet>
      <dgm:spPr/>
    </dgm:pt>
    <dgm:pt modelId="{4FDEA650-5073-472B-8FDE-A7DF6E0FCBD2}" type="pres">
      <dgm:prSet presAssocID="{7E65E5D8-8127-41F6-AC07-ABFC226E13F5}" presName="parentText" presStyleLbl="node1" presStyleIdx="0" presStyleCnt="2">
        <dgm:presLayoutVars>
          <dgm:chMax val="0"/>
          <dgm:bulletEnabled val="1"/>
        </dgm:presLayoutVars>
      </dgm:prSet>
      <dgm:spPr/>
    </dgm:pt>
    <dgm:pt modelId="{1A58B9B7-3B88-41BC-A072-6158BE1D034A}" type="pres">
      <dgm:prSet presAssocID="{5500E6B8-835B-4108-8A4C-2CD636936093}" presName="spacer" presStyleCnt="0"/>
      <dgm:spPr/>
    </dgm:pt>
    <dgm:pt modelId="{5A555B09-4479-4DF8-8B6C-3B61303F365F}" type="pres">
      <dgm:prSet presAssocID="{28E0FEDC-062C-46D1-9A82-77D3D1A9489E}" presName="parentText" presStyleLbl="node1" presStyleIdx="1" presStyleCnt="2">
        <dgm:presLayoutVars>
          <dgm:chMax val="0"/>
          <dgm:bulletEnabled val="1"/>
        </dgm:presLayoutVars>
      </dgm:prSet>
      <dgm:spPr/>
    </dgm:pt>
  </dgm:ptLst>
  <dgm:cxnLst>
    <dgm:cxn modelId="{D87EC821-416B-4F1E-B5E5-C2218A80039A}" srcId="{C1FE7281-9967-4B71-9003-13D9E3CBB54E}" destId="{7E65E5D8-8127-41F6-AC07-ABFC226E13F5}" srcOrd="0" destOrd="0" parTransId="{A6251426-9D4C-453D-A176-ABAE07855D3C}" sibTransId="{5500E6B8-835B-4108-8A4C-2CD636936093}"/>
    <dgm:cxn modelId="{E4EC7602-43C8-41D6-A8A1-78FA108AF20E}" type="presOf" srcId="{C1FE7281-9967-4B71-9003-13D9E3CBB54E}" destId="{839129AB-A6F2-47A5-AE69-4B06056619BC}" srcOrd="0" destOrd="0" presId="urn:microsoft.com/office/officeart/2005/8/layout/vList2"/>
    <dgm:cxn modelId="{E5C92E77-5E36-4340-A5CE-E0DB6A0DE16B}" type="presOf" srcId="{28E0FEDC-062C-46D1-9A82-77D3D1A9489E}" destId="{5A555B09-4479-4DF8-8B6C-3B61303F365F}" srcOrd="0" destOrd="0" presId="urn:microsoft.com/office/officeart/2005/8/layout/vList2"/>
    <dgm:cxn modelId="{48E2AA0D-F392-4F32-BF04-FFB8CDEF7621}" srcId="{C1FE7281-9967-4B71-9003-13D9E3CBB54E}" destId="{28E0FEDC-062C-46D1-9A82-77D3D1A9489E}" srcOrd="1" destOrd="0" parTransId="{C0A83F5C-086C-490E-B98C-81AE4209A95F}" sibTransId="{5D0DEF55-C1B3-44F8-98ED-6899A6A22B48}"/>
    <dgm:cxn modelId="{4F14C499-EF24-4F90-9A01-81C70F20EAD1}" type="presOf" srcId="{7E65E5D8-8127-41F6-AC07-ABFC226E13F5}" destId="{4FDEA650-5073-472B-8FDE-A7DF6E0FCBD2}" srcOrd="0" destOrd="0" presId="urn:microsoft.com/office/officeart/2005/8/layout/vList2"/>
    <dgm:cxn modelId="{1F3C3822-A565-429F-A8A3-739CB044A4F6}" type="presParOf" srcId="{839129AB-A6F2-47A5-AE69-4B06056619BC}" destId="{4FDEA650-5073-472B-8FDE-A7DF6E0FCBD2}" srcOrd="0" destOrd="0" presId="urn:microsoft.com/office/officeart/2005/8/layout/vList2"/>
    <dgm:cxn modelId="{59200AB1-B74D-4815-92AB-8396056FA685}" type="presParOf" srcId="{839129AB-A6F2-47A5-AE69-4B06056619BC}" destId="{1A58B9B7-3B88-41BC-A072-6158BE1D034A}" srcOrd="1" destOrd="0" presId="urn:microsoft.com/office/officeart/2005/8/layout/vList2"/>
    <dgm:cxn modelId="{984701F4-F38E-4E2B-A464-C72BB25979C0}" type="presParOf" srcId="{839129AB-A6F2-47A5-AE69-4B06056619BC}" destId="{5A555B09-4479-4DF8-8B6C-3B61303F365F}" srcOrd="2" destOrd="0" presId="urn:microsoft.com/office/officeart/2005/8/layout/vList2"/>
  </dgm:cxnLst>
  <dgm:bg/>
  <dgm:whole/>
</dgm:dataModel>
</file>

<file path=ppt/diagrams/data17.xml><?xml version="1.0" encoding="utf-8"?>
<dgm:dataModel xmlns:dgm="http://schemas.openxmlformats.org/drawingml/2006/diagram" xmlns:a="http://schemas.openxmlformats.org/drawingml/2006/main">
  <dgm:ptLst>
    <dgm:pt modelId="{0FD146AD-50C3-43F0-908A-BC9230FBBA39}" type="doc">
      <dgm:prSet loTypeId="urn:microsoft.com/office/officeart/2005/8/layout/vList2" loCatId="list" qsTypeId="urn:microsoft.com/office/officeart/2005/8/quickstyle/3d2" qsCatId="3D" csTypeId="urn:microsoft.com/office/officeart/2005/8/colors/accent5_2" csCatId="accent5"/>
      <dgm:spPr/>
      <dgm:t>
        <a:bodyPr/>
        <a:lstStyle/>
        <a:p>
          <a:endParaRPr lang="en-GB"/>
        </a:p>
      </dgm:t>
    </dgm:pt>
    <dgm:pt modelId="{C9E84492-0B60-4B6D-BF6E-CEBD47F5B407}">
      <dgm:prSet/>
      <dgm:spPr/>
      <dgm:t>
        <a:bodyPr/>
        <a:lstStyle/>
        <a:p>
          <a:pPr rtl="0"/>
          <a:r>
            <a:rPr lang="en-GB" dirty="0" smtClean="0"/>
            <a:t>Environmental Friendly, Renewable Materials</a:t>
          </a:r>
          <a:endParaRPr lang="en-GB" dirty="0"/>
        </a:p>
      </dgm:t>
    </dgm:pt>
    <dgm:pt modelId="{FDE48B02-52BA-45E2-AB75-503034263202}" type="parTrans" cxnId="{54413C1D-6754-48BF-9019-E62FF344FCB3}">
      <dgm:prSet/>
      <dgm:spPr/>
      <dgm:t>
        <a:bodyPr/>
        <a:lstStyle/>
        <a:p>
          <a:endParaRPr lang="en-GB"/>
        </a:p>
      </dgm:t>
    </dgm:pt>
    <dgm:pt modelId="{668353B4-98E4-43B7-A515-107524873599}" type="sibTrans" cxnId="{54413C1D-6754-48BF-9019-E62FF344FCB3}">
      <dgm:prSet/>
      <dgm:spPr/>
      <dgm:t>
        <a:bodyPr/>
        <a:lstStyle/>
        <a:p>
          <a:endParaRPr lang="en-GB"/>
        </a:p>
      </dgm:t>
    </dgm:pt>
    <dgm:pt modelId="{54867665-5BFD-4D29-BCBA-4BF2975479E8}" type="pres">
      <dgm:prSet presAssocID="{0FD146AD-50C3-43F0-908A-BC9230FBBA39}" presName="linear" presStyleCnt="0">
        <dgm:presLayoutVars>
          <dgm:animLvl val="lvl"/>
          <dgm:resizeHandles val="exact"/>
        </dgm:presLayoutVars>
      </dgm:prSet>
      <dgm:spPr/>
    </dgm:pt>
    <dgm:pt modelId="{92D1A2AD-6EC5-4332-8F94-5195861B19DF}" type="pres">
      <dgm:prSet presAssocID="{C9E84492-0B60-4B6D-BF6E-CEBD47F5B407}" presName="parentText" presStyleLbl="node1" presStyleIdx="0" presStyleCnt="1">
        <dgm:presLayoutVars>
          <dgm:chMax val="0"/>
          <dgm:bulletEnabled val="1"/>
        </dgm:presLayoutVars>
      </dgm:prSet>
      <dgm:spPr/>
    </dgm:pt>
  </dgm:ptLst>
  <dgm:cxnLst>
    <dgm:cxn modelId="{54413C1D-6754-48BF-9019-E62FF344FCB3}" srcId="{0FD146AD-50C3-43F0-908A-BC9230FBBA39}" destId="{C9E84492-0B60-4B6D-BF6E-CEBD47F5B407}" srcOrd="0" destOrd="0" parTransId="{FDE48B02-52BA-45E2-AB75-503034263202}" sibTransId="{668353B4-98E4-43B7-A515-107524873599}"/>
    <dgm:cxn modelId="{1EE7A0E2-0C51-4CB0-8B29-69C2F930CB8D}" type="presOf" srcId="{0FD146AD-50C3-43F0-908A-BC9230FBBA39}" destId="{54867665-5BFD-4D29-BCBA-4BF2975479E8}" srcOrd="0" destOrd="0" presId="urn:microsoft.com/office/officeart/2005/8/layout/vList2"/>
    <dgm:cxn modelId="{A128DE71-A72F-4D90-B28A-CA1ADB8FF16F}" type="presOf" srcId="{C9E84492-0B60-4B6D-BF6E-CEBD47F5B407}" destId="{92D1A2AD-6EC5-4332-8F94-5195861B19DF}" srcOrd="0" destOrd="0" presId="urn:microsoft.com/office/officeart/2005/8/layout/vList2"/>
    <dgm:cxn modelId="{23A278E5-FB9B-4237-89E2-975759CBC273}" type="presParOf" srcId="{54867665-5BFD-4D29-BCBA-4BF2975479E8}" destId="{92D1A2AD-6EC5-4332-8F94-5195861B19DF}" srcOrd="0" destOrd="0" presId="urn:microsoft.com/office/officeart/2005/8/layout/vList2"/>
  </dgm:cxnLst>
  <dgm:bg/>
  <dgm:whole/>
</dgm:dataModel>
</file>

<file path=ppt/diagrams/data18.xml><?xml version="1.0" encoding="utf-8"?>
<dgm:dataModel xmlns:dgm="http://schemas.openxmlformats.org/drawingml/2006/diagram" xmlns:a="http://schemas.openxmlformats.org/drawingml/2006/main">
  <dgm:ptLst>
    <dgm:pt modelId="{4C0E4580-0F00-44C7-AE66-CF31995E6C6D}" type="doc">
      <dgm:prSet loTypeId="urn:microsoft.com/office/officeart/2005/8/layout/hProcess9" loCatId="process" qsTypeId="urn:microsoft.com/office/officeart/2005/8/quickstyle/3d2" qsCatId="3D" csTypeId="urn:microsoft.com/office/officeart/2005/8/colors/accent6_2" csCatId="accent6"/>
      <dgm:spPr/>
      <dgm:t>
        <a:bodyPr/>
        <a:lstStyle/>
        <a:p>
          <a:endParaRPr lang="en-GB"/>
        </a:p>
      </dgm:t>
    </dgm:pt>
    <dgm:pt modelId="{29C151CD-C11F-4D0E-8023-759CC68CF4C2}">
      <dgm:prSet/>
      <dgm:spPr/>
      <dgm:t>
        <a:bodyPr/>
        <a:lstStyle/>
        <a:p>
          <a:pPr rtl="0"/>
          <a:r>
            <a:rPr lang="en-GB" dirty="0" smtClean="0"/>
            <a:t>Sustainability has become the normal approach to specifying materials as architects, designers and clients consider the effect that their development will have on the environment. Green issues are an essential environmental consideration in selecting the materials to incorporate into a building.</a:t>
          </a:r>
          <a:endParaRPr lang="en-GB" dirty="0"/>
        </a:p>
      </dgm:t>
    </dgm:pt>
    <dgm:pt modelId="{D72C98D1-1F81-4DB1-AC7E-D946A38A4F84}" type="parTrans" cxnId="{04C93575-1CE1-4A5B-BD29-D305BD91638A}">
      <dgm:prSet/>
      <dgm:spPr/>
      <dgm:t>
        <a:bodyPr/>
        <a:lstStyle/>
        <a:p>
          <a:endParaRPr lang="en-GB"/>
        </a:p>
      </dgm:t>
    </dgm:pt>
    <dgm:pt modelId="{1B432335-DABD-429D-B672-59EE33B90A87}" type="sibTrans" cxnId="{04C93575-1CE1-4A5B-BD29-D305BD91638A}">
      <dgm:prSet/>
      <dgm:spPr/>
      <dgm:t>
        <a:bodyPr/>
        <a:lstStyle/>
        <a:p>
          <a:endParaRPr lang="en-GB"/>
        </a:p>
      </dgm:t>
    </dgm:pt>
    <dgm:pt modelId="{6713F98A-27B1-416C-BE74-769A83DC82C6}">
      <dgm:prSet/>
      <dgm:spPr/>
      <dgm:t>
        <a:bodyPr/>
        <a:lstStyle/>
        <a:p>
          <a:pPr rtl="0"/>
          <a:r>
            <a:rPr lang="en-GB" dirty="0" smtClean="0"/>
            <a:t>Products need to be environmentally friendly, in that they will reduce the amount of damage that is caused to the environment.</a:t>
          </a:r>
          <a:endParaRPr lang="en-GB" dirty="0"/>
        </a:p>
      </dgm:t>
    </dgm:pt>
    <dgm:pt modelId="{64A5903C-3B5F-426E-9E82-8E2BC5DCB5D9}" type="parTrans" cxnId="{C3148D05-76A1-4CCE-9004-A64492B544B1}">
      <dgm:prSet/>
      <dgm:spPr/>
      <dgm:t>
        <a:bodyPr/>
        <a:lstStyle/>
        <a:p>
          <a:endParaRPr lang="en-GB"/>
        </a:p>
      </dgm:t>
    </dgm:pt>
    <dgm:pt modelId="{DBEDC005-ED66-42A2-9697-2976030BE31F}" type="sibTrans" cxnId="{C3148D05-76A1-4CCE-9004-A64492B544B1}">
      <dgm:prSet/>
      <dgm:spPr/>
      <dgm:t>
        <a:bodyPr/>
        <a:lstStyle/>
        <a:p>
          <a:endParaRPr lang="en-GB"/>
        </a:p>
      </dgm:t>
    </dgm:pt>
    <dgm:pt modelId="{2E3D30CE-8E7A-4E5C-8A15-F50EBAD64111}" type="pres">
      <dgm:prSet presAssocID="{4C0E4580-0F00-44C7-AE66-CF31995E6C6D}" presName="CompostProcess" presStyleCnt="0">
        <dgm:presLayoutVars>
          <dgm:dir/>
          <dgm:resizeHandles val="exact"/>
        </dgm:presLayoutVars>
      </dgm:prSet>
      <dgm:spPr/>
    </dgm:pt>
    <dgm:pt modelId="{CEF191D4-8674-416E-913F-3DEAD17F9B82}" type="pres">
      <dgm:prSet presAssocID="{4C0E4580-0F00-44C7-AE66-CF31995E6C6D}" presName="arrow" presStyleLbl="bgShp" presStyleIdx="0" presStyleCnt="1"/>
      <dgm:spPr/>
    </dgm:pt>
    <dgm:pt modelId="{4298F8DB-BAA6-43E1-BA26-85E4082190F2}" type="pres">
      <dgm:prSet presAssocID="{4C0E4580-0F00-44C7-AE66-CF31995E6C6D}" presName="linearProcess" presStyleCnt="0"/>
      <dgm:spPr/>
    </dgm:pt>
    <dgm:pt modelId="{3A922C3E-F564-4220-9825-B7CC9260B8B4}" type="pres">
      <dgm:prSet presAssocID="{29C151CD-C11F-4D0E-8023-759CC68CF4C2}" presName="textNode" presStyleLbl="node1" presStyleIdx="0" presStyleCnt="2">
        <dgm:presLayoutVars>
          <dgm:bulletEnabled val="1"/>
        </dgm:presLayoutVars>
      </dgm:prSet>
      <dgm:spPr/>
    </dgm:pt>
    <dgm:pt modelId="{FBFBD269-6F7B-405D-A724-75B3FE4E51F8}" type="pres">
      <dgm:prSet presAssocID="{1B432335-DABD-429D-B672-59EE33B90A87}" presName="sibTrans" presStyleCnt="0"/>
      <dgm:spPr/>
    </dgm:pt>
    <dgm:pt modelId="{786410C4-9952-44BF-A676-2157013395DF}" type="pres">
      <dgm:prSet presAssocID="{6713F98A-27B1-416C-BE74-769A83DC82C6}" presName="textNode" presStyleLbl="node1" presStyleIdx="1" presStyleCnt="2">
        <dgm:presLayoutVars>
          <dgm:bulletEnabled val="1"/>
        </dgm:presLayoutVars>
      </dgm:prSet>
      <dgm:spPr/>
    </dgm:pt>
  </dgm:ptLst>
  <dgm:cxnLst>
    <dgm:cxn modelId="{8AD83E26-70A8-4333-B503-626D3BBABDF5}" type="presOf" srcId="{29C151CD-C11F-4D0E-8023-759CC68CF4C2}" destId="{3A922C3E-F564-4220-9825-B7CC9260B8B4}" srcOrd="0" destOrd="0" presId="urn:microsoft.com/office/officeart/2005/8/layout/hProcess9"/>
    <dgm:cxn modelId="{04C93575-1CE1-4A5B-BD29-D305BD91638A}" srcId="{4C0E4580-0F00-44C7-AE66-CF31995E6C6D}" destId="{29C151CD-C11F-4D0E-8023-759CC68CF4C2}" srcOrd="0" destOrd="0" parTransId="{D72C98D1-1F81-4DB1-AC7E-D946A38A4F84}" sibTransId="{1B432335-DABD-429D-B672-59EE33B90A87}"/>
    <dgm:cxn modelId="{C3148D05-76A1-4CCE-9004-A64492B544B1}" srcId="{4C0E4580-0F00-44C7-AE66-CF31995E6C6D}" destId="{6713F98A-27B1-416C-BE74-769A83DC82C6}" srcOrd="1" destOrd="0" parTransId="{64A5903C-3B5F-426E-9E82-8E2BC5DCB5D9}" sibTransId="{DBEDC005-ED66-42A2-9697-2976030BE31F}"/>
    <dgm:cxn modelId="{52A2CD8B-C1C1-40FB-B461-644C54A13581}" type="presOf" srcId="{6713F98A-27B1-416C-BE74-769A83DC82C6}" destId="{786410C4-9952-44BF-A676-2157013395DF}" srcOrd="0" destOrd="0" presId="urn:microsoft.com/office/officeart/2005/8/layout/hProcess9"/>
    <dgm:cxn modelId="{12F00899-1FFF-44FA-9DF2-14110EFC555E}" type="presOf" srcId="{4C0E4580-0F00-44C7-AE66-CF31995E6C6D}" destId="{2E3D30CE-8E7A-4E5C-8A15-F50EBAD64111}" srcOrd="0" destOrd="0" presId="urn:microsoft.com/office/officeart/2005/8/layout/hProcess9"/>
    <dgm:cxn modelId="{166E37D8-0A14-4180-AA94-E3B4F3E42874}" type="presParOf" srcId="{2E3D30CE-8E7A-4E5C-8A15-F50EBAD64111}" destId="{CEF191D4-8674-416E-913F-3DEAD17F9B82}" srcOrd="0" destOrd="0" presId="urn:microsoft.com/office/officeart/2005/8/layout/hProcess9"/>
    <dgm:cxn modelId="{D9FF76B8-7B7B-4166-8E5E-A32895F8A111}" type="presParOf" srcId="{2E3D30CE-8E7A-4E5C-8A15-F50EBAD64111}" destId="{4298F8DB-BAA6-43E1-BA26-85E4082190F2}" srcOrd="1" destOrd="0" presId="urn:microsoft.com/office/officeart/2005/8/layout/hProcess9"/>
    <dgm:cxn modelId="{F4E80F5E-04D8-4C07-B22F-17CE627AAAD7}" type="presParOf" srcId="{4298F8DB-BAA6-43E1-BA26-85E4082190F2}" destId="{3A922C3E-F564-4220-9825-B7CC9260B8B4}" srcOrd="0" destOrd="0" presId="urn:microsoft.com/office/officeart/2005/8/layout/hProcess9"/>
    <dgm:cxn modelId="{30AC9FE2-478A-43B8-9749-A7D86E50D069}" type="presParOf" srcId="{4298F8DB-BAA6-43E1-BA26-85E4082190F2}" destId="{FBFBD269-6F7B-405D-A724-75B3FE4E51F8}" srcOrd="1" destOrd="0" presId="urn:microsoft.com/office/officeart/2005/8/layout/hProcess9"/>
    <dgm:cxn modelId="{E2229B5A-D3C9-42EA-83A1-3305520A3BE9}" type="presParOf" srcId="{4298F8DB-BAA6-43E1-BA26-85E4082190F2}" destId="{786410C4-9952-44BF-A676-2157013395DF}" srcOrd="2" destOrd="0" presId="urn:microsoft.com/office/officeart/2005/8/layout/hProcess9"/>
  </dgm:cxnLst>
  <dgm:bg/>
  <dgm:whole/>
</dgm:dataModel>
</file>

<file path=ppt/diagrams/data19.xml><?xml version="1.0" encoding="utf-8"?>
<dgm:dataModel xmlns:dgm="http://schemas.openxmlformats.org/drawingml/2006/diagram" xmlns:a="http://schemas.openxmlformats.org/drawingml/2006/main">
  <dgm:ptLst>
    <dgm:pt modelId="{710CAF48-D8D8-4F9D-9973-78502AAF076D}" type="doc">
      <dgm:prSet loTypeId="urn:microsoft.com/office/officeart/2005/8/layout/venn1" loCatId="relationship" qsTypeId="urn:microsoft.com/office/officeart/2005/8/quickstyle/3d2" qsCatId="3D" csTypeId="urn:microsoft.com/office/officeart/2005/8/colors/accent2_5" csCatId="accent2"/>
      <dgm:spPr/>
      <dgm:t>
        <a:bodyPr/>
        <a:lstStyle/>
        <a:p>
          <a:endParaRPr lang="en-GB"/>
        </a:p>
      </dgm:t>
    </dgm:pt>
    <dgm:pt modelId="{3F5F15B7-32BD-485A-87E8-45CD8A8F9CE4}">
      <dgm:prSet/>
      <dgm:spPr/>
      <dgm:t>
        <a:bodyPr/>
        <a:lstStyle/>
        <a:p>
          <a:pPr rtl="0"/>
          <a:r>
            <a:rPr lang="en-GB" dirty="0" smtClean="0"/>
            <a:t>An example would be timber cedar boarding which lasts a long time, requires no treatment and is environmentally friendly in its use. Natural insulation products developed from newspaper and sheep wool are examples of green products used in a unique way to reduce energy consumption.</a:t>
          </a:r>
          <a:endParaRPr lang="en-GB" dirty="0"/>
        </a:p>
      </dgm:t>
    </dgm:pt>
    <dgm:pt modelId="{2951A6DF-6AEA-425E-8081-4C3924B36E9C}" type="parTrans" cxnId="{713989CA-3F8D-4154-8853-F4B32DEAF97E}">
      <dgm:prSet/>
      <dgm:spPr/>
      <dgm:t>
        <a:bodyPr/>
        <a:lstStyle/>
        <a:p>
          <a:endParaRPr lang="en-GB"/>
        </a:p>
      </dgm:t>
    </dgm:pt>
    <dgm:pt modelId="{DDA0ED18-469F-4DB7-AE5C-931123F845DB}" type="sibTrans" cxnId="{713989CA-3F8D-4154-8853-F4B32DEAF97E}">
      <dgm:prSet/>
      <dgm:spPr/>
      <dgm:t>
        <a:bodyPr/>
        <a:lstStyle/>
        <a:p>
          <a:endParaRPr lang="en-GB"/>
        </a:p>
      </dgm:t>
    </dgm:pt>
    <dgm:pt modelId="{4B812186-0565-4814-9F15-F62D70A79BED}" type="pres">
      <dgm:prSet presAssocID="{710CAF48-D8D8-4F9D-9973-78502AAF076D}" presName="compositeShape" presStyleCnt="0">
        <dgm:presLayoutVars>
          <dgm:chMax val="7"/>
          <dgm:dir/>
          <dgm:resizeHandles val="exact"/>
        </dgm:presLayoutVars>
      </dgm:prSet>
      <dgm:spPr/>
    </dgm:pt>
    <dgm:pt modelId="{C4B37922-21D2-4020-A37F-A9426EBEE0ED}" type="pres">
      <dgm:prSet presAssocID="{3F5F15B7-32BD-485A-87E8-45CD8A8F9CE4}" presName="circ1TxSh" presStyleLbl="vennNode1" presStyleIdx="0" presStyleCnt="1"/>
      <dgm:spPr/>
    </dgm:pt>
  </dgm:ptLst>
  <dgm:cxnLst>
    <dgm:cxn modelId="{D896190A-48B3-428C-9482-02E534EDC589}" type="presOf" srcId="{710CAF48-D8D8-4F9D-9973-78502AAF076D}" destId="{4B812186-0565-4814-9F15-F62D70A79BED}" srcOrd="0" destOrd="0" presId="urn:microsoft.com/office/officeart/2005/8/layout/venn1"/>
    <dgm:cxn modelId="{713989CA-3F8D-4154-8853-F4B32DEAF97E}" srcId="{710CAF48-D8D8-4F9D-9973-78502AAF076D}" destId="{3F5F15B7-32BD-485A-87E8-45CD8A8F9CE4}" srcOrd="0" destOrd="0" parTransId="{2951A6DF-6AEA-425E-8081-4C3924B36E9C}" sibTransId="{DDA0ED18-469F-4DB7-AE5C-931123F845DB}"/>
    <dgm:cxn modelId="{C0E10689-45D4-40A8-AC4B-4068BD518D6B}" type="presOf" srcId="{3F5F15B7-32BD-485A-87E8-45CD8A8F9CE4}" destId="{C4B37922-21D2-4020-A37F-A9426EBEE0ED}" srcOrd="0" destOrd="0" presId="urn:microsoft.com/office/officeart/2005/8/layout/venn1"/>
    <dgm:cxn modelId="{8B2E9432-D315-4DCF-A8C2-376D3EC00481}" type="presParOf" srcId="{4B812186-0565-4814-9F15-F62D70A79BED}" destId="{C4B37922-21D2-4020-A37F-A9426EBEE0ED}" srcOrd="0" destOrd="0" presId="urn:microsoft.com/office/officeart/2005/8/layout/venn1"/>
  </dgm:cxnLst>
  <dgm:bg/>
  <dgm:whole/>
</dgm:dataModel>
</file>

<file path=ppt/diagrams/data2.xml><?xml version="1.0" encoding="utf-8"?>
<dgm:dataModel xmlns:dgm="http://schemas.openxmlformats.org/drawingml/2006/diagram" xmlns:a="http://schemas.openxmlformats.org/drawingml/2006/main">
  <dgm:ptLst>
    <dgm:pt modelId="{5BE4BCB3-3787-41F7-8AB1-34A83DB5C4F6}" type="doc">
      <dgm:prSet loTypeId="urn:microsoft.com/office/officeart/2005/8/layout/venn1" loCatId="relationship" qsTypeId="urn:microsoft.com/office/officeart/2005/8/quickstyle/3d2" qsCatId="3D" csTypeId="urn:microsoft.com/office/officeart/2005/8/colors/colorful2" csCatId="colorful"/>
      <dgm:spPr/>
      <dgm:t>
        <a:bodyPr/>
        <a:lstStyle/>
        <a:p>
          <a:endParaRPr lang="en-GB"/>
        </a:p>
      </dgm:t>
    </dgm:pt>
    <dgm:pt modelId="{E5FC453A-61EC-4AF7-8067-D25004D717F5}">
      <dgm:prSet/>
      <dgm:spPr/>
      <dgm:t>
        <a:bodyPr/>
        <a:lstStyle/>
        <a:p>
          <a:pPr rtl="0"/>
          <a:r>
            <a:rPr lang="en-GB" dirty="0" smtClean="0"/>
            <a:t>Carl James</a:t>
          </a:r>
          <a:endParaRPr lang="en-GB" dirty="0"/>
        </a:p>
      </dgm:t>
    </dgm:pt>
    <dgm:pt modelId="{5907CEEB-F6F7-4B25-A629-81442815B1B5}" type="parTrans" cxnId="{4B682F02-DE2F-4036-8112-697E248E945B}">
      <dgm:prSet/>
      <dgm:spPr/>
      <dgm:t>
        <a:bodyPr/>
        <a:lstStyle/>
        <a:p>
          <a:endParaRPr lang="en-GB"/>
        </a:p>
      </dgm:t>
    </dgm:pt>
    <dgm:pt modelId="{7BFBE24C-30EE-41B3-B57C-224B06F21535}" type="sibTrans" cxnId="{4B682F02-DE2F-4036-8112-697E248E945B}">
      <dgm:prSet/>
      <dgm:spPr/>
      <dgm:t>
        <a:bodyPr/>
        <a:lstStyle/>
        <a:p>
          <a:endParaRPr lang="en-GB"/>
        </a:p>
      </dgm:t>
    </dgm:pt>
    <dgm:pt modelId="{2CB41983-3D9D-46D2-A2D1-5D931E217009}" type="pres">
      <dgm:prSet presAssocID="{5BE4BCB3-3787-41F7-8AB1-34A83DB5C4F6}" presName="compositeShape" presStyleCnt="0">
        <dgm:presLayoutVars>
          <dgm:chMax val="7"/>
          <dgm:dir/>
          <dgm:resizeHandles val="exact"/>
        </dgm:presLayoutVars>
      </dgm:prSet>
      <dgm:spPr/>
    </dgm:pt>
    <dgm:pt modelId="{90386D90-7550-46C9-8A3A-4D9ADA37D84E}" type="pres">
      <dgm:prSet presAssocID="{E5FC453A-61EC-4AF7-8067-D25004D717F5}" presName="circ1TxSh" presStyleLbl="vennNode1" presStyleIdx="0" presStyleCnt="1"/>
      <dgm:spPr/>
    </dgm:pt>
  </dgm:ptLst>
  <dgm:cxnLst>
    <dgm:cxn modelId="{BFC24A8D-EC66-4AB6-9799-2696B02B952B}" type="presOf" srcId="{5BE4BCB3-3787-41F7-8AB1-34A83DB5C4F6}" destId="{2CB41983-3D9D-46D2-A2D1-5D931E217009}" srcOrd="0" destOrd="0" presId="urn:microsoft.com/office/officeart/2005/8/layout/venn1"/>
    <dgm:cxn modelId="{E52C9A2A-1CF6-47C7-9B5D-61286A7572F5}" type="presOf" srcId="{E5FC453A-61EC-4AF7-8067-D25004D717F5}" destId="{90386D90-7550-46C9-8A3A-4D9ADA37D84E}" srcOrd="0" destOrd="0" presId="urn:microsoft.com/office/officeart/2005/8/layout/venn1"/>
    <dgm:cxn modelId="{4B682F02-DE2F-4036-8112-697E248E945B}" srcId="{5BE4BCB3-3787-41F7-8AB1-34A83DB5C4F6}" destId="{E5FC453A-61EC-4AF7-8067-D25004D717F5}" srcOrd="0" destOrd="0" parTransId="{5907CEEB-F6F7-4B25-A629-81442815B1B5}" sibTransId="{7BFBE24C-30EE-41B3-B57C-224B06F21535}"/>
    <dgm:cxn modelId="{FDE605D0-34B1-4401-940A-8CBBB715ABEA}" type="presParOf" srcId="{2CB41983-3D9D-46D2-A2D1-5D931E217009}" destId="{90386D90-7550-46C9-8A3A-4D9ADA37D84E}" srcOrd="0" destOrd="0" presId="urn:microsoft.com/office/officeart/2005/8/layout/venn1"/>
  </dgm:cxnLst>
  <dgm:bg/>
  <dgm:whole/>
</dgm:dataModel>
</file>

<file path=ppt/diagrams/data20.xml><?xml version="1.0" encoding="utf-8"?>
<dgm:dataModel xmlns:dgm="http://schemas.openxmlformats.org/drawingml/2006/diagram" xmlns:a="http://schemas.openxmlformats.org/drawingml/2006/main">
  <dgm:ptLst>
    <dgm:pt modelId="{749C713D-ABA6-48F1-92B3-12C3D1E12B6D}" type="doc">
      <dgm:prSet loTypeId="urn:microsoft.com/office/officeart/2005/8/layout/vList4" loCatId="list" qsTypeId="urn:microsoft.com/office/officeart/2005/8/quickstyle/3d2" qsCatId="3D" csTypeId="urn:microsoft.com/office/officeart/2005/8/colors/accent1_2" csCatId="accent1"/>
      <dgm:spPr/>
      <dgm:t>
        <a:bodyPr/>
        <a:lstStyle/>
        <a:p>
          <a:endParaRPr lang="en-GB"/>
        </a:p>
      </dgm:t>
    </dgm:pt>
    <dgm:pt modelId="{E5CE44DC-C886-4C57-81EA-E4FA74C90B0E}">
      <dgm:prSet/>
      <dgm:spPr/>
      <dgm:t>
        <a:bodyPr/>
        <a:lstStyle/>
        <a:p>
          <a:pPr rtl="0"/>
          <a:r>
            <a:rPr lang="en-GB" dirty="0" smtClean="0"/>
            <a:t>Reuse of existing Buildings and Sites</a:t>
          </a:r>
          <a:endParaRPr lang="en-GB" dirty="0"/>
        </a:p>
      </dgm:t>
    </dgm:pt>
    <dgm:pt modelId="{6830F15B-6899-4718-A08A-F822561119E7}" type="parTrans" cxnId="{D633C768-D2B8-4402-BE5F-7FCC822FD02B}">
      <dgm:prSet/>
      <dgm:spPr/>
      <dgm:t>
        <a:bodyPr/>
        <a:lstStyle/>
        <a:p>
          <a:endParaRPr lang="en-GB"/>
        </a:p>
      </dgm:t>
    </dgm:pt>
    <dgm:pt modelId="{83DEAEA0-8EF3-41DE-9076-B685E581D041}" type="sibTrans" cxnId="{D633C768-D2B8-4402-BE5F-7FCC822FD02B}">
      <dgm:prSet/>
      <dgm:spPr/>
      <dgm:t>
        <a:bodyPr/>
        <a:lstStyle/>
        <a:p>
          <a:endParaRPr lang="en-GB"/>
        </a:p>
      </dgm:t>
    </dgm:pt>
    <dgm:pt modelId="{B33A18C3-253F-41D5-8D2F-54359262041F}" type="pres">
      <dgm:prSet presAssocID="{749C713D-ABA6-48F1-92B3-12C3D1E12B6D}" presName="linear" presStyleCnt="0">
        <dgm:presLayoutVars>
          <dgm:dir/>
          <dgm:resizeHandles val="exact"/>
        </dgm:presLayoutVars>
      </dgm:prSet>
      <dgm:spPr/>
    </dgm:pt>
    <dgm:pt modelId="{1EF51908-F0D2-4452-83BC-66EDFB4C1662}" type="pres">
      <dgm:prSet presAssocID="{E5CE44DC-C886-4C57-81EA-E4FA74C90B0E}" presName="comp" presStyleCnt="0"/>
      <dgm:spPr/>
    </dgm:pt>
    <dgm:pt modelId="{A3EAACAD-3B62-47E9-9AB3-D434A0B1DC95}" type="pres">
      <dgm:prSet presAssocID="{E5CE44DC-C886-4C57-81EA-E4FA74C90B0E}" presName="box" presStyleLbl="node1" presStyleIdx="0" presStyleCnt="1"/>
      <dgm:spPr/>
    </dgm:pt>
    <dgm:pt modelId="{46C8A3B9-AB5F-4099-B2D7-0B970ECF2FA3}" type="pres">
      <dgm:prSet presAssocID="{E5CE44DC-C886-4C57-81EA-E4FA74C90B0E}" presName="img" presStyleLbl="fgImgPlace1" presStyleIdx="0" presStyleCnt="1"/>
      <dgm:spPr>
        <a:blipFill rotWithShape="0">
          <a:blip xmlns:r="http://schemas.openxmlformats.org/officeDocument/2006/relationships" r:embed="rId1"/>
          <a:stretch>
            <a:fillRect/>
          </a:stretch>
        </a:blipFill>
      </dgm:spPr>
    </dgm:pt>
    <dgm:pt modelId="{F7CCE96F-7ED2-4918-B0C4-83162D7D5E8A}" type="pres">
      <dgm:prSet presAssocID="{E5CE44DC-C886-4C57-81EA-E4FA74C90B0E}" presName="text" presStyleLbl="node1" presStyleIdx="0" presStyleCnt="1">
        <dgm:presLayoutVars>
          <dgm:bulletEnabled val="1"/>
        </dgm:presLayoutVars>
      </dgm:prSet>
      <dgm:spPr/>
    </dgm:pt>
  </dgm:ptLst>
  <dgm:cxnLst>
    <dgm:cxn modelId="{40EA9D2C-6790-41F3-9414-05A32984DF21}" type="presOf" srcId="{749C713D-ABA6-48F1-92B3-12C3D1E12B6D}" destId="{B33A18C3-253F-41D5-8D2F-54359262041F}" srcOrd="0" destOrd="0" presId="urn:microsoft.com/office/officeart/2005/8/layout/vList4"/>
    <dgm:cxn modelId="{4FC28573-B73E-4989-B73D-75AEE3691F84}" type="presOf" srcId="{E5CE44DC-C886-4C57-81EA-E4FA74C90B0E}" destId="{A3EAACAD-3B62-47E9-9AB3-D434A0B1DC95}" srcOrd="0" destOrd="0" presId="urn:microsoft.com/office/officeart/2005/8/layout/vList4"/>
    <dgm:cxn modelId="{12B54BA4-5D22-4EEB-B3E2-9FD71D66FECE}" type="presOf" srcId="{E5CE44DC-C886-4C57-81EA-E4FA74C90B0E}" destId="{F7CCE96F-7ED2-4918-B0C4-83162D7D5E8A}" srcOrd="1" destOrd="0" presId="urn:microsoft.com/office/officeart/2005/8/layout/vList4"/>
    <dgm:cxn modelId="{D633C768-D2B8-4402-BE5F-7FCC822FD02B}" srcId="{749C713D-ABA6-48F1-92B3-12C3D1E12B6D}" destId="{E5CE44DC-C886-4C57-81EA-E4FA74C90B0E}" srcOrd="0" destOrd="0" parTransId="{6830F15B-6899-4718-A08A-F822561119E7}" sibTransId="{83DEAEA0-8EF3-41DE-9076-B685E581D041}"/>
    <dgm:cxn modelId="{6C5E2AEE-E33B-4F6B-855A-0F87728E3FFC}" type="presParOf" srcId="{B33A18C3-253F-41D5-8D2F-54359262041F}" destId="{1EF51908-F0D2-4452-83BC-66EDFB4C1662}" srcOrd="0" destOrd="0" presId="urn:microsoft.com/office/officeart/2005/8/layout/vList4"/>
    <dgm:cxn modelId="{3AED2C9F-6393-4F35-830C-ADE3A62A1FDB}" type="presParOf" srcId="{1EF51908-F0D2-4452-83BC-66EDFB4C1662}" destId="{A3EAACAD-3B62-47E9-9AB3-D434A0B1DC95}" srcOrd="0" destOrd="0" presId="urn:microsoft.com/office/officeart/2005/8/layout/vList4"/>
    <dgm:cxn modelId="{17A73D89-373D-4C2C-8D32-CE6B92D07CDA}" type="presParOf" srcId="{1EF51908-F0D2-4452-83BC-66EDFB4C1662}" destId="{46C8A3B9-AB5F-4099-B2D7-0B970ECF2FA3}" srcOrd="1" destOrd="0" presId="urn:microsoft.com/office/officeart/2005/8/layout/vList4"/>
    <dgm:cxn modelId="{E06B1DC3-5CAF-408C-BC42-3CF173ACD135}" type="presParOf" srcId="{1EF51908-F0D2-4452-83BC-66EDFB4C1662}" destId="{F7CCE96F-7ED2-4918-B0C4-83162D7D5E8A}" srcOrd="2" destOrd="0" presId="urn:microsoft.com/office/officeart/2005/8/layout/vList4"/>
  </dgm:cxnLst>
  <dgm:bg/>
  <dgm:whole/>
</dgm:dataModel>
</file>

<file path=ppt/diagrams/data21.xml><?xml version="1.0" encoding="utf-8"?>
<dgm:dataModel xmlns:dgm="http://schemas.openxmlformats.org/drawingml/2006/diagram" xmlns:a="http://schemas.openxmlformats.org/drawingml/2006/main">
  <dgm:ptLst>
    <dgm:pt modelId="{04B28757-E872-4745-AC82-A6CDEF759FA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88A4654E-8C5F-4216-8F91-543A783547AC}">
      <dgm:prSet/>
      <dgm:spPr/>
      <dgm:t>
        <a:bodyPr/>
        <a:lstStyle/>
        <a:p>
          <a:pPr rtl="0"/>
          <a:r>
            <a:rPr lang="en-GB" dirty="0" smtClean="0"/>
            <a:t>Earlier in this unit, we mentioned the term </a:t>
          </a:r>
          <a:r>
            <a:rPr lang="en-GB" dirty="0" err="1" smtClean="0"/>
            <a:t>brownfield</a:t>
          </a:r>
          <a:r>
            <a:rPr lang="en-GB" dirty="0" smtClean="0"/>
            <a:t> site. This is a site for development that has had a Earlier in this unit, we mentioned the term </a:t>
          </a:r>
          <a:r>
            <a:rPr lang="en-GB" dirty="0" err="1" smtClean="0"/>
            <a:t>brownfield</a:t>
          </a:r>
          <a:r>
            <a:rPr lang="en-GB" dirty="0" smtClean="0"/>
            <a:t> site. </a:t>
          </a:r>
          <a:endParaRPr lang="en-GB" dirty="0"/>
        </a:p>
      </dgm:t>
    </dgm:pt>
    <dgm:pt modelId="{6B332F0A-490C-4DFD-83E2-CB67DF3842BA}" type="parTrans" cxnId="{D0778C7C-D066-4FFA-9C44-C628760AE3CF}">
      <dgm:prSet/>
      <dgm:spPr/>
      <dgm:t>
        <a:bodyPr/>
        <a:lstStyle/>
        <a:p>
          <a:endParaRPr lang="en-GB"/>
        </a:p>
      </dgm:t>
    </dgm:pt>
    <dgm:pt modelId="{0C506FA8-2581-4CE1-989C-EF62B09BAFC6}" type="sibTrans" cxnId="{D0778C7C-D066-4FFA-9C44-C628760AE3CF}">
      <dgm:prSet/>
      <dgm:spPr/>
      <dgm:t>
        <a:bodyPr/>
        <a:lstStyle/>
        <a:p>
          <a:endParaRPr lang="en-GB"/>
        </a:p>
      </dgm:t>
    </dgm:pt>
    <dgm:pt modelId="{31933AA7-DF9F-4CC1-B342-EEF853D82EB1}">
      <dgm:prSet/>
      <dgm:spPr/>
      <dgm:t>
        <a:bodyPr/>
        <a:lstStyle/>
        <a:p>
          <a:pPr rtl="0"/>
          <a:r>
            <a:rPr lang="en-GB" dirty="0" smtClean="0"/>
            <a:t>This is a site for development that has had a previous commercial use and where the buildings may have been left standing or demolished. Often the ground is contaminated with pollutants that will require cleaning up to provide a safe environment for any future use. The question that must be asked before considering a development opportunity would be, is it better to reuse a plot of land than to develop on virgin land? Reuse of buildings is often called refurbishment or adaptation. </a:t>
          </a:r>
          <a:endParaRPr lang="en-GB" dirty="0"/>
        </a:p>
      </dgm:t>
    </dgm:pt>
    <dgm:pt modelId="{8DE126B0-7BCE-4CC2-8992-5802F60BC448}" type="parTrans" cxnId="{36E829B0-496C-43A2-99A9-D6E5A4753CEC}">
      <dgm:prSet/>
      <dgm:spPr/>
      <dgm:t>
        <a:bodyPr/>
        <a:lstStyle/>
        <a:p>
          <a:endParaRPr lang="en-GB"/>
        </a:p>
      </dgm:t>
    </dgm:pt>
    <dgm:pt modelId="{AB8D59FF-4302-4C66-ACC2-B55277744B22}" type="sibTrans" cxnId="{36E829B0-496C-43A2-99A9-D6E5A4753CEC}">
      <dgm:prSet/>
      <dgm:spPr/>
      <dgm:t>
        <a:bodyPr/>
        <a:lstStyle/>
        <a:p>
          <a:endParaRPr lang="en-GB"/>
        </a:p>
      </dgm:t>
    </dgm:pt>
    <dgm:pt modelId="{799101C7-9D6D-4EB6-BB05-B9A426C5A3F5}">
      <dgm:prSet/>
      <dgm:spPr/>
      <dgm:t>
        <a:bodyPr/>
        <a:lstStyle/>
        <a:p>
          <a:pPr rtl="0"/>
          <a:r>
            <a:rPr lang="en-GB" dirty="0" smtClean="0"/>
            <a:t>This is a useful technique and will save energy and materials in the long run. Buildings of any merit are conserved under English Heritage’s listing scheme.</a:t>
          </a:r>
          <a:endParaRPr lang="en-GB" dirty="0"/>
        </a:p>
      </dgm:t>
    </dgm:pt>
    <dgm:pt modelId="{248F60D2-F531-474D-A346-65F7542EA11A}" type="parTrans" cxnId="{5E847953-657A-4F9C-BC0E-6C7D0A87A32C}">
      <dgm:prSet/>
      <dgm:spPr/>
      <dgm:t>
        <a:bodyPr/>
        <a:lstStyle/>
        <a:p>
          <a:endParaRPr lang="en-GB"/>
        </a:p>
      </dgm:t>
    </dgm:pt>
    <dgm:pt modelId="{7B200D5F-BD82-4C2D-9B31-6AB3D28D4FD4}" type="sibTrans" cxnId="{5E847953-657A-4F9C-BC0E-6C7D0A87A32C}">
      <dgm:prSet/>
      <dgm:spPr/>
      <dgm:t>
        <a:bodyPr/>
        <a:lstStyle/>
        <a:p>
          <a:endParaRPr lang="en-GB"/>
        </a:p>
      </dgm:t>
    </dgm:pt>
    <dgm:pt modelId="{6C6F3082-DD10-40DC-AEA2-984E3825A1A1}" type="pres">
      <dgm:prSet presAssocID="{04B28757-E872-4745-AC82-A6CDEF759FAD}" presName="linear" presStyleCnt="0">
        <dgm:presLayoutVars>
          <dgm:animLvl val="lvl"/>
          <dgm:resizeHandles val="exact"/>
        </dgm:presLayoutVars>
      </dgm:prSet>
      <dgm:spPr/>
    </dgm:pt>
    <dgm:pt modelId="{176730B3-DDC7-4668-8DDE-D7D5043E3400}" type="pres">
      <dgm:prSet presAssocID="{88A4654E-8C5F-4216-8F91-543A783547AC}" presName="parentText" presStyleLbl="node1" presStyleIdx="0" presStyleCnt="3">
        <dgm:presLayoutVars>
          <dgm:chMax val="0"/>
          <dgm:bulletEnabled val="1"/>
        </dgm:presLayoutVars>
      </dgm:prSet>
      <dgm:spPr/>
    </dgm:pt>
    <dgm:pt modelId="{3BCFD4D5-3D77-47F4-B4CE-85A34A981957}" type="pres">
      <dgm:prSet presAssocID="{0C506FA8-2581-4CE1-989C-EF62B09BAFC6}" presName="spacer" presStyleCnt="0"/>
      <dgm:spPr/>
    </dgm:pt>
    <dgm:pt modelId="{10700974-3940-4BDD-92D1-A95BABE425DC}" type="pres">
      <dgm:prSet presAssocID="{31933AA7-DF9F-4CC1-B342-EEF853D82EB1}" presName="parentText" presStyleLbl="node1" presStyleIdx="1" presStyleCnt="3">
        <dgm:presLayoutVars>
          <dgm:chMax val="0"/>
          <dgm:bulletEnabled val="1"/>
        </dgm:presLayoutVars>
      </dgm:prSet>
      <dgm:spPr/>
    </dgm:pt>
    <dgm:pt modelId="{AA9B45C7-4733-417F-8C3F-3AD48EC8AF29}" type="pres">
      <dgm:prSet presAssocID="{AB8D59FF-4302-4C66-ACC2-B55277744B22}" presName="spacer" presStyleCnt="0"/>
      <dgm:spPr/>
    </dgm:pt>
    <dgm:pt modelId="{6EA26728-9DE9-46B1-8996-C013951005F0}" type="pres">
      <dgm:prSet presAssocID="{799101C7-9D6D-4EB6-BB05-B9A426C5A3F5}" presName="parentText" presStyleLbl="node1" presStyleIdx="2" presStyleCnt="3">
        <dgm:presLayoutVars>
          <dgm:chMax val="0"/>
          <dgm:bulletEnabled val="1"/>
        </dgm:presLayoutVars>
      </dgm:prSet>
      <dgm:spPr/>
    </dgm:pt>
  </dgm:ptLst>
  <dgm:cxnLst>
    <dgm:cxn modelId="{36E829B0-496C-43A2-99A9-D6E5A4753CEC}" srcId="{04B28757-E872-4745-AC82-A6CDEF759FAD}" destId="{31933AA7-DF9F-4CC1-B342-EEF853D82EB1}" srcOrd="1" destOrd="0" parTransId="{8DE126B0-7BCE-4CC2-8992-5802F60BC448}" sibTransId="{AB8D59FF-4302-4C66-ACC2-B55277744B22}"/>
    <dgm:cxn modelId="{5E847953-657A-4F9C-BC0E-6C7D0A87A32C}" srcId="{04B28757-E872-4745-AC82-A6CDEF759FAD}" destId="{799101C7-9D6D-4EB6-BB05-B9A426C5A3F5}" srcOrd="2" destOrd="0" parTransId="{248F60D2-F531-474D-A346-65F7542EA11A}" sibTransId="{7B200D5F-BD82-4C2D-9B31-6AB3D28D4FD4}"/>
    <dgm:cxn modelId="{D0778C7C-D066-4FFA-9C44-C628760AE3CF}" srcId="{04B28757-E872-4745-AC82-A6CDEF759FAD}" destId="{88A4654E-8C5F-4216-8F91-543A783547AC}" srcOrd="0" destOrd="0" parTransId="{6B332F0A-490C-4DFD-83E2-CB67DF3842BA}" sibTransId="{0C506FA8-2581-4CE1-989C-EF62B09BAFC6}"/>
    <dgm:cxn modelId="{F8846C52-9B25-4EB6-8A29-0966C594D9D5}" type="presOf" srcId="{04B28757-E872-4745-AC82-A6CDEF759FAD}" destId="{6C6F3082-DD10-40DC-AEA2-984E3825A1A1}" srcOrd="0" destOrd="0" presId="urn:microsoft.com/office/officeart/2005/8/layout/vList2"/>
    <dgm:cxn modelId="{6AE596CC-C3FE-4267-A39D-B15025DBF591}" type="presOf" srcId="{88A4654E-8C5F-4216-8F91-543A783547AC}" destId="{176730B3-DDC7-4668-8DDE-D7D5043E3400}" srcOrd="0" destOrd="0" presId="urn:microsoft.com/office/officeart/2005/8/layout/vList2"/>
    <dgm:cxn modelId="{DA450BD8-9D8C-44F9-BCBC-CB05DAE240DD}" type="presOf" srcId="{31933AA7-DF9F-4CC1-B342-EEF853D82EB1}" destId="{10700974-3940-4BDD-92D1-A95BABE425DC}" srcOrd="0" destOrd="0" presId="urn:microsoft.com/office/officeart/2005/8/layout/vList2"/>
    <dgm:cxn modelId="{0C9A4D38-5F59-44CD-B027-C3FAB180D333}" type="presOf" srcId="{799101C7-9D6D-4EB6-BB05-B9A426C5A3F5}" destId="{6EA26728-9DE9-46B1-8996-C013951005F0}" srcOrd="0" destOrd="0" presId="urn:microsoft.com/office/officeart/2005/8/layout/vList2"/>
    <dgm:cxn modelId="{F9DE34FC-C209-4AD6-98DD-220C24539F9C}" type="presParOf" srcId="{6C6F3082-DD10-40DC-AEA2-984E3825A1A1}" destId="{176730B3-DDC7-4668-8DDE-D7D5043E3400}" srcOrd="0" destOrd="0" presId="urn:microsoft.com/office/officeart/2005/8/layout/vList2"/>
    <dgm:cxn modelId="{3F6BD89A-AC72-4737-BD54-7B0597711969}" type="presParOf" srcId="{6C6F3082-DD10-40DC-AEA2-984E3825A1A1}" destId="{3BCFD4D5-3D77-47F4-B4CE-85A34A981957}" srcOrd="1" destOrd="0" presId="urn:microsoft.com/office/officeart/2005/8/layout/vList2"/>
    <dgm:cxn modelId="{B2797C86-00C7-4995-9270-A2E11C64067A}" type="presParOf" srcId="{6C6F3082-DD10-40DC-AEA2-984E3825A1A1}" destId="{10700974-3940-4BDD-92D1-A95BABE425DC}" srcOrd="2" destOrd="0" presId="urn:microsoft.com/office/officeart/2005/8/layout/vList2"/>
    <dgm:cxn modelId="{4363415A-95C8-42DD-9938-804167E6FA6C}" type="presParOf" srcId="{6C6F3082-DD10-40DC-AEA2-984E3825A1A1}" destId="{AA9B45C7-4733-417F-8C3F-3AD48EC8AF29}" srcOrd="3" destOrd="0" presId="urn:microsoft.com/office/officeart/2005/8/layout/vList2"/>
    <dgm:cxn modelId="{3B5324FB-2F83-4B4F-AF57-E09EF341A4F5}" type="presParOf" srcId="{6C6F3082-DD10-40DC-AEA2-984E3825A1A1}" destId="{6EA26728-9DE9-46B1-8996-C013951005F0}" srcOrd="4" destOrd="0" presId="urn:microsoft.com/office/officeart/2005/8/layout/vList2"/>
  </dgm:cxnLst>
  <dgm:bg/>
  <dgm:whole/>
</dgm:dataModel>
</file>

<file path=ppt/diagrams/data22.xml><?xml version="1.0" encoding="utf-8"?>
<dgm:dataModel xmlns:dgm="http://schemas.openxmlformats.org/drawingml/2006/diagram" xmlns:a="http://schemas.openxmlformats.org/drawingml/2006/main">
  <dgm:ptLst>
    <dgm:pt modelId="{A726C505-D714-43CE-923F-DD3D653ACA52}" type="doc">
      <dgm:prSet loTypeId="urn:microsoft.com/office/officeart/2005/8/layout/vList4" loCatId="list" qsTypeId="urn:microsoft.com/office/officeart/2005/8/quickstyle/3d2" qsCatId="3D" csTypeId="urn:microsoft.com/office/officeart/2005/8/colors/colorful2" csCatId="colorful"/>
      <dgm:spPr/>
      <dgm:t>
        <a:bodyPr/>
        <a:lstStyle/>
        <a:p>
          <a:endParaRPr lang="en-GB"/>
        </a:p>
      </dgm:t>
    </dgm:pt>
    <dgm:pt modelId="{2C1A1BFD-41B7-426A-9412-B3E9B2BA13B3}">
      <dgm:prSet/>
      <dgm:spPr/>
      <dgm:t>
        <a:bodyPr/>
        <a:lstStyle/>
        <a:p>
          <a:pPr rtl="0"/>
          <a:r>
            <a:rPr lang="en-GB" dirty="0" smtClean="0"/>
            <a:t>Management</a:t>
          </a:r>
          <a:endParaRPr lang="en-GB" dirty="0"/>
        </a:p>
      </dgm:t>
    </dgm:pt>
    <dgm:pt modelId="{87CBC226-A7E1-4BCB-BE37-FC2077FC5CD1}" type="parTrans" cxnId="{AD06EB5C-F1F2-4E8D-AB06-81B2CD61D27C}">
      <dgm:prSet/>
      <dgm:spPr/>
      <dgm:t>
        <a:bodyPr/>
        <a:lstStyle/>
        <a:p>
          <a:endParaRPr lang="en-GB"/>
        </a:p>
      </dgm:t>
    </dgm:pt>
    <dgm:pt modelId="{7B647708-B288-4C24-9286-68867E27AB77}" type="sibTrans" cxnId="{AD06EB5C-F1F2-4E8D-AB06-81B2CD61D27C}">
      <dgm:prSet/>
      <dgm:spPr/>
      <dgm:t>
        <a:bodyPr/>
        <a:lstStyle/>
        <a:p>
          <a:endParaRPr lang="en-GB"/>
        </a:p>
      </dgm:t>
    </dgm:pt>
    <dgm:pt modelId="{33EAA24F-85C2-47F3-A12B-63F2D936CF3B}" type="pres">
      <dgm:prSet presAssocID="{A726C505-D714-43CE-923F-DD3D653ACA52}" presName="linear" presStyleCnt="0">
        <dgm:presLayoutVars>
          <dgm:dir/>
          <dgm:resizeHandles val="exact"/>
        </dgm:presLayoutVars>
      </dgm:prSet>
      <dgm:spPr/>
    </dgm:pt>
    <dgm:pt modelId="{4C57A7E8-50E5-44AA-95FD-A5AA0DA241F7}" type="pres">
      <dgm:prSet presAssocID="{2C1A1BFD-41B7-426A-9412-B3E9B2BA13B3}" presName="comp" presStyleCnt="0"/>
      <dgm:spPr/>
    </dgm:pt>
    <dgm:pt modelId="{2B282531-ECB0-4776-9C44-81295EA29500}" type="pres">
      <dgm:prSet presAssocID="{2C1A1BFD-41B7-426A-9412-B3E9B2BA13B3}" presName="box" presStyleLbl="node1" presStyleIdx="0" presStyleCnt="1"/>
      <dgm:spPr/>
    </dgm:pt>
    <dgm:pt modelId="{B3B60134-74F3-4535-A6E0-AC0BA35751F2}" type="pres">
      <dgm:prSet presAssocID="{2C1A1BFD-41B7-426A-9412-B3E9B2BA13B3}" presName="img" presStyleLbl="fgImgPlace1" presStyleIdx="0" presStyleCnt="1"/>
      <dgm:spPr>
        <a:blipFill rotWithShape="0">
          <a:blip xmlns:r="http://schemas.openxmlformats.org/officeDocument/2006/relationships" r:embed="rId1"/>
          <a:stretch>
            <a:fillRect/>
          </a:stretch>
        </a:blipFill>
      </dgm:spPr>
    </dgm:pt>
    <dgm:pt modelId="{2C2028D4-C4BE-4899-93FF-49C6CF185AE2}" type="pres">
      <dgm:prSet presAssocID="{2C1A1BFD-41B7-426A-9412-B3E9B2BA13B3}" presName="text" presStyleLbl="node1" presStyleIdx="0" presStyleCnt="1">
        <dgm:presLayoutVars>
          <dgm:bulletEnabled val="1"/>
        </dgm:presLayoutVars>
      </dgm:prSet>
      <dgm:spPr/>
    </dgm:pt>
  </dgm:ptLst>
  <dgm:cxnLst>
    <dgm:cxn modelId="{60CFBCE5-BF3A-4AD6-A687-285B6CEA03D0}" type="presOf" srcId="{2C1A1BFD-41B7-426A-9412-B3E9B2BA13B3}" destId="{2B282531-ECB0-4776-9C44-81295EA29500}" srcOrd="0" destOrd="0" presId="urn:microsoft.com/office/officeart/2005/8/layout/vList4"/>
    <dgm:cxn modelId="{080EE4DF-CE4C-4DDF-8A4C-59BFED56676D}" type="presOf" srcId="{2C1A1BFD-41B7-426A-9412-B3E9B2BA13B3}" destId="{2C2028D4-C4BE-4899-93FF-49C6CF185AE2}" srcOrd="1" destOrd="0" presId="urn:microsoft.com/office/officeart/2005/8/layout/vList4"/>
    <dgm:cxn modelId="{DEA71935-8CA0-42B3-B772-D76D2D2F8B70}" type="presOf" srcId="{A726C505-D714-43CE-923F-DD3D653ACA52}" destId="{33EAA24F-85C2-47F3-A12B-63F2D936CF3B}" srcOrd="0" destOrd="0" presId="urn:microsoft.com/office/officeart/2005/8/layout/vList4"/>
    <dgm:cxn modelId="{AD06EB5C-F1F2-4E8D-AB06-81B2CD61D27C}" srcId="{A726C505-D714-43CE-923F-DD3D653ACA52}" destId="{2C1A1BFD-41B7-426A-9412-B3E9B2BA13B3}" srcOrd="0" destOrd="0" parTransId="{87CBC226-A7E1-4BCB-BE37-FC2077FC5CD1}" sibTransId="{7B647708-B288-4C24-9286-68867E27AB77}"/>
    <dgm:cxn modelId="{24B85738-7CAC-4E06-8063-65F8518F87E3}" type="presParOf" srcId="{33EAA24F-85C2-47F3-A12B-63F2D936CF3B}" destId="{4C57A7E8-50E5-44AA-95FD-A5AA0DA241F7}" srcOrd="0" destOrd="0" presId="urn:microsoft.com/office/officeart/2005/8/layout/vList4"/>
    <dgm:cxn modelId="{92618465-26FE-46A0-9B78-55FA1DA15E7E}" type="presParOf" srcId="{4C57A7E8-50E5-44AA-95FD-A5AA0DA241F7}" destId="{2B282531-ECB0-4776-9C44-81295EA29500}" srcOrd="0" destOrd="0" presId="urn:microsoft.com/office/officeart/2005/8/layout/vList4"/>
    <dgm:cxn modelId="{2408D7CD-4A0E-41ED-8044-2467C1D3339B}" type="presParOf" srcId="{4C57A7E8-50E5-44AA-95FD-A5AA0DA241F7}" destId="{B3B60134-74F3-4535-A6E0-AC0BA35751F2}" srcOrd="1" destOrd="0" presId="urn:microsoft.com/office/officeart/2005/8/layout/vList4"/>
    <dgm:cxn modelId="{1DBDC24B-467B-491D-938C-2A44BED516E1}" type="presParOf" srcId="{4C57A7E8-50E5-44AA-95FD-A5AA0DA241F7}" destId="{2C2028D4-C4BE-4899-93FF-49C6CF185AE2}" srcOrd="2" destOrd="0" presId="urn:microsoft.com/office/officeart/2005/8/layout/vList4"/>
  </dgm:cxnLst>
  <dgm:bg/>
  <dgm:whole/>
</dgm:dataModel>
</file>

<file path=ppt/diagrams/data23.xml><?xml version="1.0" encoding="utf-8"?>
<dgm:dataModel xmlns:dgm="http://schemas.openxmlformats.org/drawingml/2006/diagram" xmlns:a="http://schemas.openxmlformats.org/drawingml/2006/main">
  <dgm:ptLst>
    <dgm:pt modelId="{0B919B6C-D7F1-44B1-97C4-9A079B060720}"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70093590-C755-4710-A9CB-B931E7FBAB6C}">
      <dgm:prSet/>
      <dgm:spPr/>
      <dgm:t>
        <a:bodyPr/>
        <a:lstStyle/>
        <a:p>
          <a:pPr rtl="0"/>
          <a:r>
            <a:rPr lang="en-GB" dirty="0" smtClean="0"/>
            <a:t>If the management of an organisation takes a strategic view on the environmental impact of its business, a simple environmental impact assessment (EIA) will enable a clear picture to be produced of the effect the organisation is having on the environment. </a:t>
          </a:r>
          <a:endParaRPr lang="en-GB" dirty="0"/>
        </a:p>
      </dgm:t>
    </dgm:pt>
    <dgm:pt modelId="{B233593A-38C4-4032-82F0-1E0BF550C8EA}" type="parTrans" cxnId="{03FBBAAC-8296-4603-A9E1-6F6EEBEC2D8B}">
      <dgm:prSet/>
      <dgm:spPr/>
      <dgm:t>
        <a:bodyPr/>
        <a:lstStyle/>
        <a:p>
          <a:endParaRPr lang="en-GB"/>
        </a:p>
      </dgm:t>
    </dgm:pt>
    <dgm:pt modelId="{CE7F7AA8-D2E6-4EE0-8AA0-750C1387A81D}" type="sibTrans" cxnId="{03FBBAAC-8296-4603-A9E1-6F6EEBEC2D8B}">
      <dgm:prSet/>
      <dgm:spPr/>
      <dgm:t>
        <a:bodyPr/>
        <a:lstStyle/>
        <a:p>
          <a:endParaRPr lang="en-GB"/>
        </a:p>
      </dgm:t>
    </dgm:pt>
    <dgm:pt modelId="{61B89E30-0C00-45A2-B2E6-9987E965ADDE}">
      <dgm:prSet/>
      <dgm:spPr/>
      <dgm:t>
        <a:bodyPr/>
        <a:lstStyle/>
        <a:p>
          <a:pPr rtl="0"/>
          <a:r>
            <a:rPr lang="en-GB" dirty="0" smtClean="0"/>
            <a:t>An EIA is normally a checklist of items to be considered.</a:t>
          </a:r>
          <a:endParaRPr lang="en-GB" dirty="0"/>
        </a:p>
      </dgm:t>
    </dgm:pt>
    <dgm:pt modelId="{6D1D9B13-A129-4726-BDF2-F1C61F6CE28A}" type="parTrans" cxnId="{184D2855-3A7D-4292-AB40-E7215D5834B6}">
      <dgm:prSet/>
      <dgm:spPr/>
      <dgm:t>
        <a:bodyPr/>
        <a:lstStyle/>
        <a:p>
          <a:endParaRPr lang="en-GB"/>
        </a:p>
      </dgm:t>
    </dgm:pt>
    <dgm:pt modelId="{DFA16FC1-9DEC-4CA8-85BB-342515270B9E}" type="sibTrans" cxnId="{184D2855-3A7D-4292-AB40-E7215D5834B6}">
      <dgm:prSet/>
      <dgm:spPr/>
      <dgm:t>
        <a:bodyPr/>
        <a:lstStyle/>
        <a:p>
          <a:endParaRPr lang="en-GB"/>
        </a:p>
      </dgm:t>
    </dgm:pt>
    <dgm:pt modelId="{4E9EE256-B6EF-49C2-899B-AFD72C639280}" type="pres">
      <dgm:prSet presAssocID="{0B919B6C-D7F1-44B1-97C4-9A079B060720}" presName="linear" presStyleCnt="0">
        <dgm:presLayoutVars>
          <dgm:animLvl val="lvl"/>
          <dgm:resizeHandles val="exact"/>
        </dgm:presLayoutVars>
      </dgm:prSet>
      <dgm:spPr/>
    </dgm:pt>
    <dgm:pt modelId="{F13D310F-F7DF-4B19-A3B4-1043E296EB06}" type="pres">
      <dgm:prSet presAssocID="{70093590-C755-4710-A9CB-B931E7FBAB6C}" presName="parentText" presStyleLbl="node1" presStyleIdx="0" presStyleCnt="2">
        <dgm:presLayoutVars>
          <dgm:chMax val="0"/>
          <dgm:bulletEnabled val="1"/>
        </dgm:presLayoutVars>
      </dgm:prSet>
      <dgm:spPr/>
    </dgm:pt>
    <dgm:pt modelId="{A077CE6A-E77F-4DB4-8612-92E51E8F2A89}" type="pres">
      <dgm:prSet presAssocID="{CE7F7AA8-D2E6-4EE0-8AA0-750C1387A81D}" presName="spacer" presStyleCnt="0"/>
      <dgm:spPr/>
    </dgm:pt>
    <dgm:pt modelId="{43765B89-13B8-41F9-9A49-233E6D48BFF1}" type="pres">
      <dgm:prSet presAssocID="{61B89E30-0C00-45A2-B2E6-9987E965ADDE}" presName="parentText" presStyleLbl="node1" presStyleIdx="1" presStyleCnt="2">
        <dgm:presLayoutVars>
          <dgm:chMax val="0"/>
          <dgm:bulletEnabled val="1"/>
        </dgm:presLayoutVars>
      </dgm:prSet>
      <dgm:spPr/>
    </dgm:pt>
  </dgm:ptLst>
  <dgm:cxnLst>
    <dgm:cxn modelId="{184D2855-3A7D-4292-AB40-E7215D5834B6}" srcId="{0B919B6C-D7F1-44B1-97C4-9A079B060720}" destId="{61B89E30-0C00-45A2-B2E6-9987E965ADDE}" srcOrd="1" destOrd="0" parTransId="{6D1D9B13-A129-4726-BDF2-F1C61F6CE28A}" sibTransId="{DFA16FC1-9DEC-4CA8-85BB-342515270B9E}"/>
    <dgm:cxn modelId="{52B480B4-6EEF-4450-9D82-20E4427FC38A}" type="presOf" srcId="{0B919B6C-D7F1-44B1-97C4-9A079B060720}" destId="{4E9EE256-B6EF-49C2-899B-AFD72C639280}" srcOrd="0" destOrd="0" presId="urn:microsoft.com/office/officeart/2005/8/layout/vList2"/>
    <dgm:cxn modelId="{51BFA713-092D-4E2E-8C63-658715E67E13}" type="presOf" srcId="{70093590-C755-4710-A9CB-B931E7FBAB6C}" destId="{F13D310F-F7DF-4B19-A3B4-1043E296EB06}" srcOrd="0" destOrd="0" presId="urn:microsoft.com/office/officeart/2005/8/layout/vList2"/>
    <dgm:cxn modelId="{03FBBAAC-8296-4603-A9E1-6F6EEBEC2D8B}" srcId="{0B919B6C-D7F1-44B1-97C4-9A079B060720}" destId="{70093590-C755-4710-A9CB-B931E7FBAB6C}" srcOrd="0" destOrd="0" parTransId="{B233593A-38C4-4032-82F0-1E0BF550C8EA}" sibTransId="{CE7F7AA8-D2E6-4EE0-8AA0-750C1387A81D}"/>
    <dgm:cxn modelId="{F1CCB9E4-1FB7-4CE2-A3AE-D0DCA241F00C}" type="presOf" srcId="{61B89E30-0C00-45A2-B2E6-9987E965ADDE}" destId="{43765B89-13B8-41F9-9A49-233E6D48BFF1}" srcOrd="0" destOrd="0" presId="urn:microsoft.com/office/officeart/2005/8/layout/vList2"/>
    <dgm:cxn modelId="{E7A42B3B-DB75-4E3C-9112-1150472D27CD}" type="presParOf" srcId="{4E9EE256-B6EF-49C2-899B-AFD72C639280}" destId="{F13D310F-F7DF-4B19-A3B4-1043E296EB06}" srcOrd="0" destOrd="0" presId="urn:microsoft.com/office/officeart/2005/8/layout/vList2"/>
    <dgm:cxn modelId="{613C613A-F21C-44AF-AFEB-F92F961088D8}" type="presParOf" srcId="{4E9EE256-B6EF-49C2-899B-AFD72C639280}" destId="{A077CE6A-E77F-4DB4-8612-92E51E8F2A89}" srcOrd="1" destOrd="0" presId="urn:microsoft.com/office/officeart/2005/8/layout/vList2"/>
    <dgm:cxn modelId="{4C24BF07-7712-4A24-846E-175AFA940A4B}" type="presParOf" srcId="{4E9EE256-B6EF-49C2-899B-AFD72C639280}" destId="{43765B89-13B8-41F9-9A49-233E6D48BFF1}" srcOrd="2" destOrd="0" presId="urn:microsoft.com/office/officeart/2005/8/layout/vList2"/>
  </dgm:cxnLst>
  <dgm:bg/>
  <dgm:whole/>
</dgm:dataModel>
</file>

<file path=ppt/diagrams/data24.xml><?xml version="1.0" encoding="utf-8"?>
<dgm:dataModel xmlns:dgm="http://schemas.openxmlformats.org/drawingml/2006/diagram" xmlns:a="http://schemas.openxmlformats.org/drawingml/2006/main">
  <dgm:ptLst>
    <dgm:pt modelId="{B4686B8A-D67F-4E15-943E-9A4FE0A6FEAC}" type="doc">
      <dgm:prSet loTypeId="urn:microsoft.com/office/officeart/2005/8/layout/hProcess9" loCatId="process" qsTypeId="urn:microsoft.com/office/officeart/2005/8/quickstyle/3d2" qsCatId="3D" csTypeId="urn:microsoft.com/office/officeart/2005/8/colors/colorful2" csCatId="colorful"/>
      <dgm:spPr/>
      <dgm:t>
        <a:bodyPr/>
        <a:lstStyle/>
        <a:p>
          <a:endParaRPr lang="en-GB"/>
        </a:p>
      </dgm:t>
    </dgm:pt>
    <dgm:pt modelId="{127A7FAF-1D0E-4694-A835-A4E4420EC6CD}">
      <dgm:prSet/>
      <dgm:spPr/>
      <dgm:t>
        <a:bodyPr/>
        <a:lstStyle/>
        <a:p>
          <a:pPr rtl="0"/>
          <a:r>
            <a:rPr lang="en-GB" dirty="0" smtClean="0"/>
            <a:t>For example: waste disposal</a:t>
          </a:r>
          <a:endParaRPr lang="en-GB" dirty="0"/>
        </a:p>
      </dgm:t>
    </dgm:pt>
    <dgm:pt modelId="{B41D92E5-17BC-43C8-BB95-E2CED5D6E3C9}" type="parTrans" cxnId="{D12ED7D5-A287-4EB6-99A9-CA67B348C0BA}">
      <dgm:prSet/>
      <dgm:spPr/>
      <dgm:t>
        <a:bodyPr/>
        <a:lstStyle/>
        <a:p>
          <a:endParaRPr lang="en-GB"/>
        </a:p>
      </dgm:t>
    </dgm:pt>
    <dgm:pt modelId="{D3C27E1F-DAC0-4838-A408-91C2C7954AD4}" type="sibTrans" cxnId="{D12ED7D5-A287-4EB6-99A9-CA67B348C0BA}">
      <dgm:prSet/>
      <dgm:spPr/>
      <dgm:t>
        <a:bodyPr/>
        <a:lstStyle/>
        <a:p>
          <a:endParaRPr lang="en-GB"/>
        </a:p>
      </dgm:t>
    </dgm:pt>
    <dgm:pt modelId="{042CC4DC-5C46-4A0B-AE58-E6B76BF513E7}">
      <dgm:prSet/>
      <dgm:spPr/>
      <dgm:t>
        <a:bodyPr/>
        <a:lstStyle/>
        <a:p>
          <a:pPr rtl="0"/>
          <a:r>
            <a:rPr lang="en-GB" dirty="0" smtClean="0"/>
            <a:t>thermal efficiency </a:t>
          </a:r>
          <a:endParaRPr lang="en-GB" dirty="0"/>
        </a:p>
      </dgm:t>
    </dgm:pt>
    <dgm:pt modelId="{3295FC0A-E62F-41EC-B248-760C3C21C752}" type="parTrans" cxnId="{EDC24A12-8F1F-45CA-86A0-0E9653D9768C}">
      <dgm:prSet/>
      <dgm:spPr/>
      <dgm:t>
        <a:bodyPr/>
        <a:lstStyle/>
        <a:p>
          <a:endParaRPr lang="en-GB"/>
        </a:p>
      </dgm:t>
    </dgm:pt>
    <dgm:pt modelId="{0810AC96-80FC-4CE9-89A6-1E9CA7477A20}" type="sibTrans" cxnId="{EDC24A12-8F1F-45CA-86A0-0E9653D9768C}">
      <dgm:prSet/>
      <dgm:spPr/>
      <dgm:t>
        <a:bodyPr/>
        <a:lstStyle/>
        <a:p>
          <a:endParaRPr lang="en-GB"/>
        </a:p>
      </dgm:t>
    </dgm:pt>
    <dgm:pt modelId="{E62B1554-39B2-482B-9C5F-E84FE7BCAC30}">
      <dgm:prSet/>
      <dgm:spPr/>
      <dgm:t>
        <a:bodyPr/>
        <a:lstStyle/>
        <a:p>
          <a:pPr rtl="0"/>
          <a:r>
            <a:rPr lang="en-GB" dirty="0" smtClean="0"/>
            <a:t>water discharges </a:t>
          </a:r>
          <a:endParaRPr lang="en-GB" dirty="0"/>
        </a:p>
      </dgm:t>
    </dgm:pt>
    <dgm:pt modelId="{9D417A22-860D-405D-83B1-348A4E0744E4}" type="parTrans" cxnId="{F39425D2-DF9E-4D0B-B032-0D1FA061EF93}">
      <dgm:prSet/>
      <dgm:spPr/>
      <dgm:t>
        <a:bodyPr/>
        <a:lstStyle/>
        <a:p>
          <a:endParaRPr lang="en-GB"/>
        </a:p>
      </dgm:t>
    </dgm:pt>
    <dgm:pt modelId="{533C86D1-63E9-43BB-BC57-CCC0EB7AB8B8}" type="sibTrans" cxnId="{F39425D2-DF9E-4D0B-B032-0D1FA061EF93}">
      <dgm:prSet/>
      <dgm:spPr/>
      <dgm:t>
        <a:bodyPr/>
        <a:lstStyle/>
        <a:p>
          <a:endParaRPr lang="en-GB"/>
        </a:p>
      </dgm:t>
    </dgm:pt>
    <dgm:pt modelId="{816A64D9-8CE5-4A66-88FE-DBBD14F569F4}">
      <dgm:prSet/>
      <dgm:spPr/>
      <dgm:t>
        <a:bodyPr/>
        <a:lstStyle/>
        <a:p>
          <a:pPr rtl="0"/>
          <a:r>
            <a:rPr lang="en-GB" dirty="0" smtClean="0"/>
            <a:t>heat discharges </a:t>
          </a:r>
          <a:endParaRPr lang="en-GB" dirty="0"/>
        </a:p>
      </dgm:t>
    </dgm:pt>
    <dgm:pt modelId="{F4A41463-9489-453B-AADE-74EE0F2A4B28}" type="parTrans" cxnId="{5D2A051A-15CD-4B16-9221-00530884E301}">
      <dgm:prSet/>
      <dgm:spPr/>
      <dgm:t>
        <a:bodyPr/>
        <a:lstStyle/>
        <a:p>
          <a:endParaRPr lang="en-GB"/>
        </a:p>
      </dgm:t>
    </dgm:pt>
    <dgm:pt modelId="{C4AA3D2B-0BBE-4EA2-BBAF-7AF4C9E07477}" type="sibTrans" cxnId="{5D2A051A-15CD-4B16-9221-00530884E301}">
      <dgm:prSet/>
      <dgm:spPr/>
      <dgm:t>
        <a:bodyPr/>
        <a:lstStyle/>
        <a:p>
          <a:endParaRPr lang="en-GB"/>
        </a:p>
      </dgm:t>
    </dgm:pt>
    <dgm:pt modelId="{DB014127-5840-4982-A272-FCC9B0A54CCE}">
      <dgm:prSet/>
      <dgm:spPr/>
      <dgm:t>
        <a:bodyPr/>
        <a:lstStyle/>
        <a:p>
          <a:pPr rtl="0"/>
          <a:r>
            <a:rPr lang="en-GB" dirty="0" smtClean="0"/>
            <a:t>water vapour discharges </a:t>
          </a:r>
          <a:endParaRPr lang="en-GB" dirty="0"/>
        </a:p>
      </dgm:t>
    </dgm:pt>
    <dgm:pt modelId="{EE4EBA90-2651-4960-8C5B-35721DDA909C}" type="parTrans" cxnId="{33D980E4-C354-45C8-893A-B26F984BFCFF}">
      <dgm:prSet/>
      <dgm:spPr/>
      <dgm:t>
        <a:bodyPr/>
        <a:lstStyle/>
        <a:p>
          <a:endParaRPr lang="en-GB"/>
        </a:p>
      </dgm:t>
    </dgm:pt>
    <dgm:pt modelId="{ACF83B31-86CB-4FBD-B0B2-65C362D56D7F}" type="sibTrans" cxnId="{33D980E4-C354-45C8-893A-B26F984BFCFF}">
      <dgm:prSet/>
      <dgm:spPr/>
      <dgm:t>
        <a:bodyPr/>
        <a:lstStyle/>
        <a:p>
          <a:endParaRPr lang="en-GB"/>
        </a:p>
      </dgm:t>
    </dgm:pt>
    <dgm:pt modelId="{8E5169DE-AB28-4872-A313-ED79060532A2}">
      <dgm:prSet/>
      <dgm:spPr/>
      <dgm:t>
        <a:bodyPr/>
        <a:lstStyle/>
        <a:p>
          <a:pPr rtl="0"/>
          <a:r>
            <a:rPr lang="en-GB" dirty="0" smtClean="0"/>
            <a:t>would need careful assessment.</a:t>
          </a:r>
          <a:endParaRPr lang="en-GB" dirty="0"/>
        </a:p>
      </dgm:t>
    </dgm:pt>
    <dgm:pt modelId="{768B0C95-0A9F-453F-89A6-8E96BECB967C}" type="parTrans" cxnId="{801CA101-BAFE-4A4A-8C18-DF00C36F628D}">
      <dgm:prSet/>
      <dgm:spPr/>
      <dgm:t>
        <a:bodyPr/>
        <a:lstStyle/>
        <a:p>
          <a:endParaRPr lang="en-GB"/>
        </a:p>
      </dgm:t>
    </dgm:pt>
    <dgm:pt modelId="{FF948654-5802-4B3A-AEBF-4B76AEF0E89E}" type="sibTrans" cxnId="{801CA101-BAFE-4A4A-8C18-DF00C36F628D}">
      <dgm:prSet/>
      <dgm:spPr/>
      <dgm:t>
        <a:bodyPr/>
        <a:lstStyle/>
        <a:p>
          <a:endParaRPr lang="en-GB"/>
        </a:p>
      </dgm:t>
    </dgm:pt>
    <dgm:pt modelId="{C196410D-8325-42B2-9106-BF59E07708F0}" type="pres">
      <dgm:prSet presAssocID="{B4686B8A-D67F-4E15-943E-9A4FE0A6FEAC}" presName="CompostProcess" presStyleCnt="0">
        <dgm:presLayoutVars>
          <dgm:dir/>
          <dgm:resizeHandles val="exact"/>
        </dgm:presLayoutVars>
      </dgm:prSet>
      <dgm:spPr/>
    </dgm:pt>
    <dgm:pt modelId="{5FA8D719-A249-4EBC-915F-45110270D7BC}" type="pres">
      <dgm:prSet presAssocID="{B4686B8A-D67F-4E15-943E-9A4FE0A6FEAC}" presName="arrow" presStyleLbl="bgShp" presStyleIdx="0" presStyleCnt="1"/>
      <dgm:spPr/>
    </dgm:pt>
    <dgm:pt modelId="{5082DFEA-429F-4176-9BDF-336A7F3C9599}" type="pres">
      <dgm:prSet presAssocID="{B4686B8A-D67F-4E15-943E-9A4FE0A6FEAC}" presName="linearProcess" presStyleCnt="0"/>
      <dgm:spPr/>
    </dgm:pt>
    <dgm:pt modelId="{B2901093-2099-48DC-8610-D95339B651EB}" type="pres">
      <dgm:prSet presAssocID="{127A7FAF-1D0E-4694-A835-A4E4420EC6CD}" presName="textNode" presStyleLbl="node1" presStyleIdx="0" presStyleCnt="6">
        <dgm:presLayoutVars>
          <dgm:bulletEnabled val="1"/>
        </dgm:presLayoutVars>
      </dgm:prSet>
      <dgm:spPr/>
    </dgm:pt>
    <dgm:pt modelId="{35D46807-EDA5-4140-BFD8-198922DCD99A}" type="pres">
      <dgm:prSet presAssocID="{D3C27E1F-DAC0-4838-A408-91C2C7954AD4}" presName="sibTrans" presStyleCnt="0"/>
      <dgm:spPr/>
    </dgm:pt>
    <dgm:pt modelId="{D5D6020A-2550-45AE-89A4-2683902EDC94}" type="pres">
      <dgm:prSet presAssocID="{042CC4DC-5C46-4A0B-AE58-E6B76BF513E7}" presName="textNode" presStyleLbl="node1" presStyleIdx="1" presStyleCnt="6">
        <dgm:presLayoutVars>
          <dgm:bulletEnabled val="1"/>
        </dgm:presLayoutVars>
      </dgm:prSet>
      <dgm:spPr/>
    </dgm:pt>
    <dgm:pt modelId="{CDA0AE2F-4F6F-4052-867E-52B1E99AA620}" type="pres">
      <dgm:prSet presAssocID="{0810AC96-80FC-4CE9-89A6-1E9CA7477A20}" presName="sibTrans" presStyleCnt="0"/>
      <dgm:spPr/>
    </dgm:pt>
    <dgm:pt modelId="{0C40CBB5-BB7F-4DBF-AF50-A1CC75668F59}" type="pres">
      <dgm:prSet presAssocID="{E62B1554-39B2-482B-9C5F-E84FE7BCAC30}" presName="textNode" presStyleLbl="node1" presStyleIdx="2" presStyleCnt="6">
        <dgm:presLayoutVars>
          <dgm:bulletEnabled val="1"/>
        </dgm:presLayoutVars>
      </dgm:prSet>
      <dgm:spPr/>
    </dgm:pt>
    <dgm:pt modelId="{FC521091-0B64-49F4-A6BF-ED235AD77045}" type="pres">
      <dgm:prSet presAssocID="{533C86D1-63E9-43BB-BC57-CCC0EB7AB8B8}" presName="sibTrans" presStyleCnt="0"/>
      <dgm:spPr/>
    </dgm:pt>
    <dgm:pt modelId="{E4B03840-522A-431A-95D5-56A3473A4D73}" type="pres">
      <dgm:prSet presAssocID="{816A64D9-8CE5-4A66-88FE-DBBD14F569F4}" presName="textNode" presStyleLbl="node1" presStyleIdx="3" presStyleCnt="6">
        <dgm:presLayoutVars>
          <dgm:bulletEnabled val="1"/>
        </dgm:presLayoutVars>
      </dgm:prSet>
      <dgm:spPr/>
    </dgm:pt>
    <dgm:pt modelId="{D536AEFC-FF23-4A7B-892C-663DE7D5E803}" type="pres">
      <dgm:prSet presAssocID="{C4AA3D2B-0BBE-4EA2-BBAF-7AF4C9E07477}" presName="sibTrans" presStyleCnt="0"/>
      <dgm:spPr/>
    </dgm:pt>
    <dgm:pt modelId="{20618B90-544F-4C70-8A4C-2CE37200A239}" type="pres">
      <dgm:prSet presAssocID="{DB014127-5840-4982-A272-FCC9B0A54CCE}" presName="textNode" presStyleLbl="node1" presStyleIdx="4" presStyleCnt="6">
        <dgm:presLayoutVars>
          <dgm:bulletEnabled val="1"/>
        </dgm:presLayoutVars>
      </dgm:prSet>
      <dgm:spPr/>
    </dgm:pt>
    <dgm:pt modelId="{B535FA82-2511-488F-B8D6-C7AFF16CD8E3}" type="pres">
      <dgm:prSet presAssocID="{ACF83B31-86CB-4FBD-B0B2-65C362D56D7F}" presName="sibTrans" presStyleCnt="0"/>
      <dgm:spPr/>
    </dgm:pt>
    <dgm:pt modelId="{D313191E-C0F1-4474-AF84-8AA44633F1C9}" type="pres">
      <dgm:prSet presAssocID="{8E5169DE-AB28-4872-A313-ED79060532A2}" presName="textNode" presStyleLbl="node1" presStyleIdx="5" presStyleCnt="6" custLinFactNeighborX="92694" custLinFactNeighborY="73369">
        <dgm:presLayoutVars>
          <dgm:bulletEnabled val="1"/>
        </dgm:presLayoutVars>
      </dgm:prSet>
      <dgm:spPr/>
    </dgm:pt>
  </dgm:ptLst>
  <dgm:cxnLst>
    <dgm:cxn modelId="{F39425D2-DF9E-4D0B-B032-0D1FA061EF93}" srcId="{B4686B8A-D67F-4E15-943E-9A4FE0A6FEAC}" destId="{E62B1554-39B2-482B-9C5F-E84FE7BCAC30}" srcOrd="2" destOrd="0" parTransId="{9D417A22-860D-405D-83B1-348A4E0744E4}" sibTransId="{533C86D1-63E9-43BB-BC57-CCC0EB7AB8B8}"/>
    <dgm:cxn modelId="{33D980E4-C354-45C8-893A-B26F984BFCFF}" srcId="{B4686B8A-D67F-4E15-943E-9A4FE0A6FEAC}" destId="{DB014127-5840-4982-A272-FCC9B0A54CCE}" srcOrd="4" destOrd="0" parTransId="{EE4EBA90-2651-4960-8C5B-35721DDA909C}" sibTransId="{ACF83B31-86CB-4FBD-B0B2-65C362D56D7F}"/>
    <dgm:cxn modelId="{D12ED7D5-A287-4EB6-99A9-CA67B348C0BA}" srcId="{B4686B8A-D67F-4E15-943E-9A4FE0A6FEAC}" destId="{127A7FAF-1D0E-4694-A835-A4E4420EC6CD}" srcOrd="0" destOrd="0" parTransId="{B41D92E5-17BC-43C8-BB95-E2CED5D6E3C9}" sibTransId="{D3C27E1F-DAC0-4838-A408-91C2C7954AD4}"/>
    <dgm:cxn modelId="{AB818454-D8E4-46CB-B1D1-8A76775591BA}" type="presOf" srcId="{B4686B8A-D67F-4E15-943E-9A4FE0A6FEAC}" destId="{C196410D-8325-42B2-9106-BF59E07708F0}" srcOrd="0" destOrd="0" presId="urn:microsoft.com/office/officeart/2005/8/layout/hProcess9"/>
    <dgm:cxn modelId="{D23D71B9-B1D3-4AD8-A9E2-77ADD1BC2707}" type="presOf" srcId="{127A7FAF-1D0E-4694-A835-A4E4420EC6CD}" destId="{B2901093-2099-48DC-8610-D95339B651EB}" srcOrd="0" destOrd="0" presId="urn:microsoft.com/office/officeart/2005/8/layout/hProcess9"/>
    <dgm:cxn modelId="{5D2A051A-15CD-4B16-9221-00530884E301}" srcId="{B4686B8A-D67F-4E15-943E-9A4FE0A6FEAC}" destId="{816A64D9-8CE5-4A66-88FE-DBBD14F569F4}" srcOrd="3" destOrd="0" parTransId="{F4A41463-9489-453B-AADE-74EE0F2A4B28}" sibTransId="{C4AA3D2B-0BBE-4EA2-BBAF-7AF4C9E07477}"/>
    <dgm:cxn modelId="{2D92F25F-BFC5-4053-B86C-01623A31AA70}" type="presOf" srcId="{8E5169DE-AB28-4872-A313-ED79060532A2}" destId="{D313191E-C0F1-4474-AF84-8AA44633F1C9}" srcOrd="0" destOrd="0" presId="urn:microsoft.com/office/officeart/2005/8/layout/hProcess9"/>
    <dgm:cxn modelId="{EDC24A12-8F1F-45CA-86A0-0E9653D9768C}" srcId="{B4686B8A-D67F-4E15-943E-9A4FE0A6FEAC}" destId="{042CC4DC-5C46-4A0B-AE58-E6B76BF513E7}" srcOrd="1" destOrd="0" parTransId="{3295FC0A-E62F-41EC-B248-760C3C21C752}" sibTransId="{0810AC96-80FC-4CE9-89A6-1E9CA7477A20}"/>
    <dgm:cxn modelId="{32B02DB2-6231-468D-92AF-75626D5647E9}" type="presOf" srcId="{816A64D9-8CE5-4A66-88FE-DBBD14F569F4}" destId="{E4B03840-522A-431A-95D5-56A3473A4D73}" srcOrd="0" destOrd="0" presId="urn:microsoft.com/office/officeart/2005/8/layout/hProcess9"/>
    <dgm:cxn modelId="{801CA101-BAFE-4A4A-8C18-DF00C36F628D}" srcId="{B4686B8A-D67F-4E15-943E-9A4FE0A6FEAC}" destId="{8E5169DE-AB28-4872-A313-ED79060532A2}" srcOrd="5" destOrd="0" parTransId="{768B0C95-0A9F-453F-89A6-8E96BECB967C}" sibTransId="{FF948654-5802-4B3A-AEBF-4B76AEF0E89E}"/>
    <dgm:cxn modelId="{8AA43065-5CD9-4197-9260-7C07FC5B99A6}" type="presOf" srcId="{DB014127-5840-4982-A272-FCC9B0A54CCE}" destId="{20618B90-544F-4C70-8A4C-2CE37200A239}" srcOrd="0" destOrd="0" presId="urn:microsoft.com/office/officeart/2005/8/layout/hProcess9"/>
    <dgm:cxn modelId="{D525D4BE-27A2-4C6E-A8C5-6AA295CCDF95}" type="presOf" srcId="{E62B1554-39B2-482B-9C5F-E84FE7BCAC30}" destId="{0C40CBB5-BB7F-4DBF-AF50-A1CC75668F59}" srcOrd="0" destOrd="0" presId="urn:microsoft.com/office/officeart/2005/8/layout/hProcess9"/>
    <dgm:cxn modelId="{3093FD14-8F06-4FD0-939A-D938A657EFF3}" type="presOf" srcId="{042CC4DC-5C46-4A0B-AE58-E6B76BF513E7}" destId="{D5D6020A-2550-45AE-89A4-2683902EDC94}" srcOrd="0" destOrd="0" presId="urn:microsoft.com/office/officeart/2005/8/layout/hProcess9"/>
    <dgm:cxn modelId="{018E68AD-1A8A-4496-A335-A7A8A15CF1B4}" type="presParOf" srcId="{C196410D-8325-42B2-9106-BF59E07708F0}" destId="{5FA8D719-A249-4EBC-915F-45110270D7BC}" srcOrd="0" destOrd="0" presId="urn:microsoft.com/office/officeart/2005/8/layout/hProcess9"/>
    <dgm:cxn modelId="{9D2C1F18-16EF-40DD-B9D0-B8FB562A4F3D}" type="presParOf" srcId="{C196410D-8325-42B2-9106-BF59E07708F0}" destId="{5082DFEA-429F-4176-9BDF-336A7F3C9599}" srcOrd="1" destOrd="0" presId="urn:microsoft.com/office/officeart/2005/8/layout/hProcess9"/>
    <dgm:cxn modelId="{CC722111-CE7D-4778-8902-9F09963528DF}" type="presParOf" srcId="{5082DFEA-429F-4176-9BDF-336A7F3C9599}" destId="{B2901093-2099-48DC-8610-D95339B651EB}" srcOrd="0" destOrd="0" presId="urn:microsoft.com/office/officeart/2005/8/layout/hProcess9"/>
    <dgm:cxn modelId="{536CD5D8-8071-40D0-AC12-9695D7F17D18}" type="presParOf" srcId="{5082DFEA-429F-4176-9BDF-336A7F3C9599}" destId="{35D46807-EDA5-4140-BFD8-198922DCD99A}" srcOrd="1" destOrd="0" presId="urn:microsoft.com/office/officeart/2005/8/layout/hProcess9"/>
    <dgm:cxn modelId="{DEC3D3B3-4AEF-4AA5-8135-B00DE7CA9FDB}" type="presParOf" srcId="{5082DFEA-429F-4176-9BDF-336A7F3C9599}" destId="{D5D6020A-2550-45AE-89A4-2683902EDC94}" srcOrd="2" destOrd="0" presId="urn:microsoft.com/office/officeart/2005/8/layout/hProcess9"/>
    <dgm:cxn modelId="{8643CB7D-6D7E-4367-BB6B-2F7D13645A29}" type="presParOf" srcId="{5082DFEA-429F-4176-9BDF-336A7F3C9599}" destId="{CDA0AE2F-4F6F-4052-867E-52B1E99AA620}" srcOrd="3" destOrd="0" presId="urn:microsoft.com/office/officeart/2005/8/layout/hProcess9"/>
    <dgm:cxn modelId="{C5E987B3-5580-4779-A261-9110D79D8333}" type="presParOf" srcId="{5082DFEA-429F-4176-9BDF-336A7F3C9599}" destId="{0C40CBB5-BB7F-4DBF-AF50-A1CC75668F59}" srcOrd="4" destOrd="0" presId="urn:microsoft.com/office/officeart/2005/8/layout/hProcess9"/>
    <dgm:cxn modelId="{098503C0-7A30-4E10-8592-41061B64141C}" type="presParOf" srcId="{5082DFEA-429F-4176-9BDF-336A7F3C9599}" destId="{FC521091-0B64-49F4-A6BF-ED235AD77045}" srcOrd="5" destOrd="0" presId="urn:microsoft.com/office/officeart/2005/8/layout/hProcess9"/>
    <dgm:cxn modelId="{1B9CB84F-9CFA-4A02-A0B3-65B1DF7CD44B}" type="presParOf" srcId="{5082DFEA-429F-4176-9BDF-336A7F3C9599}" destId="{E4B03840-522A-431A-95D5-56A3473A4D73}" srcOrd="6" destOrd="0" presId="urn:microsoft.com/office/officeart/2005/8/layout/hProcess9"/>
    <dgm:cxn modelId="{9622B25B-C53C-4249-BFB4-0844A646EAD1}" type="presParOf" srcId="{5082DFEA-429F-4176-9BDF-336A7F3C9599}" destId="{D536AEFC-FF23-4A7B-892C-663DE7D5E803}" srcOrd="7" destOrd="0" presId="urn:microsoft.com/office/officeart/2005/8/layout/hProcess9"/>
    <dgm:cxn modelId="{4FA49D26-AC4E-40C2-A9E1-DD8EA31EE6D4}" type="presParOf" srcId="{5082DFEA-429F-4176-9BDF-336A7F3C9599}" destId="{20618B90-544F-4C70-8A4C-2CE37200A239}" srcOrd="8" destOrd="0" presId="urn:microsoft.com/office/officeart/2005/8/layout/hProcess9"/>
    <dgm:cxn modelId="{1A0F14AD-5D60-4E64-BDC4-36C75AC51C9E}" type="presParOf" srcId="{5082DFEA-429F-4176-9BDF-336A7F3C9599}" destId="{B535FA82-2511-488F-B8D6-C7AFF16CD8E3}" srcOrd="9" destOrd="0" presId="urn:microsoft.com/office/officeart/2005/8/layout/hProcess9"/>
    <dgm:cxn modelId="{6F7FC74B-3753-48FA-A2B6-7A3FF77A0B1A}" type="presParOf" srcId="{5082DFEA-429F-4176-9BDF-336A7F3C9599}" destId="{D313191E-C0F1-4474-AF84-8AA44633F1C9}" srcOrd="10" destOrd="0" presId="urn:microsoft.com/office/officeart/2005/8/layout/hProcess9"/>
  </dgm:cxnLst>
  <dgm:bg/>
  <dgm:whole/>
</dgm:dataModel>
</file>

<file path=ppt/diagrams/data3.xml><?xml version="1.0" encoding="utf-8"?>
<dgm:dataModel xmlns:dgm="http://schemas.openxmlformats.org/drawingml/2006/diagram" xmlns:a="http://schemas.openxmlformats.org/drawingml/2006/main">
  <dgm:ptLst>
    <dgm:pt modelId="{2BAB65C2-F612-402A-B5B6-1855A0CDE7F2}"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E713D633-E6E9-49DF-9C0A-CD6ACF37DEA1}">
      <dgm:prSet/>
      <dgm:spPr/>
      <dgm:t>
        <a:bodyPr/>
        <a:lstStyle/>
        <a:p>
          <a:pPr rtl="0"/>
          <a:r>
            <a:rPr lang="en-GB" dirty="0" smtClean="0"/>
            <a:t>Design and specification</a:t>
          </a:r>
          <a:br>
            <a:rPr lang="en-GB" dirty="0" smtClean="0"/>
          </a:br>
          <a:endParaRPr lang="en-GB" dirty="0"/>
        </a:p>
      </dgm:t>
    </dgm:pt>
    <dgm:pt modelId="{FD9AD1E5-A674-4C51-8DFB-CA035A4D4750}" type="parTrans" cxnId="{9B5474B4-0593-4263-91FB-1A2253FB3947}">
      <dgm:prSet/>
      <dgm:spPr/>
      <dgm:t>
        <a:bodyPr/>
        <a:lstStyle/>
        <a:p>
          <a:endParaRPr lang="en-GB"/>
        </a:p>
      </dgm:t>
    </dgm:pt>
    <dgm:pt modelId="{7E645707-75ED-4560-9A0D-CAA9445F9C55}" type="sibTrans" cxnId="{9B5474B4-0593-4263-91FB-1A2253FB3947}">
      <dgm:prSet/>
      <dgm:spPr/>
      <dgm:t>
        <a:bodyPr/>
        <a:lstStyle/>
        <a:p>
          <a:endParaRPr lang="en-GB"/>
        </a:p>
      </dgm:t>
    </dgm:pt>
    <dgm:pt modelId="{1F1AA1BB-05E7-4583-9825-9246BA059E23}" type="pres">
      <dgm:prSet presAssocID="{2BAB65C2-F612-402A-B5B6-1855A0CDE7F2}" presName="linear" presStyleCnt="0">
        <dgm:presLayoutVars>
          <dgm:animLvl val="lvl"/>
          <dgm:resizeHandles val="exact"/>
        </dgm:presLayoutVars>
      </dgm:prSet>
      <dgm:spPr/>
    </dgm:pt>
    <dgm:pt modelId="{1A4EA524-AC64-4BEF-BB38-0BA1C3124446}" type="pres">
      <dgm:prSet presAssocID="{E713D633-E6E9-49DF-9C0A-CD6ACF37DEA1}" presName="parentText" presStyleLbl="node1" presStyleIdx="0" presStyleCnt="1">
        <dgm:presLayoutVars>
          <dgm:chMax val="0"/>
          <dgm:bulletEnabled val="1"/>
        </dgm:presLayoutVars>
      </dgm:prSet>
      <dgm:spPr/>
    </dgm:pt>
  </dgm:ptLst>
  <dgm:cxnLst>
    <dgm:cxn modelId="{57E42B61-29E5-42EB-9C41-A36784036435}" type="presOf" srcId="{E713D633-E6E9-49DF-9C0A-CD6ACF37DEA1}" destId="{1A4EA524-AC64-4BEF-BB38-0BA1C3124446}" srcOrd="0" destOrd="0" presId="urn:microsoft.com/office/officeart/2005/8/layout/vList2"/>
    <dgm:cxn modelId="{9B5474B4-0593-4263-91FB-1A2253FB3947}" srcId="{2BAB65C2-F612-402A-B5B6-1855A0CDE7F2}" destId="{E713D633-E6E9-49DF-9C0A-CD6ACF37DEA1}" srcOrd="0" destOrd="0" parTransId="{FD9AD1E5-A674-4C51-8DFB-CA035A4D4750}" sibTransId="{7E645707-75ED-4560-9A0D-CAA9445F9C55}"/>
    <dgm:cxn modelId="{177B0A3C-634F-4203-8C93-62B1CBECE860}" type="presOf" srcId="{2BAB65C2-F612-402A-B5B6-1855A0CDE7F2}" destId="{1F1AA1BB-05E7-4583-9825-9246BA059E23}" srcOrd="0" destOrd="0" presId="urn:microsoft.com/office/officeart/2005/8/layout/vList2"/>
    <dgm:cxn modelId="{327B63C3-F589-4602-BB7D-BA051D3F878C}" type="presParOf" srcId="{1F1AA1BB-05E7-4583-9825-9246BA059E23}" destId="{1A4EA524-AC64-4BEF-BB38-0BA1C3124446}"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EDB2EE1C-DCE6-47FA-A72C-4116A96EF75C}" type="doc">
      <dgm:prSet loTypeId="urn:microsoft.com/office/officeart/2005/8/layout/vList2" loCatId="list" qsTypeId="urn:microsoft.com/office/officeart/2005/8/quickstyle/3d2" qsCatId="3D" csTypeId="urn:microsoft.com/office/officeart/2005/8/colors/colorful1" csCatId="colorful"/>
      <dgm:spPr/>
      <dgm:t>
        <a:bodyPr/>
        <a:lstStyle/>
        <a:p>
          <a:endParaRPr lang="en-GB"/>
        </a:p>
      </dgm:t>
    </dgm:pt>
    <dgm:pt modelId="{C8F96556-A4DE-4281-A9F1-2C9A50419544}">
      <dgm:prSet/>
      <dgm:spPr/>
      <dgm:t>
        <a:bodyPr/>
        <a:lstStyle/>
        <a:p>
          <a:pPr rtl="0"/>
          <a:r>
            <a:rPr lang="en-GB" dirty="0" smtClean="0"/>
            <a:t>Good design is essential to protect the local and global environment. The orientation of buildings, for example, can harness the sun’s energy, providing natural light instead of artificial, thereby saving energy. </a:t>
          </a:r>
          <a:endParaRPr lang="en-GB" dirty="0"/>
        </a:p>
      </dgm:t>
    </dgm:pt>
    <dgm:pt modelId="{6DC69056-53CC-4FE6-A5FE-F79F5556D551}" type="parTrans" cxnId="{625EC53A-ED9F-4B17-BE10-73AD457CF761}">
      <dgm:prSet/>
      <dgm:spPr/>
      <dgm:t>
        <a:bodyPr/>
        <a:lstStyle/>
        <a:p>
          <a:endParaRPr lang="en-GB"/>
        </a:p>
      </dgm:t>
    </dgm:pt>
    <dgm:pt modelId="{179A0976-4A48-4ED6-9780-483A035A488B}" type="sibTrans" cxnId="{625EC53A-ED9F-4B17-BE10-73AD457CF761}">
      <dgm:prSet/>
      <dgm:spPr/>
      <dgm:t>
        <a:bodyPr/>
        <a:lstStyle/>
        <a:p>
          <a:endParaRPr lang="en-GB"/>
        </a:p>
      </dgm:t>
    </dgm:pt>
    <dgm:pt modelId="{81275112-6C9E-45A2-BFB4-77553E6B81DA}">
      <dgm:prSet/>
      <dgm:spPr/>
      <dgm:t>
        <a:bodyPr/>
        <a:lstStyle/>
        <a:p>
          <a:pPr rtl="0"/>
          <a:r>
            <a:rPr lang="en-GB" dirty="0" smtClean="0"/>
            <a:t>Good quality design to a high standard, using sustainable construction techniques, will pay dividends for the environment. Sourcing local materials reduces transport effects and using low carbon footprint materials and renewable resources are just some of the ways in which designers can help to protect the environment.</a:t>
          </a:r>
          <a:endParaRPr lang="en-GB" dirty="0"/>
        </a:p>
      </dgm:t>
    </dgm:pt>
    <dgm:pt modelId="{3DC1823F-8DE2-4A93-A32E-72A171BC2193}" type="parTrans" cxnId="{F48BE1C4-86B8-434D-AD47-79D13E631914}">
      <dgm:prSet/>
      <dgm:spPr/>
      <dgm:t>
        <a:bodyPr/>
        <a:lstStyle/>
        <a:p>
          <a:endParaRPr lang="en-GB"/>
        </a:p>
      </dgm:t>
    </dgm:pt>
    <dgm:pt modelId="{71C702FF-F117-470F-994D-ADBFA9FB71EA}" type="sibTrans" cxnId="{F48BE1C4-86B8-434D-AD47-79D13E631914}">
      <dgm:prSet/>
      <dgm:spPr/>
      <dgm:t>
        <a:bodyPr/>
        <a:lstStyle/>
        <a:p>
          <a:endParaRPr lang="en-GB"/>
        </a:p>
      </dgm:t>
    </dgm:pt>
    <dgm:pt modelId="{A81F26CD-9889-4A45-9741-257BEECCA47F}" type="pres">
      <dgm:prSet presAssocID="{EDB2EE1C-DCE6-47FA-A72C-4116A96EF75C}" presName="linear" presStyleCnt="0">
        <dgm:presLayoutVars>
          <dgm:animLvl val="lvl"/>
          <dgm:resizeHandles val="exact"/>
        </dgm:presLayoutVars>
      </dgm:prSet>
      <dgm:spPr/>
    </dgm:pt>
    <dgm:pt modelId="{58078C59-FF72-4295-BB70-8B1272E5CE8E}" type="pres">
      <dgm:prSet presAssocID="{C8F96556-A4DE-4281-A9F1-2C9A50419544}" presName="parentText" presStyleLbl="node1" presStyleIdx="0" presStyleCnt="2">
        <dgm:presLayoutVars>
          <dgm:chMax val="0"/>
          <dgm:bulletEnabled val="1"/>
        </dgm:presLayoutVars>
      </dgm:prSet>
      <dgm:spPr/>
    </dgm:pt>
    <dgm:pt modelId="{C55A7A50-B915-4362-B6DC-BD36F306E359}" type="pres">
      <dgm:prSet presAssocID="{179A0976-4A48-4ED6-9780-483A035A488B}" presName="spacer" presStyleCnt="0"/>
      <dgm:spPr/>
    </dgm:pt>
    <dgm:pt modelId="{0B74CDE3-4B89-4972-A848-B5AFE691C4A9}" type="pres">
      <dgm:prSet presAssocID="{81275112-6C9E-45A2-BFB4-77553E6B81DA}" presName="parentText" presStyleLbl="node1" presStyleIdx="1" presStyleCnt="2">
        <dgm:presLayoutVars>
          <dgm:chMax val="0"/>
          <dgm:bulletEnabled val="1"/>
        </dgm:presLayoutVars>
      </dgm:prSet>
      <dgm:spPr/>
    </dgm:pt>
  </dgm:ptLst>
  <dgm:cxnLst>
    <dgm:cxn modelId="{31DDCFA2-8C71-4EC4-9F1B-B9ACA60FF96E}" type="presOf" srcId="{C8F96556-A4DE-4281-A9F1-2C9A50419544}" destId="{58078C59-FF72-4295-BB70-8B1272E5CE8E}" srcOrd="0" destOrd="0" presId="urn:microsoft.com/office/officeart/2005/8/layout/vList2"/>
    <dgm:cxn modelId="{625EC53A-ED9F-4B17-BE10-73AD457CF761}" srcId="{EDB2EE1C-DCE6-47FA-A72C-4116A96EF75C}" destId="{C8F96556-A4DE-4281-A9F1-2C9A50419544}" srcOrd="0" destOrd="0" parTransId="{6DC69056-53CC-4FE6-A5FE-F79F5556D551}" sibTransId="{179A0976-4A48-4ED6-9780-483A035A488B}"/>
    <dgm:cxn modelId="{22723306-C41E-4BA4-8DC6-812D07E4A0E5}" type="presOf" srcId="{EDB2EE1C-DCE6-47FA-A72C-4116A96EF75C}" destId="{A81F26CD-9889-4A45-9741-257BEECCA47F}" srcOrd="0" destOrd="0" presId="urn:microsoft.com/office/officeart/2005/8/layout/vList2"/>
    <dgm:cxn modelId="{F48BE1C4-86B8-434D-AD47-79D13E631914}" srcId="{EDB2EE1C-DCE6-47FA-A72C-4116A96EF75C}" destId="{81275112-6C9E-45A2-BFB4-77553E6B81DA}" srcOrd="1" destOrd="0" parTransId="{3DC1823F-8DE2-4A93-A32E-72A171BC2193}" sibTransId="{71C702FF-F117-470F-994D-ADBFA9FB71EA}"/>
    <dgm:cxn modelId="{8E9D6C98-828F-4593-A387-C92004AB50B5}" type="presOf" srcId="{81275112-6C9E-45A2-BFB4-77553E6B81DA}" destId="{0B74CDE3-4B89-4972-A848-B5AFE691C4A9}" srcOrd="0" destOrd="0" presId="urn:microsoft.com/office/officeart/2005/8/layout/vList2"/>
    <dgm:cxn modelId="{50233C17-1706-4881-9797-EE2B6BF379B7}" type="presParOf" srcId="{A81F26CD-9889-4A45-9741-257BEECCA47F}" destId="{58078C59-FF72-4295-BB70-8B1272E5CE8E}" srcOrd="0" destOrd="0" presId="urn:microsoft.com/office/officeart/2005/8/layout/vList2"/>
    <dgm:cxn modelId="{C8809294-D39B-48C5-A731-C5395AB4C2CA}" type="presParOf" srcId="{A81F26CD-9889-4A45-9741-257BEECCA47F}" destId="{C55A7A50-B915-4362-B6DC-BD36F306E359}" srcOrd="1" destOrd="0" presId="urn:microsoft.com/office/officeart/2005/8/layout/vList2"/>
    <dgm:cxn modelId="{58E02FE8-8EC2-47BE-9B58-750D0364EC50}" type="presParOf" srcId="{A81F26CD-9889-4A45-9741-257BEECCA47F}" destId="{0B74CDE3-4B89-4972-A848-B5AFE691C4A9}" srcOrd="2"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5229EFA9-A640-48E8-8558-A45154D046D6}" type="doc">
      <dgm:prSet loTypeId="urn:microsoft.com/office/officeart/2005/8/layout/hProcess9" loCatId="process" qsTypeId="urn:microsoft.com/office/officeart/2005/8/quickstyle/3d2" qsCatId="3D" csTypeId="urn:microsoft.com/office/officeart/2005/8/colors/accent6_2" csCatId="accent6"/>
      <dgm:spPr/>
      <dgm:t>
        <a:bodyPr/>
        <a:lstStyle/>
        <a:p>
          <a:endParaRPr lang="en-GB"/>
        </a:p>
      </dgm:t>
    </dgm:pt>
    <dgm:pt modelId="{7CDADA9C-00DB-4400-8159-5CDE06F6C709}">
      <dgm:prSet/>
      <dgm:spPr/>
      <dgm:t>
        <a:bodyPr/>
        <a:lstStyle/>
        <a:p>
          <a:pPr rtl="0"/>
          <a:r>
            <a:rPr lang="en-GB" dirty="0" smtClean="0"/>
            <a:t>Time spent on thermal design will save energy in the long term and hence reduce the effects of global warming. This has been further backed up with changes to Part L of the Building Regulations which deals with the thermal efficiency of buildings. </a:t>
          </a:r>
          <a:endParaRPr lang="en-GB" dirty="0"/>
        </a:p>
      </dgm:t>
    </dgm:pt>
    <dgm:pt modelId="{9411EA03-8526-414F-822A-BFDF45965775}" type="parTrans" cxnId="{AA78FAC5-EB97-4A1A-BCE1-506FBBC16CDE}">
      <dgm:prSet/>
      <dgm:spPr/>
      <dgm:t>
        <a:bodyPr/>
        <a:lstStyle/>
        <a:p>
          <a:endParaRPr lang="en-GB"/>
        </a:p>
      </dgm:t>
    </dgm:pt>
    <dgm:pt modelId="{5AEDA873-5039-4E7C-80D6-CF1D398AB14C}" type="sibTrans" cxnId="{AA78FAC5-EB97-4A1A-BCE1-506FBBC16CDE}">
      <dgm:prSet/>
      <dgm:spPr/>
      <dgm:t>
        <a:bodyPr/>
        <a:lstStyle/>
        <a:p>
          <a:endParaRPr lang="en-GB"/>
        </a:p>
      </dgm:t>
    </dgm:pt>
    <dgm:pt modelId="{F31FF35E-6BC9-4626-876C-002EC331646A}">
      <dgm:prSet/>
      <dgm:spPr/>
      <dgm:t>
        <a:bodyPr/>
        <a:lstStyle/>
        <a:p>
          <a:pPr rtl="0"/>
          <a:r>
            <a:rPr lang="en-GB" dirty="0" smtClean="0"/>
            <a:t>If you specify better quality materials and spend more initially, in the long term you save resources on the building maintenance.</a:t>
          </a:r>
          <a:endParaRPr lang="en-GB" dirty="0"/>
        </a:p>
      </dgm:t>
    </dgm:pt>
    <dgm:pt modelId="{1437385A-F438-4076-BEA3-1053275222FA}" type="parTrans" cxnId="{C3DDBFED-6A67-43C7-8643-1976BC6E91BE}">
      <dgm:prSet/>
      <dgm:spPr/>
      <dgm:t>
        <a:bodyPr/>
        <a:lstStyle/>
        <a:p>
          <a:endParaRPr lang="en-GB"/>
        </a:p>
      </dgm:t>
    </dgm:pt>
    <dgm:pt modelId="{A7AEF115-2FE0-4865-B2A6-5006F5AAC2B0}" type="sibTrans" cxnId="{C3DDBFED-6A67-43C7-8643-1976BC6E91BE}">
      <dgm:prSet/>
      <dgm:spPr/>
      <dgm:t>
        <a:bodyPr/>
        <a:lstStyle/>
        <a:p>
          <a:endParaRPr lang="en-GB"/>
        </a:p>
      </dgm:t>
    </dgm:pt>
    <dgm:pt modelId="{065A03B5-77F8-442F-8F77-4BF347A31CEB}" type="pres">
      <dgm:prSet presAssocID="{5229EFA9-A640-48E8-8558-A45154D046D6}" presName="CompostProcess" presStyleCnt="0">
        <dgm:presLayoutVars>
          <dgm:dir/>
          <dgm:resizeHandles val="exact"/>
        </dgm:presLayoutVars>
      </dgm:prSet>
      <dgm:spPr/>
    </dgm:pt>
    <dgm:pt modelId="{8742CEDC-3CE9-4E13-9B5A-234033C40253}" type="pres">
      <dgm:prSet presAssocID="{5229EFA9-A640-48E8-8558-A45154D046D6}" presName="arrow" presStyleLbl="bgShp" presStyleIdx="0" presStyleCnt="1"/>
      <dgm:spPr/>
    </dgm:pt>
    <dgm:pt modelId="{7BA19399-50DD-4925-8483-EDFD1397540E}" type="pres">
      <dgm:prSet presAssocID="{5229EFA9-A640-48E8-8558-A45154D046D6}" presName="linearProcess" presStyleCnt="0"/>
      <dgm:spPr/>
    </dgm:pt>
    <dgm:pt modelId="{D17CE858-343A-48AD-B799-9B1CCE81177F}" type="pres">
      <dgm:prSet presAssocID="{7CDADA9C-00DB-4400-8159-5CDE06F6C709}" presName="textNode" presStyleLbl="node1" presStyleIdx="0" presStyleCnt="2">
        <dgm:presLayoutVars>
          <dgm:bulletEnabled val="1"/>
        </dgm:presLayoutVars>
      </dgm:prSet>
      <dgm:spPr/>
    </dgm:pt>
    <dgm:pt modelId="{E5C54A09-AEEA-49BB-8B22-A9494779D13F}" type="pres">
      <dgm:prSet presAssocID="{5AEDA873-5039-4E7C-80D6-CF1D398AB14C}" presName="sibTrans" presStyleCnt="0"/>
      <dgm:spPr/>
    </dgm:pt>
    <dgm:pt modelId="{6ADDA010-0D0E-4EB3-8C1F-BBBC7967DFBF}" type="pres">
      <dgm:prSet presAssocID="{F31FF35E-6BC9-4626-876C-002EC331646A}" presName="textNode" presStyleLbl="node1" presStyleIdx="1" presStyleCnt="2">
        <dgm:presLayoutVars>
          <dgm:bulletEnabled val="1"/>
        </dgm:presLayoutVars>
      </dgm:prSet>
      <dgm:spPr/>
    </dgm:pt>
  </dgm:ptLst>
  <dgm:cxnLst>
    <dgm:cxn modelId="{38EFC2F2-1CA8-4790-BE13-3CF0EED7C2D7}" type="presOf" srcId="{F31FF35E-6BC9-4626-876C-002EC331646A}" destId="{6ADDA010-0D0E-4EB3-8C1F-BBBC7967DFBF}" srcOrd="0" destOrd="0" presId="urn:microsoft.com/office/officeart/2005/8/layout/hProcess9"/>
    <dgm:cxn modelId="{BC9D77B3-199B-41EE-B49B-DDC998A2A9CC}" type="presOf" srcId="{5229EFA9-A640-48E8-8558-A45154D046D6}" destId="{065A03B5-77F8-442F-8F77-4BF347A31CEB}" srcOrd="0" destOrd="0" presId="urn:microsoft.com/office/officeart/2005/8/layout/hProcess9"/>
    <dgm:cxn modelId="{C3DDBFED-6A67-43C7-8643-1976BC6E91BE}" srcId="{5229EFA9-A640-48E8-8558-A45154D046D6}" destId="{F31FF35E-6BC9-4626-876C-002EC331646A}" srcOrd="1" destOrd="0" parTransId="{1437385A-F438-4076-BEA3-1053275222FA}" sibTransId="{A7AEF115-2FE0-4865-B2A6-5006F5AAC2B0}"/>
    <dgm:cxn modelId="{AA78FAC5-EB97-4A1A-BCE1-506FBBC16CDE}" srcId="{5229EFA9-A640-48E8-8558-A45154D046D6}" destId="{7CDADA9C-00DB-4400-8159-5CDE06F6C709}" srcOrd="0" destOrd="0" parTransId="{9411EA03-8526-414F-822A-BFDF45965775}" sibTransId="{5AEDA873-5039-4E7C-80D6-CF1D398AB14C}"/>
    <dgm:cxn modelId="{5E6AF97E-12AE-4ED6-B360-19534FD21660}" type="presOf" srcId="{7CDADA9C-00DB-4400-8159-5CDE06F6C709}" destId="{D17CE858-343A-48AD-B799-9B1CCE81177F}" srcOrd="0" destOrd="0" presId="urn:microsoft.com/office/officeart/2005/8/layout/hProcess9"/>
    <dgm:cxn modelId="{60D262F6-DE23-4A38-A13E-EA0256213AB4}" type="presParOf" srcId="{065A03B5-77F8-442F-8F77-4BF347A31CEB}" destId="{8742CEDC-3CE9-4E13-9B5A-234033C40253}" srcOrd="0" destOrd="0" presId="urn:microsoft.com/office/officeart/2005/8/layout/hProcess9"/>
    <dgm:cxn modelId="{BBE3105D-2714-4CC5-88D9-C066ACB6BCF9}" type="presParOf" srcId="{065A03B5-77F8-442F-8F77-4BF347A31CEB}" destId="{7BA19399-50DD-4925-8483-EDFD1397540E}" srcOrd="1" destOrd="0" presId="urn:microsoft.com/office/officeart/2005/8/layout/hProcess9"/>
    <dgm:cxn modelId="{059A4AE7-4A30-458D-B004-DE4C470E5072}" type="presParOf" srcId="{7BA19399-50DD-4925-8483-EDFD1397540E}" destId="{D17CE858-343A-48AD-B799-9B1CCE81177F}" srcOrd="0" destOrd="0" presId="urn:microsoft.com/office/officeart/2005/8/layout/hProcess9"/>
    <dgm:cxn modelId="{1861A1C5-8FE4-45B0-AF7D-D86CA294A7F6}" type="presParOf" srcId="{7BA19399-50DD-4925-8483-EDFD1397540E}" destId="{E5C54A09-AEEA-49BB-8B22-A9494779D13F}" srcOrd="1" destOrd="0" presId="urn:microsoft.com/office/officeart/2005/8/layout/hProcess9"/>
    <dgm:cxn modelId="{5894ECD1-B698-4D7F-9D3E-18FD9B385221}" type="presParOf" srcId="{7BA19399-50DD-4925-8483-EDFD1397540E}" destId="{6ADDA010-0D0E-4EB3-8C1F-BBBC7967DFBF}" srcOrd="2" destOrd="0" presId="urn:microsoft.com/office/officeart/2005/8/layout/hProcess9"/>
  </dgm:cxnLst>
  <dgm:bg/>
  <dgm:whole/>
</dgm:dataModel>
</file>

<file path=ppt/diagrams/data6.xml><?xml version="1.0" encoding="utf-8"?>
<dgm:dataModel xmlns:dgm="http://schemas.openxmlformats.org/drawingml/2006/diagram" xmlns:a="http://schemas.openxmlformats.org/drawingml/2006/main">
  <dgm:ptLst>
    <dgm:pt modelId="{A3AC7AA1-D359-433D-956B-E362B2AD0542}" type="doc">
      <dgm:prSet loTypeId="urn:microsoft.com/office/officeart/2005/8/layout/hProcess9" loCatId="process" qsTypeId="urn:microsoft.com/office/officeart/2005/8/quickstyle/3d2" qsCatId="3D" csTypeId="urn:microsoft.com/office/officeart/2005/8/colors/accent3_4" csCatId="accent3"/>
      <dgm:spPr/>
      <dgm:t>
        <a:bodyPr/>
        <a:lstStyle/>
        <a:p>
          <a:endParaRPr lang="en-GB"/>
        </a:p>
      </dgm:t>
    </dgm:pt>
    <dgm:pt modelId="{4308A634-A252-428B-AC6E-EC0BFDCA0EFC}">
      <dgm:prSet/>
      <dgm:spPr/>
      <dgm:t>
        <a:bodyPr/>
        <a:lstStyle/>
        <a:p>
          <a:pPr rtl="0"/>
          <a:r>
            <a:rPr lang="en-GB" dirty="0" smtClean="0"/>
            <a:t>Key Term Building Regulations These are produced under the Building Act 1974 and control many aspects of construction so as to ensure that energy saving measures are built into new and existing designs.</a:t>
          </a:r>
          <a:endParaRPr lang="en-GB" dirty="0"/>
        </a:p>
      </dgm:t>
    </dgm:pt>
    <dgm:pt modelId="{415AFCAD-B820-4477-8A0B-22730D578A48}" type="parTrans" cxnId="{6A7B2232-6E91-4486-B8C3-746C4AEF9DBB}">
      <dgm:prSet/>
      <dgm:spPr/>
      <dgm:t>
        <a:bodyPr/>
        <a:lstStyle/>
        <a:p>
          <a:endParaRPr lang="en-GB"/>
        </a:p>
      </dgm:t>
    </dgm:pt>
    <dgm:pt modelId="{ABCDE5D9-F041-46FD-8629-EDFA7C707A63}" type="sibTrans" cxnId="{6A7B2232-6E91-4486-B8C3-746C4AEF9DBB}">
      <dgm:prSet/>
      <dgm:spPr/>
      <dgm:t>
        <a:bodyPr/>
        <a:lstStyle/>
        <a:p>
          <a:endParaRPr lang="en-GB"/>
        </a:p>
      </dgm:t>
    </dgm:pt>
    <dgm:pt modelId="{20DF7ECD-ED33-40BF-8E54-241C8A8BA5C9}" type="pres">
      <dgm:prSet presAssocID="{A3AC7AA1-D359-433D-956B-E362B2AD0542}" presName="CompostProcess" presStyleCnt="0">
        <dgm:presLayoutVars>
          <dgm:dir/>
          <dgm:resizeHandles val="exact"/>
        </dgm:presLayoutVars>
      </dgm:prSet>
      <dgm:spPr/>
    </dgm:pt>
    <dgm:pt modelId="{06149B75-5978-489F-A0E5-941ED2DBA759}" type="pres">
      <dgm:prSet presAssocID="{A3AC7AA1-D359-433D-956B-E362B2AD0542}" presName="arrow" presStyleLbl="bgShp" presStyleIdx="0" presStyleCnt="1"/>
      <dgm:spPr/>
    </dgm:pt>
    <dgm:pt modelId="{A98ED76D-8F2E-4589-A3D1-7F727C5D6060}" type="pres">
      <dgm:prSet presAssocID="{A3AC7AA1-D359-433D-956B-E362B2AD0542}" presName="linearProcess" presStyleCnt="0"/>
      <dgm:spPr/>
    </dgm:pt>
    <dgm:pt modelId="{59A15E01-53FE-478A-868B-172AF874EFC1}" type="pres">
      <dgm:prSet presAssocID="{4308A634-A252-428B-AC6E-EC0BFDCA0EFC}" presName="textNode" presStyleLbl="node1" presStyleIdx="0" presStyleCnt="1">
        <dgm:presLayoutVars>
          <dgm:bulletEnabled val="1"/>
        </dgm:presLayoutVars>
      </dgm:prSet>
      <dgm:spPr/>
    </dgm:pt>
  </dgm:ptLst>
  <dgm:cxnLst>
    <dgm:cxn modelId="{E7DA7C0F-D324-4E4A-8F4A-B0ED59F51891}" type="presOf" srcId="{4308A634-A252-428B-AC6E-EC0BFDCA0EFC}" destId="{59A15E01-53FE-478A-868B-172AF874EFC1}" srcOrd="0" destOrd="0" presId="urn:microsoft.com/office/officeart/2005/8/layout/hProcess9"/>
    <dgm:cxn modelId="{CC3E4CA3-65B7-4372-9ADF-BF2C59E7CB64}" type="presOf" srcId="{A3AC7AA1-D359-433D-956B-E362B2AD0542}" destId="{20DF7ECD-ED33-40BF-8E54-241C8A8BA5C9}" srcOrd="0" destOrd="0" presId="urn:microsoft.com/office/officeart/2005/8/layout/hProcess9"/>
    <dgm:cxn modelId="{6A7B2232-6E91-4486-B8C3-746C4AEF9DBB}" srcId="{A3AC7AA1-D359-433D-956B-E362B2AD0542}" destId="{4308A634-A252-428B-AC6E-EC0BFDCA0EFC}" srcOrd="0" destOrd="0" parTransId="{415AFCAD-B820-4477-8A0B-22730D578A48}" sibTransId="{ABCDE5D9-F041-46FD-8629-EDFA7C707A63}"/>
    <dgm:cxn modelId="{8B395048-4173-43CC-A777-F1659BABB016}" type="presParOf" srcId="{20DF7ECD-ED33-40BF-8E54-241C8A8BA5C9}" destId="{06149B75-5978-489F-A0E5-941ED2DBA759}" srcOrd="0" destOrd="0" presId="urn:microsoft.com/office/officeart/2005/8/layout/hProcess9"/>
    <dgm:cxn modelId="{D98182DF-BBF1-493C-AB83-76B040CB239D}" type="presParOf" srcId="{20DF7ECD-ED33-40BF-8E54-241C8A8BA5C9}" destId="{A98ED76D-8F2E-4589-A3D1-7F727C5D6060}" srcOrd="1" destOrd="0" presId="urn:microsoft.com/office/officeart/2005/8/layout/hProcess9"/>
    <dgm:cxn modelId="{06901183-F27F-4336-9477-D65079E2E3DE}" type="presParOf" srcId="{A98ED76D-8F2E-4589-A3D1-7F727C5D6060}" destId="{59A15E01-53FE-478A-868B-172AF874EFC1}" srcOrd="0" destOrd="0" presId="urn:microsoft.com/office/officeart/2005/8/layout/hProcess9"/>
  </dgm:cxnLst>
  <dgm:bg/>
  <dgm:whole/>
</dgm:dataModel>
</file>

<file path=ppt/diagrams/data7.xml><?xml version="1.0" encoding="utf-8"?>
<dgm:dataModel xmlns:dgm="http://schemas.openxmlformats.org/drawingml/2006/diagram" xmlns:a="http://schemas.openxmlformats.org/drawingml/2006/main">
  <dgm:ptLst>
    <dgm:pt modelId="{410366B7-E2DD-4097-B072-1C7D520C6437}" type="doc">
      <dgm:prSet loTypeId="urn:microsoft.com/office/officeart/2005/8/layout/vList4" loCatId="list" qsTypeId="urn:microsoft.com/office/officeart/2005/8/quickstyle/simple1" qsCatId="simple" csTypeId="urn:microsoft.com/office/officeart/2005/8/colors/accent1_2" csCatId="accent1"/>
      <dgm:spPr/>
      <dgm:t>
        <a:bodyPr/>
        <a:lstStyle/>
        <a:p>
          <a:endParaRPr lang="en-GB"/>
        </a:p>
      </dgm:t>
    </dgm:pt>
    <dgm:pt modelId="{780CD1D4-6703-4393-B23C-B6218933DCB4}">
      <dgm:prSet/>
      <dgm:spPr/>
      <dgm:t>
        <a:bodyPr/>
        <a:lstStyle/>
        <a:p>
          <a:pPr rtl="0"/>
          <a:r>
            <a:rPr lang="en-GB" dirty="0" smtClean="0"/>
            <a:t>Reduction in Energy use</a:t>
          </a:r>
          <a:endParaRPr lang="en-GB" dirty="0"/>
        </a:p>
      </dgm:t>
    </dgm:pt>
    <dgm:pt modelId="{4DE36FC1-BC38-4E5D-AA83-3F7AD316DDE7}" type="parTrans" cxnId="{78C11267-5609-4E25-92BA-2D4B363EA471}">
      <dgm:prSet/>
      <dgm:spPr/>
      <dgm:t>
        <a:bodyPr/>
        <a:lstStyle/>
        <a:p>
          <a:endParaRPr lang="en-GB"/>
        </a:p>
      </dgm:t>
    </dgm:pt>
    <dgm:pt modelId="{3E2FEE8D-B0D2-4758-B469-DD5863FC738D}" type="sibTrans" cxnId="{78C11267-5609-4E25-92BA-2D4B363EA471}">
      <dgm:prSet/>
      <dgm:spPr/>
      <dgm:t>
        <a:bodyPr/>
        <a:lstStyle/>
        <a:p>
          <a:endParaRPr lang="en-GB"/>
        </a:p>
      </dgm:t>
    </dgm:pt>
    <dgm:pt modelId="{E151CE1A-01D0-43A5-87C4-FFBC0591E21C}" type="pres">
      <dgm:prSet presAssocID="{410366B7-E2DD-4097-B072-1C7D520C6437}" presName="linear" presStyleCnt="0">
        <dgm:presLayoutVars>
          <dgm:dir/>
          <dgm:resizeHandles val="exact"/>
        </dgm:presLayoutVars>
      </dgm:prSet>
      <dgm:spPr/>
    </dgm:pt>
    <dgm:pt modelId="{C704AFB2-83D5-41B8-B6A0-AFECAE7D4B6D}" type="pres">
      <dgm:prSet presAssocID="{780CD1D4-6703-4393-B23C-B6218933DCB4}" presName="comp" presStyleCnt="0"/>
      <dgm:spPr/>
    </dgm:pt>
    <dgm:pt modelId="{797BBEEE-34B8-47E7-B10B-1A0ADD74A295}" type="pres">
      <dgm:prSet presAssocID="{780CD1D4-6703-4393-B23C-B6218933DCB4}" presName="box" presStyleLbl="node1" presStyleIdx="0" presStyleCnt="1"/>
      <dgm:spPr/>
    </dgm:pt>
    <dgm:pt modelId="{2FF9D601-68F1-4712-9DD5-D2EC65506D66}" type="pres">
      <dgm:prSet presAssocID="{780CD1D4-6703-4393-B23C-B6218933DCB4}" presName="img" presStyleLbl="fgImgPlace1" presStyleIdx="0" presStyleCnt="1"/>
      <dgm:spPr>
        <a:blipFill rotWithShape="0">
          <a:blip xmlns:r="http://schemas.openxmlformats.org/officeDocument/2006/relationships" r:embed="rId1"/>
          <a:stretch>
            <a:fillRect/>
          </a:stretch>
        </a:blipFill>
      </dgm:spPr>
    </dgm:pt>
    <dgm:pt modelId="{29B556CB-D8EE-4338-AEA1-B5C9CB38FAD1}" type="pres">
      <dgm:prSet presAssocID="{780CD1D4-6703-4393-B23C-B6218933DCB4}" presName="text" presStyleLbl="node1" presStyleIdx="0" presStyleCnt="1">
        <dgm:presLayoutVars>
          <dgm:bulletEnabled val="1"/>
        </dgm:presLayoutVars>
      </dgm:prSet>
      <dgm:spPr/>
    </dgm:pt>
  </dgm:ptLst>
  <dgm:cxnLst>
    <dgm:cxn modelId="{78C11267-5609-4E25-92BA-2D4B363EA471}" srcId="{410366B7-E2DD-4097-B072-1C7D520C6437}" destId="{780CD1D4-6703-4393-B23C-B6218933DCB4}" srcOrd="0" destOrd="0" parTransId="{4DE36FC1-BC38-4E5D-AA83-3F7AD316DDE7}" sibTransId="{3E2FEE8D-B0D2-4758-B469-DD5863FC738D}"/>
    <dgm:cxn modelId="{989ADD72-0C71-4023-BE14-3182C64BCDC3}" type="presOf" srcId="{780CD1D4-6703-4393-B23C-B6218933DCB4}" destId="{29B556CB-D8EE-4338-AEA1-B5C9CB38FAD1}" srcOrd="1" destOrd="0" presId="urn:microsoft.com/office/officeart/2005/8/layout/vList4"/>
    <dgm:cxn modelId="{6A93B548-40D4-44A0-980C-85E36DCB0597}" type="presOf" srcId="{410366B7-E2DD-4097-B072-1C7D520C6437}" destId="{E151CE1A-01D0-43A5-87C4-FFBC0591E21C}" srcOrd="0" destOrd="0" presId="urn:microsoft.com/office/officeart/2005/8/layout/vList4"/>
    <dgm:cxn modelId="{9A061FB1-4049-4BDA-8B95-89E71DB4B17F}" type="presOf" srcId="{780CD1D4-6703-4393-B23C-B6218933DCB4}" destId="{797BBEEE-34B8-47E7-B10B-1A0ADD74A295}" srcOrd="0" destOrd="0" presId="urn:microsoft.com/office/officeart/2005/8/layout/vList4"/>
    <dgm:cxn modelId="{D6C39B1D-6755-47BF-A7E7-A2746D75B8B8}" type="presParOf" srcId="{E151CE1A-01D0-43A5-87C4-FFBC0591E21C}" destId="{C704AFB2-83D5-41B8-B6A0-AFECAE7D4B6D}" srcOrd="0" destOrd="0" presId="urn:microsoft.com/office/officeart/2005/8/layout/vList4"/>
    <dgm:cxn modelId="{A3B79F95-32B5-485A-9854-6AF100F58962}" type="presParOf" srcId="{C704AFB2-83D5-41B8-B6A0-AFECAE7D4B6D}" destId="{797BBEEE-34B8-47E7-B10B-1A0ADD74A295}" srcOrd="0" destOrd="0" presId="urn:microsoft.com/office/officeart/2005/8/layout/vList4"/>
    <dgm:cxn modelId="{F759D5F5-CC8C-4353-9C3C-93DF04DE04CF}" type="presParOf" srcId="{C704AFB2-83D5-41B8-B6A0-AFECAE7D4B6D}" destId="{2FF9D601-68F1-4712-9DD5-D2EC65506D66}" srcOrd="1" destOrd="0" presId="urn:microsoft.com/office/officeart/2005/8/layout/vList4"/>
    <dgm:cxn modelId="{7522749F-0423-4B75-BBF5-668FC2A58E39}" type="presParOf" srcId="{C704AFB2-83D5-41B8-B6A0-AFECAE7D4B6D}" destId="{29B556CB-D8EE-4338-AEA1-B5C9CB38FAD1}" srcOrd="2" destOrd="0" presId="urn:microsoft.com/office/officeart/2005/8/layout/vList4"/>
  </dgm:cxnLst>
  <dgm:bg/>
  <dgm:whole/>
</dgm:dataModel>
</file>

<file path=ppt/diagrams/data8.xml><?xml version="1.0" encoding="utf-8"?>
<dgm:dataModel xmlns:dgm="http://schemas.openxmlformats.org/drawingml/2006/diagram" xmlns:a="http://schemas.openxmlformats.org/drawingml/2006/main">
  <dgm:ptLst>
    <dgm:pt modelId="{CD83AD70-36D6-42AD-9C80-4BD4EAD149FA}" type="doc">
      <dgm:prSet loTypeId="urn:microsoft.com/office/officeart/2005/8/layout/vList2" loCatId="list" qsTypeId="urn:microsoft.com/office/officeart/2005/8/quickstyle/3d2" qsCatId="3D" csTypeId="urn:microsoft.com/office/officeart/2005/8/colors/colorful1" csCatId="colorful"/>
      <dgm:spPr/>
      <dgm:t>
        <a:bodyPr/>
        <a:lstStyle/>
        <a:p>
          <a:endParaRPr lang="en-GB"/>
        </a:p>
      </dgm:t>
    </dgm:pt>
    <dgm:pt modelId="{CBEDEC87-6570-47A7-916F-9AA627E9B519}">
      <dgm:prSet/>
      <dgm:spPr/>
      <dgm:t>
        <a:bodyPr/>
        <a:lstStyle/>
        <a:p>
          <a:pPr rtl="0"/>
          <a:r>
            <a:rPr lang="en-GB" dirty="0" smtClean="0"/>
            <a:t>The longer we can extend the life of our finite resources, the better for all. To accomplish this, we need to save energy. This can be achieved through:</a:t>
          </a:r>
          <a:endParaRPr lang="en-GB" dirty="0"/>
        </a:p>
      </dgm:t>
    </dgm:pt>
    <dgm:pt modelId="{DA8748C2-74CE-4DC9-8AC6-0460111CA444}" type="parTrans" cxnId="{CDC045D1-821D-4C5B-836B-F7AECCD3180C}">
      <dgm:prSet/>
      <dgm:spPr/>
      <dgm:t>
        <a:bodyPr/>
        <a:lstStyle/>
        <a:p>
          <a:endParaRPr lang="en-GB"/>
        </a:p>
      </dgm:t>
    </dgm:pt>
    <dgm:pt modelId="{F9D129C6-637F-465E-8CF2-079E01BB1E9B}" type="sibTrans" cxnId="{CDC045D1-821D-4C5B-836B-F7AECCD3180C}">
      <dgm:prSet/>
      <dgm:spPr/>
      <dgm:t>
        <a:bodyPr/>
        <a:lstStyle/>
        <a:p>
          <a:endParaRPr lang="en-GB"/>
        </a:p>
      </dgm:t>
    </dgm:pt>
    <dgm:pt modelId="{E00335AA-27C9-4AC5-94DD-7F19AB451EFA}">
      <dgm:prSet/>
      <dgm:spPr/>
      <dgm:t>
        <a:bodyPr/>
        <a:lstStyle/>
        <a:p>
          <a:pPr rtl="0"/>
          <a:r>
            <a:rPr lang="en-GB" dirty="0" smtClean="0"/>
            <a:t>energy saving measures </a:t>
          </a:r>
          <a:endParaRPr lang="en-GB" dirty="0"/>
        </a:p>
      </dgm:t>
    </dgm:pt>
    <dgm:pt modelId="{23549986-8442-43ED-83A5-057C0400C84A}" type="parTrans" cxnId="{8277AF7D-0464-44A7-B09B-86845FF20A61}">
      <dgm:prSet/>
      <dgm:spPr/>
      <dgm:t>
        <a:bodyPr/>
        <a:lstStyle/>
        <a:p>
          <a:endParaRPr lang="en-GB"/>
        </a:p>
      </dgm:t>
    </dgm:pt>
    <dgm:pt modelId="{6FE6A90A-5964-4C44-A5EF-D0EC70F648FB}" type="sibTrans" cxnId="{8277AF7D-0464-44A7-B09B-86845FF20A61}">
      <dgm:prSet/>
      <dgm:spPr/>
      <dgm:t>
        <a:bodyPr/>
        <a:lstStyle/>
        <a:p>
          <a:endParaRPr lang="en-GB"/>
        </a:p>
      </dgm:t>
    </dgm:pt>
    <dgm:pt modelId="{96759FA6-56F8-490B-8953-73AC193163F7}">
      <dgm:prSet/>
      <dgm:spPr/>
      <dgm:t>
        <a:bodyPr/>
        <a:lstStyle/>
        <a:p>
          <a:pPr rtl="0"/>
          <a:r>
            <a:rPr lang="en-GB" dirty="0" smtClean="0"/>
            <a:t>renewable energy measures.</a:t>
          </a:r>
          <a:endParaRPr lang="en-GB" dirty="0"/>
        </a:p>
      </dgm:t>
    </dgm:pt>
    <dgm:pt modelId="{D8295846-FF6C-4F77-96C6-F04B37A07188}" type="parTrans" cxnId="{0FAF26EF-EA3E-48C6-A99B-E24B447444E9}">
      <dgm:prSet/>
      <dgm:spPr/>
      <dgm:t>
        <a:bodyPr/>
        <a:lstStyle/>
        <a:p>
          <a:endParaRPr lang="en-GB"/>
        </a:p>
      </dgm:t>
    </dgm:pt>
    <dgm:pt modelId="{0530C175-C6F4-45D4-8303-8A124C364991}" type="sibTrans" cxnId="{0FAF26EF-EA3E-48C6-A99B-E24B447444E9}">
      <dgm:prSet/>
      <dgm:spPr/>
      <dgm:t>
        <a:bodyPr/>
        <a:lstStyle/>
        <a:p>
          <a:endParaRPr lang="en-GB"/>
        </a:p>
      </dgm:t>
    </dgm:pt>
    <dgm:pt modelId="{46096A29-6076-43CE-B294-BCECFF6661CF}" type="pres">
      <dgm:prSet presAssocID="{CD83AD70-36D6-42AD-9C80-4BD4EAD149FA}" presName="linear" presStyleCnt="0">
        <dgm:presLayoutVars>
          <dgm:animLvl val="lvl"/>
          <dgm:resizeHandles val="exact"/>
        </dgm:presLayoutVars>
      </dgm:prSet>
      <dgm:spPr/>
    </dgm:pt>
    <dgm:pt modelId="{F70B5DB0-5BE4-4C72-82F2-B94C488BDD99}" type="pres">
      <dgm:prSet presAssocID="{CBEDEC87-6570-47A7-916F-9AA627E9B519}" presName="parentText" presStyleLbl="node1" presStyleIdx="0" presStyleCnt="3">
        <dgm:presLayoutVars>
          <dgm:chMax val="0"/>
          <dgm:bulletEnabled val="1"/>
        </dgm:presLayoutVars>
      </dgm:prSet>
      <dgm:spPr/>
    </dgm:pt>
    <dgm:pt modelId="{8960A2EF-6859-4747-A95A-6C4E5576E2C1}" type="pres">
      <dgm:prSet presAssocID="{F9D129C6-637F-465E-8CF2-079E01BB1E9B}" presName="spacer" presStyleCnt="0"/>
      <dgm:spPr/>
    </dgm:pt>
    <dgm:pt modelId="{31A3BE24-01DE-4E09-929E-08B463C5B228}" type="pres">
      <dgm:prSet presAssocID="{E00335AA-27C9-4AC5-94DD-7F19AB451EFA}" presName="parentText" presStyleLbl="node1" presStyleIdx="1" presStyleCnt="3">
        <dgm:presLayoutVars>
          <dgm:chMax val="0"/>
          <dgm:bulletEnabled val="1"/>
        </dgm:presLayoutVars>
      </dgm:prSet>
      <dgm:spPr/>
    </dgm:pt>
    <dgm:pt modelId="{5C519C70-2754-4373-8DBD-56CB36D1E4D4}" type="pres">
      <dgm:prSet presAssocID="{6FE6A90A-5964-4C44-A5EF-D0EC70F648FB}" presName="spacer" presStyleCnt="0"/>
      <dgm:spPr/>
    </dgm:pt>
    <dgm:pt modelId="{430806D8-EE3F-44C0-86AA-01FC562EEDFF}" type="pres">
      <dgm:prSet presAssocID="{96759FA6-56F8-490B-8953-73AC193163F7}" presName="parentText" presStyleLbl="node1" presStyleIdx="2" presStyleCnt="3">
        <dgm:presLayoutVars>
          <dgm:chMax val="0"/>
          <dgm:bulletEnabled val="1"/>
        </dgm:presLayoutVars>
      </dgm:prSet>
      <dgm:spPr/>
    </dgm:pt>
  </dgm:ptLst>
  <dgm:cxnLst>
    <dgm:cxn modelId="{EA5404FE-8DB3-42DD-878E-45653AD1C1E6}" type="presOf" srcId="{E00335AA-27C9-4AC5-94DD-7F19AB451EFA}" destId="{31A3BE24-01DE-4E09-929E-08B463C5B228}" srcOrd="0" destOrd="0" presId="urn:microsoft.com/office/officeart/2005/8/layout/vList2"/>
    <dgm:cxn modelId="{515E6BAE-1E42-4D08-B06C-91CDAE321803}" type="presOf" srcId="{96759FA6-56F8-490B-8953-73AC193163F7}" destId="{430806D8-EE3F-44C0-86AA-01FC562EEDFF}" srcOrd="0" destOrd="0" presId="urn:microsoft.com/office/officeart/2005/8/layout/vList2"/>
    <dgm:cxn modelId="{0FAF26EF-EA3E-48C6-A99B-E24B447444E9}" srcId="{CD83AD70-36D6-42AD-9C80-4BD4EAD149FA}" destId="{96759FA6-56F8-490B-8953-73AC193163F7}" srcOrd="2" destOrd="0" parTransId="{D8295846-FF6C-4F77-96C6-F04B37A07188}" sibTransId="{0530C175-C6F4-45D4-8303-8A124C364991}"/>
    <dgm:cxn modelId="{8277AF7D-0464-44A7-B09B-86845FF20A61}" srcId="{CD83AD70-36D6-42AD-9C80-4BD4EAD149FA}" destId="{E00335AA-27C9-4AC5-94DD-7F19AB451EFA}" srcOrd="1" destOrd="0" parTransId="{23549986-8442-43ED-83A5-057C0400C84A}" sibTransId="{6FE6A90A-5964-4C44-A5EF-D0EC70F648FB}"/>
    <dgm:cxn modelId="{CDC045D1-821D-4C5B-836B-F7AECCD3180C}" srcId="{CD83AD70-36D6-42AD-9C80-4BD4EAD149FA}" destId="{CBEDEC87-6570-47A7-916F-9AA627E9B519}" srcOrd="0" destOrd="0" parTransId="{DA8748C2-74CE-4DC9-8AC6-0460111CA444}" sibTransId="{F9D129C6-637F-465E-8CF2-079E01BB1E9B}"/>
    <dgm:cxn modelId="{3E3F49A0-2512-4D63-9E67-C0B30CA4613F}" type="presOf" srcId="{CBEDEC87-6570-47A7-916F-9AA627E9B519}" destId="{F70B5DB0-5BE4-4C72-82F2-B94C488BDD99}" srcOrd="0" destOrd="0" presId="urn:microsoft.com/office/officeart/2005/8/layout/vList2"/>
    <dgm:cxn modelId="{5AE9BBB2-C221-49BB-90B9-5D68BFDE2EA7}" type="presOf" srcId="{CD83AD70-36D6-42AD-9C80-4BD4EAD149FA}" destId="{46096A29-6076-43CE-B294-BCECFF6661CF}" srcOrd="0" destOrd="0" presId="urn:microsoft.com/office/officeart/2005/8/layout/vList2"/>
    <dgm:cxn modelId="{F43B05FD-3622-4006-82B5-171725A4976E}" type="presParOf" srcId="{46096A29-6076-43CE-B294-BCECFF6661CF}" destId="{F70B5DB0-5BE4-4C72-82F2-B94C488BDD99}" srcOrd="0" destOrd="0" presId="urn:microsoft.com/office/officeart/2005/8/layout/vList2"/>
    <dgm:cxn modelId="{CD553F0E-91BE-4CD0-B0E0-53B888FC5452}" type="presParOf" srcId="{46096A29-6076-43CE-B294-BCECFF6661CF}" destId="{8960A2EF-6859-4747-A95A-6C4E5576E2C1}" srcOrd="1" destOrd="0" presId="urn:microsoft.com/office/officeart/2005/8/layout/vList2"/>
    <dgm:cxn modelId="{2EB58E40-505F-483D-B811-B66E282C4854}" type="presParOf" srcId="{46096A29-6076-43CE-B294-BCECFF6661CF}" destId="{31A3BE24-01DE-4E09-929E-08B463C5B228}" srcOrd="2" destOrd="0" presId="urn:microsoft.com/office/officeart/2005/8/layout/vList2"/>
    <dgm:cxn modelId="{40B46D99-11E4-4A57-B21C-47EE74365786}" type="presParOf" srcId="{46096A29-6076-43CE-B294-BCECFF6661CF}" destId="{5C519C70-2754-4373-8DBD-56CB36D1E4D4}" srcOrd="3" destOrd="0" presId="urn:microsoft.com/office/officeart/2005/8/layout/vList2"/>
    <dgm:cxn modelId="{7E51DF82-46BE-4470-B5D1-D59E674572EA}" type="presParOf" srcId="{46096A29-6076-43CE-B294-BCECFF6661CF}" destId="{430806D8-EE3F-44C0-86AA-01FC562EEDFF}" srcOrd="4"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515BD908-05BA-477B-8D88-C6A35671649C}" type="doc">
      <dgm:prSet loTypeId="urn:microsoft.com/office/officeart/2005/8/layout/vList2" loCatId="list" qsTypeId="urn:microsoft.com/office/officeart/2005/8/quickstyle/3d2" qsCatId="3D" csTypeId="urn:microsoft.com/office/officeart/2005/8/colors/accent0_3" csCatId="mainScheme" phldr="1"/>
      <dgm:spPr/>
      <dgm:t>
        <a:bodyPr/>
        <a:lstStyle/>
        <a:p>
          <a:endParaRPr lang="en-GB"/>
        </a:p>
      </dgm:t>
    </dgm:pt>
    <dgm:pt modelId="{A3A23470-B6AE-41B6-9182-7DD543140FEF}">
      <dgm:prSet/>
      <dgm:spPr/>
      <dgm:t>
        <a:bodyPr/>
        <a:lstStyle/>
        <a:p>
          <a:pPr rtl="0"/>
          <a:r>
            <a:rPr lang="en-GB" dirty="0" smtClean="0"/>
            <a:t>We can save energy in a building in many ways. Switching off appliances on standby, using grade A appliances, using low energy light bulbs, only filling a kettle with enough water for its use – these are just the tip of the iceberg. All rely on the education of the UK population and their willingness to accomplish these measures against the cost involved. For example, solar panels on a new house have a heavy initial cost on the selling price and a long payback period.</a:t>
          </a:r>
        </a:p>
        <a:p>
          <a:r>
            <a:rPr lang="en-GB" dirty="0" smtClean="0"/>
            <a:t>
</a:t>
          </a:r>
          <a:endParaRPr lang="en-GB" dirty="0"/>
        </a:p>
      </dgm:t>
    </dgm:pt>
    <dgm:pt modelId="{F7A0374B-725D-4963-BC4E-140614938A1F}" type="parTrans" cxnId="{2B52E20C-6510-47E1-B4CF-593F80D5F1AB}">
      <dgm:prSet/>
      <dgm:spPr/>
      <dgm:t>
        <a:bodyPr/>
        <a:lstStyle/>
        <a:p>
          <a:endParaRPr lang="en-GB"/>
        </a:p>
      </dgm:t>
    </dgm:pt>
    <dgm:pt modelId="{A92ECD33-EDEC-42A8-AF96-00C6407E2AAA}" type="sibTrans" cxnId="{2B52E20C-6510-47E1-B4CF-593F80D5F1AB}">
      <dgm:prSet/>
      <dgm:spPr/>
      <dgm:t>
        <a:bodyPr/>
        <a:lstStyle/>
        <a:p>
          <a:endParaRPr lang="en-GB"/>
        </a:p>
      </dgm:t>
    </dgm:pt>
    <dgm:pt modelId="{ADC75B6F-8BBE-4895-A864-3009425EBFA5}" type="pres">
      <dgm:prSet presAssocID="{515BD908-05BA-477B-8D88-C6A35671649C}" presName="linear" presStyleCnt="0">
        <dgm:presLayoutVars>
          <dgm:animLvl val="lvl"/>
          <dgm:resizeHandles val="exact"/>
        </dgm:presLayoutVars>
      </dgm:prSet>
      <dgm:spPr/>
    </dgm:pt>
    <dgm:pt modelId="{AE71C164-8269-4C01-AE1D-6321FB2A6531}" type="pres">
      <dgm:prSet presAssocID="{A3A23470-B6AE-41B6-9182-7DD543140FEF}" presName="parentText" presStyleLbl="node1" presStyleIdx="0" presStyleCnt="1">
        <dgm:presLayoutVars>
          <dgm:chMax val="0"/>
          <dgm:bulletEnabled val="1"/>
        </dgm:presLayoutVars>
      </dgm:prSet>
      <dgm:spPr/>
      <dgm:t>
        <a:bodyPr/>
        <a:lstStyle/>
        <a:p>
          <a:endParaRPr lang="en-GB"/>
        </a:p>
      </dgm:t>
    </dgm:pt>
  </dgm:ptLst>
  <dgm:cxnLst>
    <dgm:cxn modelId="{2B52E20C-6510-47E1-B4CF-593F80D5F1AB}" srcId="{515BD908-05BA-477B-8D88-C6A35671649C}" destId="{A3A23470-B6AE-41B6-9182-7DD543140FEF}" srcOrd="0" destOrd="0" parTransId="{F7A0374B-725D-4963-BC4E-140614938A1F}" sibTransId="{A92ECD33-EDEC-42A8-AF96-00C6407E2AAA}"/>
    <dgm:cxn modelId="{118982D8-DE71-4577-A96F-417A00E8A3CA}" type="presOf" srcId="{A3A23470-B6AE-41B6-9182-7DD543140FEF}" destId="{AE71C164-8269-4C01-AE1D-6321FB2A6531}" srcOrd="0" destOrd="0" presId="urn:microsoft.com/office/officeart/2005/8/layout/vList2"/>
    <dgm:cxn modelId="{8FDA684A-CF42-40AA-942E-3AE6DDB8949D}" type="presOf" srcId="{515BD908-05BA-477B-8D88-C6A35671649C}" destId="{ADC75B6F-8BBE-4895-A864-3009425EBFA5}" srcOrd="0" destOrd="0" presId="urn:microsoft.com/office/officeart/2005/8/layout/vList2"/>
    <dgm:cxn modelId="{F6D70346-EC8B-480B-99CC-DF5E52BA24F5}" type="presParOf" srcId="{ADC75B6F-8BBE-4895-A864-3009425EBFA5}" destId="{AE71C164-8269-4C01-AE1D-6321FB2A6531}"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DE0BA7-7988-4955-A51D-853EA64C9BF5}" type="datetimeFigureOut">
              <a:rPr lang="en-US" smtClean="0"/>
              <a:t>5/5/2011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B69816-6037-430B-9CEE-EAEED0EE128C}"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B69816-6037-430B-9CEE-EAEED0EE128C}"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539CBE-D1FE-4F07-96AA-25026F63499A}" type="datetimeFigureOut">
              <a:rPr lang="en-US" smtClean="0"/>
              <a:t>5/5/2011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44FBA-E254-4692-B76C-6FFFA6C464D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539CBE-D1FE-4F07-96AA-25026F63499A}" type="datetimeFigureOut">
              <a:rPr lang="en-US" smtClean="0"/>
              <a:t>5/5/2011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44FBA-E254-4692-B76C-6FFFA6C464D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539CBE-D1FE-4F07-96AA-25026F63499A}" type="datetimeFigureOut">
              <a:rPr lang="en-US" smtClean="0"/>
              <a:t>5/5/2011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44FBA-E254-4692-B76C-6FFFA6C464D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539CBE-D1FE-4F07-96AA-25026F63499A}" type="datetimeFigureOut">
              <a:rPr lang="en-US" smtClean="0"/>
              <a:t>5/5/2011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44FBA-E254-4692-B76C-6FFFA6C464D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539CBE-D1FE-4F07-96AA-25026F63499A}" type="datetimeFigureOut">
              <a:rPr lang="en-US" smtClean="0"/>
              <a:t>5/5/2011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44FBA-E254-4692-B76C-6FFFA6C464D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8539CBE-D1FE-4F07-96AA-25026F63499A}" type="datetimeFigureOut">
              <a:rPr lang="en-US" smtClean="0"/>
              <a:t>5/5/2011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44FBA-E254-4692-B76C-6FFFA6C464D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8539CBE-D1FE-4F07-96AA-25026F63499A}" type="datetimeFigureOut">
              <a:rPr lang="en-US" smtClean="0"/>
              <a:t>5/5/2011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344FBA-E254-4692-B76C-6FFFA6C464D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539CBE-D1FE-4F07-96AA-25026F63499A}" type="datetimeFigureOut">
              <a:rPr lang="en-US" smtClean="0"/>
              <a:t>5/5/2011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344FBA-E254-4692-B76C-6FFFA6C464D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39CBE-D1FE-4F07-96AA-25026F63499A}" type="datetimeFigureOut">
              <a:rPr lang="en-US" smtClean="0"/>
              <a:t>5/5/2011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344FBA-E254-4692-B76C-6FFFA6C464D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39CBE-D1FE-4F07-96AA-25026F63499A}" type="datetimeFigureOut">
              <a:rPr lang="en-US" smtClean="0"/>
              <a:t>5/5/2011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44FBA-E254-4692-B76C-6FFFA6C464D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39CBE-D1FE-4F07-96AA-25026F63499A}" type="datetimeFigureOut">
              <a:rPr lang="en-US" smtClean="0"/>
              <a:t>5/5/2011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44FBA-E254-4692-B76C-6FFFA6C464D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39CBE-D1FE-4F07-96AA-25026F63499A}" type="datetimeFigureOut">
              <a:rPr lang="en-US" smtClean="0"/>
              <a:t>5/5/2011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44FBA-E254-4692-B76C-6FFFA6C464D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Data" Target="../diagrams/data15.xml"/><Relationship Id="rId7" Type="http://schemas.openxmlformats.org/officeDocument/2006/relationships/diagramData" Target="../diagrams/data1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10" Type="http://schemas.openxmlformats.org/officeDocument/2006/relationships/diagramColors" Target="../diagrams/colors16.xml"/><Relationship Id="rId4" Type="http://schemas.openxmlformats.org/officeDocument/2006/relationships/diagramLayout" Target="../diagrams/layout15.xml"/><Relationship Id="rId9" Type="http://schemas.openxmlformats.org/officeDocument/2006/relationships/diagramQuickStyle" Target="../diagrams/quickStyle16.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Data" Target="../diagrams/data17.xml"/><Relationship Id="rId7" Type="http://schemas.openxmlformats.org/officeDocument/2006/relationships/diagramData" Target="../diagrams/data1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openxmlformats.org/officeDocument/2006/relationships/diagramColors" Target="../diagrams/colors18.xml"/><Relationship Id="rId4" Type="http://schemas.openxmlformats.org/officeDocument/2006/relationships/diagramLayout" Target="../diagrams/layout17.xml"/><Relationship Id="rId9" Type="http://schemas.openxmlformats.org/officeDocument/2006/relationships/diagramQuickStyle" Target="../diagrams/quickStyle1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Data" Target="../diagrams/data20.xml"/><Relationship Id="rId7" Type="http://schemas.openxmlformats.org/officeDocument/2006/relationships/diagramData" Target="../diagrams/data2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10" Type="http://schemas.openxmlformats.org/officeDocument/2006/relationships/diagramColors" Target="../diagrams/colors21.xml"/><Relationship Id="rId4" Type="http://schemas.openxmlformats.org/officeDocument/2006/relationships/diagramLayout" Target="../diagrams/layout20.xml"/><Relationship Id="rId9" Type="http://schemas.openxmlformats.org/officeDocument/2006/relationships/diagramQuickStyle" Target="../diagrams/quickStyle2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Data" Target="../diagrams/data22.xml"/><Relationship Id="rId7" Type="http://schemas.openxmlformats.org/officeDocument/2006/relationships/diagramData" Target="../diagrams/data2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10" Type="http://schemas.openxmlformats.org/officeDocument/2006/relationships/diagramColors" Target="../diagrams/colors23.xml"/><Relationship Id="rId4" Type="http://schemas.openxmlformats.org/officeDocument/2006/relationships/diagramLayout" Target="../diagrams/layout22.xml"/><Relationship Id="rId9" Type="http://schemas.openxmlformats.org/officeDocument/2006/relationships/diagramQuickStyle" Target="../diagrams/quickStyle2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Data" Target="../diagrams/data3.xml"/><Relationship Id="rId7" Type="http://schemas.openxmlformats.org/officeDocument/2006/relationships/diagramData" Target="../diagrams/data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diagramColors" Target="../diagrams/colors4.xml"/><Relationship Id="rId4" Type="http://schemas.openxmlformats.org/officeDocument/2006/relationships/diagramLayout" Target="../diagrams/layout3.xml"/><Relationship Id="rId9"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Data" Target="../diagrams/data7.xml"/><Relationship Id="rId7" Type="http://schemas.openxmlformats.org/officeDocument/2006/relationships/diagramData" Target="../diagrams/data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diagramColors" Target="../diagrams/colors8.xml"/><Relationship Id="rId4" Type="http://schemas.openxmlformats.org/officeDocument/2006/relationships/diagramLayout" Target="../diagrams/layout7.xml"/><Relationship Id="rId9" Type="http://schemas.openxmlformats.org/officeDocument/2006/relationships/diagramQuickStyle" Target="../diagrams/quickStyle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Data" Target="../diagrams/data11.xml"/><Relationship Id="rId7" Type="http://schemas.openxmlformats.org/officeDocument/2006/relationships/diagramData" Target="../diagrams/data1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10" Type="http://schemas.openxmlformats.org/officeDocument/2006/relationships/diagramColors" Target="../diagrams/colors12.xml"/><Relationship Id="rId4" Type="http://schemas.openxmlformats.org/officeDocument/2006/relationships/diagramLayout" Target="../diagrams/layout11.xml"/><Relationship Id="rId9" Type="http://schemas.openxmlformats.org/officeDocument/2006/relationships/diagramQuickStyle" Target="../diagrams/quickStyle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1371600" y="3886200"/>
          <a:ext cx="64008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1043</Words>
  <Application>Microsoft Office PowerPoint</Application>
  <PresentationFormat>On-screen Show (4:3)</PresentationFormat>
  <Paragraphs>57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NPTC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Carl</dc:creator>
  <cp:lastModifiedBy>James, Carl</cp:lastModifiedBy>
  <cp:revision>4</cp:revision>
  <dcterms:created xsi:type="dcterms:W3CDTF">2011-05-05T13:37:07Z</dcterms:created>
  <dcterms:modified xsi:type="dcterms:W3CDTF">2011-05-05T14:06:47Z</dcterms:modified>
</cp:coreProperties>
</file>