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notesSlides/notesSlide30.xml" ContentType="application/vnd.openxmlformats-officedocument.presentationml.notesSlide+xml"/>
  <Override PartName="/ppt/diagrams/colors3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ata21.xml" ContentType="application/vnd.openxmlformats-officedocument.drawingml.diagramData+xml"/>
  <Override PartName="/ppt/diagrams/quickStyle29.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ppt/diagrams/layout29.xml" ContentType="application/vnd.openxmlformats-officedocument.drawingml.diagramLayout+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layout18.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35.xml" ContentType="application/vnd.openxmlformats-officedocument.drawingml.diagramColors+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7.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notesSlides/notesSlide21.xml" ContentType="application/vnd.openxmlformats-officedocument.presentationml.notesSlid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notesSlides/notesSlide19.xml" ContentType="application/vnd.openxmlformats-officedocument.presentationml.notesSlide+xml"/>
  <Override PartName="/ppt/diagrams/data23.xml" ContentType="application/vnd.openxmlformats-officedocument.drawingml.diagramData+xml"/>
  <Override PartName="/ppt/slides/slide24.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quickStyle27.xml" ContentType="application/vnd.openxmlformats-officedocument.drawingml.diagramStyle+xml"/>
  <Override PartName="/ppt/notesSlides/notesSlide26.xml" ContentType="application/vnd.openxmlformats-officedocument.presentationml.notesSlide+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35.xml" ContentType="application/vnd.openxmlformats-officedocument.drawingml.diagramLayout+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8.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DCA08-D7DB-4317-9499-D6328D8BEE5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431062B6-25BA-49CE-86E7-BB6A2E771AF9}">
      <dgm:prSet/>
      <dgm:spPr/>
      <dgm:t>
        <a:bodyPr/>
        <a:lstStyle/>
        <a:p>
          <a:pPr rtl="0"/>
          <a:r>
            <a:rPr lang="en-GB" dirty="0" smtClean="0"/>
            <a:t>Sustainable Construction Techniques </a:t>
          </a:r>
          <a:endParaRPr lang="en-GB" dirty="0"/>
        </a:p>
      </dgm:t>
    </dgm:pt>
    <dgm:pt modelId="{7E7F4037-B8DF-431D-898F-F8370AED036E}" type="parTrans" cxnId="{D84C9065-76FA-481B-8DCD-52E52E108422}">
      <dgm:prSet/>
      <dgm:spPr/>
      <dgm:t>
        <a:bodyPr/>
        <a:lstStyle/>
        <a:p>
          <a:endParaRPr lang="en-GB"/>
        </a:p>
      </dgm:t>
    </dgm:pt>
    <dgm:pt modelId="{12E4AEBA-D684-4F10-93A2-FBD2954BB8F4}" type="sibTrans" cxnId="{D84C9065-76FA-481B-8DCD-52E52E108422}">
      <dgm:prSet/>
      <dgm:spPr/>
      <dgm:t>
        <a:bodyPr/>
        <a:lstStyle/>
        <a:p>
          <a:endParaRPr lang="en-GB"/>
        </a:p>
      </dgm:t>
    </dgm:pt>
    <dgm:pt modelId="{D549E3BB-082C-4F2C-848F-5C73A392AB47}" type="pres">
      <dgm:prSet presAssocID="{93CDCA08-D7DB-4317-9499-D6328D8BEE54}" presName="linear" presStyleCnt="0">
        <dgm:presLayoutVars>
          <dgm:animLvl val="lvl"/>
          <dgm:resizeHandles val="exact"/>
        </dgm:presLayoutVars>
      </dgm:prSet>
      <dgm:spPr/>
    </dgm:pt>
    <dgm:pt modelId="{BA9BCADE-79E1-44B2-A9D3-47277C61D45A}" type="pres">
      <dgm:prSet presAssocID="{431062B6-25BA-49CE-86E7-BB6A2E771AF9}" presName="parentText" presStyleLbl="node1" presStyleIdx="0" presStyleCnt="1">
        <dgm:presLayoutVars>
          <dgm:chMax val="0"/>
          <dgm:bulletEnabled val="1"/>
        </dgm:presLayoutVars>
      </dgm:prSet>
      <dgm:spPr/>
    </dgm:pt>
  </dgm:ptLst>
  <dgm:cxnLst>
    <dgm:cxn modelId="{D84C9065-76FA-481B-8DCD-52E52E108422}" srcId="{93CDCA08-D7DB-4317-9499-D6328D8BEE54}" destId="{431062B6-25BA-49CE-86E7-BB6A2E771AF9}" srcOrd="0" destOrd="0" parTransId="{7E7F4037-B8DF-431D-898F-F8370AED036E}" sibTransId="{12E4AEBA-D684-4F10-93A2-FBD2954BB8F4}"/>
    <dgm:cxn modelId="{3E6A94EE-3AE4-435D-8C7F-1984FF78CF1F}" type="presOf" srcId="{431062B6-25BA-49CE-86E7-BB6A2E771AF9}" destId="{BA9BCADE-79E1-44B2-A9D3-47277C61D45A}" srcOrd="0" destOrd="0" presId="urn:microsoft.com/office/officeart/2005/8/layout/vList2"/>
    <dgm:cxn modelId="{C6379E1F-D86A-461B-A8C4-CAF9247D54DA}" type="presOf" srcId="{93CDCA08-D7DB-4317-9499-D6328D8BEE54}" destId="{D549E3BB-082C-4F2C-848F-5C73A392AB47}" srcOrd="0" destOrd="0" presId="urn:microsoft.com/office/officeart/2005/8/layout/vList2"/>
    <dgm:cxn modelId="{9C74E85B-101B-4D7C-9235-ADA87636809E}" type="presParOf" srcId="{D549E3BB-082C-4F2C-848F-5C73A392AB47}" destId="{BA9BCADE-79E1-44B2-A9D3-47277C61D45A}"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C402F67B-12BA-4001-9C6D-DA5F4AE4C298}" type="doc">
      <dgm:prSet loTypeId="urn:microsoft.com/office/officeart/2005/8/layout/vList2" loCatId="list" qsTypeId="urn:microsoft.com/office/officeart/2005/8/quickstyle/3d2" qsCatId="3D" csTypeId="urn:microsoft.com/office/officeart/2005/8/colors/accent3_2" csCatId="accent3"/>
      <dgm:spPr/>
      <dgm:t>
        <a:bodyPr/>
        <a:lstStyle/>
        <a:p>
          <a:endParaRPr lang="en-GB"/>
        </a:p>
      </dgm:t>
    </dgm:pt>
    <dgm:pt modelId="{8B45E54F-1A49-4951-BD3D-7D3817E95DE3}">
      <dgm:prSet/>
      <dgm:spPr/>
      <dgm:t>
        <a:bodyPr/>
        <a:lstStyle/>
        <a:p>
          <a:pPr rtl="0"/>
          <a:r>
            <a:rPr lang="en-GB" dirty="0" smtClean="0">
              <a:solidFill>
                <a:schemeClr val="tx1"/>
              </a:solidFill>
            </a:rPr>
            <a:t>This is the easy one to tackle. Reduce the amount of energy that we use by employing more efficient technology, reducing waste and utilising alternative energy sources. This will make the finite resources we have last a lot longer with a reduced reliance and consumption. </a:t>
          </a:r>
          <a:endParaRPr lang="en-GB" dirty="0">
            <a:solidFill>
              <a:schemeClr val="tx1"/>
            </a:solidFill>
          </a:endParaRPr>
        </a:p>
      </dgm:t>
    </dgm:pt>
    <dgm:pt modelId="{5C96A048-8025-447E-B037-9A141C1A39C4}" type="parTrans" cxnId="{E7586A35-257C-49C5-9183-0B15E2A5662F}">
      <dgm:prSet/>
      <dgm:spPr/>
      <dgm:t>
        <a:bodyPr/>
        <a:lstStyle/>
        <a:p>
          <a:endParaRPr lang="en-GB"/>
        </a:p>
      </dgm:t>
    </dgm:pt>
    <dgm:pt modelId="{A5CD68C3-BD5C-41F7-A60A-98235E10C344}" type="sibTrans" cxnId="{E7586A35-257C-49C5-9183-0B15E2A5662F}">
      <dgm:prSet/>
      <dgm:spPr/>
      <dgm:t>
        <a:bodyPr/>
        <a:lstStyle/>
        <a:p>
          <a:endParaRPr lang="en-GB"/>
        </a:p>
      </dgm:t>
    </dgm:pt>
    <dgm:pt modelId="{C99E7963-91B5-4F00-9892-5C20F51BB721}">
      <dgm:prSet/>
      <dgm:spPr/>
      <dgm:t>
        <a:bodyPr/>
        <a:lstStyle/>
        <a:p>
          <a:pPr rtl="0"/>
          <a:r>
            <a:rPr lang="en-GB" dirty="0" smtClean="0">
              <a:solidFill>
                <a:schemeClr val="tx1"/>
              </a:solidFill>
            </a:rPr>
            <a:t>Electrical technology is now producing grade A appliances that require less electricity to run them. The cost of manufacturing low energy light bulbs has fallen and they are now available in a wide range of fittings. New buildings are subject to air leakage tests which reduces the amount of energy lost through unwanted ventilation.</a:t>
          </a:r>
          <a:endParaRPr lang="en-GB" dirty="0">
            <a:solidFill>
              <a:schemeClr val="tx1"/>
            </a:solidFill>
          </a:endParaRPr>
        </a:p>
      </dgm:t>
    </dgm:pt>
    <dgm:pt modelId="{8144C24E-CE43-4780-BE6B-73E85F567D88}" type="parTrans" cxnId="{EBF4EE59-7E73-4BF8-9F35-8577695BCAFE}">
      <dgm:prSet/>
      <dgm:spPr/>
      <dgm:t>
        <a:bodyPr/>
        <a:lstStyle/>
        <a:p>
          <a:endParaRPr lang="en-GB"/>
        </a:p>
      </dgm:t>
    </dgm:pt>
    <dgm:pt modelId="{F130E759-137A-4359-AE76-95CC25C6B222}" type="sibTrans" cxnId="{EBF4EE59-7E73-4BF8-9F35-8577695BCAFE}">
      <dgm:prSet/>
      <dgm:spPr/>
      <dgm:t>
        <a:bodyPr/>
        <a:lstStyle/>
        <a:p>
          <a:endParaRPr lang="en-GB"/>
        </a:p>
      </dgm:t>
    </dgm:pt>
    <dgm:pt modelId="{2CC711AA-8110-41FC-94B7-7564EE9ED127}" type="pres">
      <dgm:prSet presAssocID="{C402F67B-12BA-4001-9C6D-DA5F4AE4C298}" presName="linear" presStyleCnt="0">
        <dgm:presLayoutVars>
          <dgm:animLvl val="lvl"/>
          <dgm:resizeHandles val="exact"/>
        </dgm:presLayoutVars>
      </dgm:prSet>
      <dgm:spPr/>
    </dgm:pt>
    <dgm:pt modelId="{2C6DF266-D0CF-471B-B7F3-AE36CE3D115C}" type="pres">
      <dgm:prSet presAssocID="{8B45E54F-1A49-4951-BD3D-7D3817E95DE3}" presName="parentText" presStyleLbl="node1" presStyleIdx="0" presStyleCnt="2">
        <dgm:presLayoutVars>
          <dgm:chMax val="0"/>
          <dgm:bulletEnabled val="1"/>
        </dgm:presLayoutVars>
      </dgm:prSet>
      <dgm:spPr/>
    </dgm:pt>
    <dgm:pt modelId="{49E146AA-E872-46E3-A802-611801107E30}" type="pres">
      <dgm:prSet presAssocID="{A5CD68C3-BD5C-41F7-A60A-98235E10C344}" presName="spacer" presStyleCnt="0"/>
      <dgm:spPr/>
    </dgm:pt>
    <dgm:pt modelId="{375BD123-8E0D-46AE-806B-246CFDEBCF5A}" type="pres">
      <dgm:prSet presAssocID="{C99E7963-91B5-4F00-9892-5C20F51BB721}" presName="parentText" presStyleLbl="node1" presStyleIdx="1" presStyleCnt="2">
        <dgm:presLayoutVars>
          <dgm:chMax val="0"/>
          <dgm:bulletEnabled val="1"/>
        </dgm:presLayoutVars>
      </dgm:prSet>
      <dgm:spPr/>
    </dgm:pt>
  </dgm:ptLst>
  <dgm:cxnLst>
    <dgm:cxn modelId="{7639F928-4B13-444D-BCF2-AB2E0AEFCCBD}" type="presOf" srcId="{C402F67B-12BA-4001-9C6D-DA5F4AE4C298}" destId="{2CC711AA-8110-41FC-94B7-7564EE9ED127}" srcOrd="0" destOrd="0" presId="urn:microsoft.com/office/officeart/2005/8/layout/vList2"/>
    <dgm:cxn modelId="{717CB030-015B-4538-ACE0-BBED49EBDE5E}" type="presOf" srcId="{8B45E54F-1A49-4951-BD3D-7D3817E95DE3}" destId="{2C6DF266-D0CF-471B-B7F3-AE36CE3D115C}" srcOrd="0" destOrd="0" presId="urn:microsoft.com/office/officeart/2005/8/layout/vList2"/>
    <dgm:cxn modelId="{EBF4EE59-7E73-4BF8-9F35-8577695BCAFE}" srcId="{C402F67B-12BA-4001-9C6D-DA5F4AE4C298}" destId="{C99E7963-91B5-4F00-9892-5C20F51BB721}" srcOrd="1" destOrd="0" parTransId="{8144C24E-CE43-4780-BE6B-73E85F567D88}" sibTransId="{F130E759-137A-4359-AE76-95CC25C6B222}"/>
    <dgm:cxn modelId="{E7586A35-257C-49C5-9183-0B15E2A5662F}" srcId="{C402F67B-12BA-4001-9C6D-DA5F4AE4C298}" destId="{8B45E54F-1A49-4951-BD3D-7D3817E95DE3}" srcOrd="0" destOrd="0" parTransId="{5C96A048-8025-447E-B037-9A141C1A39C4}" sibTransId="{A5CD68C3-BD5C-41F7-A60A-98235E10C344}"/>
    <dgm:cxn modelId="{28BCFBC8-2B2F-4AE9-A9CE-201734CA9939}" type="presOf" srcId="{C99E7963-91B5-4F00-9892-5C20F51BB721}" destId="{375BD123-8E0D-46AE-806B-246CFDEBCF5A}" srcOrd="0" destOrd="0" presId="urn:microsoft.com/office/officeart/2005/8/layout/vList2"/>
    <dgm:cxn modelId="{84FD9A92-F7DE-4A0E-A1DB-15A1A2F8EE0A}" type="presParOf" srcId="{2CC711AA-8110-41FC-94B7-7564EE9ED127}" destId="{2C6DF266-D0CF-471B-B7F3-AE36CE3D115C}" srcOrd="0" destOrd="0" presId="urn:microsoft.com/office/officeart/2005/8/layout/vList2"/>
    <dgm:cxn modelId="{C2185E2A-9CC4-4C15-8DDB-5445DFD6824E}" type="presParOf" srcId="{2CC711AA-8110-41FC-94B7-7564EE9ED127}" destId="{49E146AA-E872-46E3-A802-611801107E30}" srcOrd="1" destOrd="0" presId="urn:microsoft.com/office/officeart/2005/8/layout/vList2"/>
    <dgm:cxn modelId="{8D6543B5-30CB-4408-A449-E38213C603F0}" type="presParOf" srcId="{2CC711AA-8110-41FC-94B7-7564EE9ED127}" destId="{375BD123-8E0D-46AE-806B-246CFDEBCF5A}" srcOrd="2"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7E698262-F415-4ED9-B095-D5B7D9E9EA3F}" type="doc">
      <dgm:prSet loTypeId="urn:microsoft.com/office/officeart/2005/8/layout/vList2" loCatId="list" qsTypeId="urn:microsoft.com/office/officeart/2005/8/quickstyle/3d2" qsCatId="3D" csTypeId="urn:microsoft.com/office/officeart/2005/8/colors/accent2_5" csCatId="accent2"/>
      <dgm:spPr/>
      <dgm:t>
        <a:bodyPr/>
        <a:lstStyle/>
        <a:p>
          <a:endParaRPr lang="en-GB"/>
        </a:p>
      </dgm:t>
    </dgm:pt>
    <dgm:pt modelId="{8B4797A2-EDF3-466D-AEDB-2FB1A633B799}">
      <dgm:prSet/>
      <dgm:spPr/>
      <dgm:t>
        <a:bodyPr/>
        <a:lstStyle/>
        <a:p>
          <a:pPr rtl="0"/>
          <a:r>
            <a:rPr lang="en-GB" dirty="0" smtClean="0"/>
            <a:t>Improved energy efficiency</a:t>
          </a:r>
          <a:br>
            <a:rPr lang="en-GB" dirty="0" smtClean="0"/>
          </a:br>
          <a:endParaRPr lang="en-GB" dirty="0"/>
        </a:p>
      </dgm:t>
    </dgm:pt>
    <dgm:pt modelId="{43256D28-05C7-4A37-846D-4FE7E84A8278}" type="parTrans" cxnId="{17950821-8937-4E05-84C8-EFD040600DA8}">
      <dgm:prSet/>
      <dgm:spPr/>
      <dgm:t>
        <a:bodyPr/>
        <a:lstStyle/>
        <a:p>
          <a:endParaRPr lang="en-GB"/>
        </a:p>
      </dgm:t>
    </dgm:pt>
    <dgm:pt modelId="{B5B6CB65-AD65-43EC-B6C6-C7473DC401FD}" type="sibTrans" cxnId="{17950821-8937-4E05-84C8-EFD040600DA8}">
      <dgm:prSet/>
      <dgm:spPr/>
      <dgm:t>
        <a:bodyPr/>
        <a:lstStyle/>
        <a:p>
          <a:endParaRPr lang="en-GB"/>
        </a:p>
      </dgm:t>
    </dgm:pt>
    <dgm:pt modelId="{0A996195-393B-4157-A7D3-ECFC1CEB3382}" type="pres">
      <dgm:prSet presAssocID="{7E698262-F415-4ED9-B095-D5B7D9E9EA3F}" presName="linear" presStyleCnt="0">
        <dgm:presLayoutVars>
          <dgm:animLvl val="lvl"/>
          <dgm:resizeHandles val="exact"/>
        </dgm:presLayoutVars>
      </dgm:prSet>
      <dgm:spPr/>
    </dgm:pt>
    <dgm:pt modelId="{93E7290F-C42B-49D3-9968-8919BAB950EA}" type="pres">
      <dgm:prSet presAssocID="{8B4797A2-EDF3-466D-AEDB-2FB1A633B799}" presName="parentText" presStyleLbl="node1" presStyleIdx="0" presStyleCnt="1">
        <dgm:presLayoutVars>
          <dgm:chMax val="0"/>
          <dgm:bulletEnabled val="1"/>
        </dgm:presLayoutVars>
      </dgm:prSet>
      <dgm:spPr/>
    </dgm:pt>
  </dgm:ptLst>
  <dgm:cxnLst>
    <dgm:cxn modelId="{17950821-8937-4E05-84C8-EFD040600DA8}" srcId="{7E698262-F415-4ED9-B095-D5B7D9E9EA3F}" destId="{8B4797A2-EDF3-466D-AEDB-2FB1A633B799}" srcOrd="0" destOrd="0" parTransId="{43256D28-05C7-4A37-846D-4FE7E84A8278}" sibTransId="{B5B6CB65-AD65-43EC-B6C6-C7473DC401FD}"/>
    <dgm:cxn modelId="{A0CAB30B-6AE0-4092-9C43-70F68BF10496}" type="presOf" srcId="{8B4797A2-EDF3-466D-AEDB-2FB1A633B799}" destId="{93E7290F-C42B-49D3-9968-8919BAB950EA}" srcOrd="0" destOrd="0" presId="urn:microsoft.com/office/officeart/2005/8/layout/vList2"/>
    <dgm:cxn modelId="{E7E8088A-C30D-449D-AC85-2CA9029BE6B9}" type="presOf" srcId="{7E698262-F415-4ED9-B095-D5B7D9E9EA3F}" destId="{0A996195-393B-4157-A7D3-ECFC1CEB3382}" srcOrd="0" destOrd="0" presId="urn:microsoft.com/office/officeart/2005/8/layout/vList2"/>
    <dgm:cxn modelId="{4FBF072A-0649-4785-9014-C8FC4A4AA698}" type="presParOf" srcId="{0A996195-393B-4157-A7D3-ECFC1CEB3382}" destId="{93E7290F-C42B-49D3-9968-8919BAB950EA}"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0FFA44E6-BA3D-4B9C-B358-29E4577AB8F9}" type="doc">
      <dgm:prSet loTypeId="urn:microsoft.com/office/officeart/2005/8/layout/hProcess9" loCatId="process" qsTypeId="urn:microsoft.com/office/officeart/2005/8/quickstyle/3d2" qsCatId="3D" csTypeId="urn:microsoft.com/office/officeart/2005/8/colors/accent0_3" csCatId="mainScheme"/>
      <dgm:spPr/>
      <dgm:t>
        <a:bodyPr/>
        <a:lstStyle/>
        <a:p>
          <a:endParaRPr lang="en-GB"/>
        </a:p>
      </dgm:t>
    </dgm:pt>
    <dgm:pt modelId="{9BB50F68-7745-4033-AD37-7630F739C3C3}">
      <dgm:prSet/>
      <dgm:spPr/>
      <dgm:t>
        <a:bodyPr/>
        <a:lstStyle/>
        <a:p>
          <a:pPr rtl="0"/>
          <a:r>
            <a:rPr lang="en-GB" dirty="0" smtClean="0"/>
            <a:t>Energy efficiency can be improved by the use of efficient boilers that take the heat out of exhaust gases, and by improved thermal insulation in housing that reduces the heat losses. </a:t>
          </a:r>
          <a:endParaRPr lang="en-GB" dirty="0"/>
        </a:p>
      </dgm:t>
    </dgm:pt>
    <dgm:pt modelId="{AD3DBD54-BF91-4A0B-A0C7-592A21AE9B76}" type="parTrans" cxnId="{C86DB3ED-8985-4A89-80B1-7E8F0DC9D392}">
      <dgm:prSet/>
      <dgm:spPr/>
      <dgm:t>
        <a:bodyPr/>
        <a:lstStyle/>
        <a:p>
          <a:endParaRPr lang="en-GB"/>
        </a:p>
      </dgm:t>
    </dgm:pt>
    <dgm:pt modelId="{2C233522-52E2-4E08-BFE4-9FD5E6559698}" type="sibTrans" cxnId="{C86DB3ED-8985-4A89-80B1-7E8F0DC9D392}">
      <dgm:prSet/>
      <dgm:spPr/>
      <dgm:t>
        <a:bodyPr/>
        <a:lstStyle/>
        <a:p>
          <a:endParaRPr lang="en-GB"/>
        </a:p>
      </dgm:t>
    </dgm:pt>
    <dgm:pt modelId="{EBD3C4A1-30CC-4DD7-B275-DDDE070B3BD6}">
      <dgm:prSet/>
      <dgm:spPr/>
      <dgm:t>
        <a:bodyPr/>
        <a:lstStyle/>
        <a:p>
          <a:pPr rtl="0"/>
          <a:r>
            <a:rPr lang="en-GB" dirty="0" smtClean="0"/>
            <a:t>Combined heat and power plants that produce electricity and heat are a third more efficient and are a growing technology that reduces our energy consumption. Heat pumps that extract waste heat from systems and harness it to heat water are a steadily developing technology.</a:t>
          </a:r>
          <a:endParaRPr lang="en-GB" dirty="0"/>
        </a:p>
      </dgm:t>
    </dgm:pt>
    <dgm:pt modelId="{F5C868EA-823E-4832-B420-3467BC6C1DC2}" type="parTrans" cxnId="{EE83BB1F-A78F-4448-9AAF-88ADB68898F5}">
      <dgm:prSet/>
      <dgm:spPr/>
      <dgm:t>
        <a:bodyPr/>
        <a:lstStyle/>
        <a:p>
          <a:endParaRPr lang="en-GB"/>
        </a:p>
      </dgm:t>
    </dgm:pt>
    <dgm:pt modelId="{C23478F9-8B1D-4594-B82D-881CAAF9234F}" type="sibTrans" cxnId="{EE83BB1F-A78F-4448-9AAF-88ADB68898F5}">
      <dgm:prSet/>
      <dgm:spPr/>
      <dgm:t>
        <a:bodyPr/>
        <a:lstStyle/>
        <a:p>
          <a:endParaRPr lang="en-GB"/>
        </a:p>
      </dgm:t>
    </dgm:pt>
    <dgm:pt modelId="{73CF8976-1747-44B8-9CEE-A210546A47F8}" type="pres">
      <dgm:prSet presAssocID="{0FFA44E6-BA3D-4B9C-B358-29E4577AB8F9}" presName="CompostProcess" presStyleCnt="0">
        <dgm:presLayoutVars>
          <dgm:dir/>
          <dgm:resizeHandles val="exact"/>
        </dgm:presLayoutVars>
      </dgm:prSet>
      <dgm:spPr/>
    </dgm:pt>
    <dgm:pt modelId="{2611041E-5921-4FEE-8800-16D53BD9F358}" type="pres">
      <dgm:prSet presAssocID="{0FFA44E6-BA3D-4B9C-B358-29E4577AB8F9}" presName="arrow" presStyleLbl="bgShp" presStyleIdx="0" presStyleCnt="1"/>
      <dgm:spPr/>
    </dgm:pt>
    <dgm:pt modelId="{22E73FBB-482D-4444-A1FE-103446B051C1}" type="pres">
      <dgm:prSet presAssocID="{0FFA44E6-BA3D-4B9C-B358-29E4577AB8F9}" presName="linearProcess" presStyleCnt="0"/>
      <dgm:spPr/>
    </dgm:pt>
    <dgm:pt modelId="{6491AC33-FFA1-4E5E-9A58-20CF15128FAB}" type="pres">
      <dgm:prSet presAssocID="{9BB50F68-7745-4033-AD37-7630F739C3C3}" presName="textNode" presStyleLbl="node1" presStyleIdx="0" presStyleCnt="2">
        <dgm:presLayoutVars>
          <dgm:bulletEnabled val="1"/>
        </dgm:presLayoutVars>
      </dgm:prSet>
      <dgm:spPr/>
    </dgm:pt>
    <dgm:pt modelId="{2354F375-EB97-4939-AE8D-158994A27C12}" type="pres">
      <dgm:prSet presAssocID="{2C233522-52E2-4E08-BFE4-9FD5E6559698}" presName="sibTrans" presStyleCnt="0"/>
      <dgm:spPr/>
    </dgm:pt>
    <dgm:pt modelId="{7D237056-B30A-4CB2-829C-C8A15DE45A66}" type="pres">
      <dgm:prSet presAssocID="{EBD3C4A1-30CC-4DD7-B275-DDDE070B3BD6}" presName="textNode" presStyleLbl="node1" presStyleIdx="1" presStyleCnt="2">
        <dgm:presLayoutVars>
          <dgm:bulletEnabled val="1"/>
        </dgm:presLayoutVars>
      </dgm:prSet>
      <dgm:spPr/>
    </dgm:pt>
  </dgm:ptLst>
  <dgm:cxnLst>
    <dgm:cxn modelId="{C86DB3ED-8985-4A89-80B1-7E8F0DC9D392}" srcId="{0FFA44E6-BA3D-4B9C-B358-29E4577AB8F9}" destId="{9BB50F68-7745-4033-AD37-7630F739C3C3}" srcOrd="0" destOrd="0" parTransId="{AD3DBD54-BF91-4A0B-A0C7-592A21AE9B76}" sibTransId="{2C233522-52E2-4E08-BFE4-9FD5E6559698}"/>
    <dgm:cxn modelId="{3701FA51-A5CB-4CD7-A99C-23BBFA45076E}" type="presOf" srcId="{0FFA44E6-BA3D-4B9C-B358-29E4577AB8F9}" destId="{73CF8976-1747-44B8-9CEE-A210546A47F8}" srcOrd="0" destOrd="0" presId="urn:microsoft.com/office/officeart/2005/8/layout/hProcess9"/>
    <dgm:cxn modelId="{EE83BB1F-A78F-4448-9AAF-88ADB68898F5}" srcId="{0FFA44E6-BA3D-4B9C-B358-29E4577AB8F9}" destId="{EBD3C4A1-30CC-4DD7-B275-DDDE070B3BD6}" srcOrd="1" destOrd="0" parTransId="{F5C868EA-823E-4832-B420-3467BC6C1DC2}" sibTransId="{C23478F9-8B1D-4594-B82D-881CAAF9234F}"/>
    <dgm:cxn modelId="{2A0B030F-6541-4EC3-BD4A-1B81346B5813}" type="presOf" srcId="{9BB50F68-7745-4033-AD37-7630F739C3C3}" destId="{6491AC33-FFA1-4E5E-9A58-20CF15128FAB}" srcOrd="0" destOrd="0" presId="urn:microsoft.com/office/officeart/2005/8/layout/hProcess9"/>
    <dgm:cxn modelId="{D64A9490-D639-4BF5-9843-6AB26276C131}" type="presOf" srcId="{EBD3C4A1-30CC-4DD7-B275-DDDE070B3BD6}" destId="{7D237056-B30A-4CB2-829C-C8A15DE45A66}" srcOrd="0" destOrd="0" presId="urn:microsoft.com/office/officeart/2005/8/layout/hProcess9"/>
    <dgm:cxn modelId="{E64474AD-51A9-485C-91B6-0FA9EB56ED26}" type="presParOf" srcId="{73CF8976-1747-44B8-9CEE-A210546A47F8}" destId="{2611041E-5921-4FEE-8800-16D53BD9F358}" srcOrd="0" destOrd="0" presId="urn:microsoft.com/office/officeart/2005/8/layout/hProcess9"/>
    <dgm:cxn modelId="{8DC7440F-258A-43F6-8E12-2DA51A687128}" type="presParOf" srcId="{73CF8976-1747-44B8-9CEE-A210546A47F8}" destId="{22E73FBB-482D-4444-A1FE-103446B051C1}" srcOrd="1" destOrd="0" presId="urn:microsoft.com/office/officeart/2005/8/layout/hProcess9"/>
    <dgm:cxn modelId="{2B92117D-E6F2-41C4-8835-1604D674171D}" type="presParOf" srcId="{22E73FBB-482D-4444-A1FE-103446B051C1}" destId="{6491AC33-FFA1-4E5E-9A58-20CF15128FAB}" srcOrd="0" destOrd="0" presId="urn:microsoft.com/office/officeart/2005/8/layout/hProcess9"/>
    <dgm:cxn modelId="{4DBB9176-8D78-47CE-BBA5-92B5691A30F0}" type="presParOf" srcId="{22E73FBB-482D-4444-A1FE-103446B051C1}" destId="{2354F375-EB97-4939-AE8D-158994A27C12}" srcOrd="1" destOrd="0" presId="urn:microsoft.com/office/officeart/2005/8/layout/hProcess9"/>
    <dgm:cxn modelId="{C6380B41-717B-4F03-881A-C57CCB17F4E0}" type="presParOf" srcId="{22E73FBB-482D-4444-A1FE-103446B051C1}" destId="{7D237056-B30A-4CB2-829C-C8A15DE45A66}" srcOrd="2" destOrd="0" presId="urn:microsoft.com/office/officeart/2005/8/layout/hProcess9"/>
  </dgm:cxnLst>
  <dgm:bg/>
  <dgm:whole/>
</dgm:dataModel>
</file>

<file path=ppt/diagrams/data13.xml><?xml version="1.0" encoding="utf-8"?>
<dgm:dataModel xmlns:dgm="http://schemas.openxmlformats.org/drawingml/2006/diagram" xmlns:a="http://schemas.openxmlformats.org/drawingml/2006/main">
  <dgm:ptLst>
    <dgm:pt modelId="{A0FBC47C-7C42-4AFD-95FE-7CF5AC28410D}"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426D9A88-52C1-4B7F-96D8-BF7A796E61EA}">
      <dgm:prSet/>
      <dgm:spPr/>
      <dgm:t>
        <a:bodyPr/>
        <a:lstStyle/>
        <a:p>
          <a:pPr rtl="0"/>
          <a:r>
            <a:rPr lang="en-GB" dirty="0" smtClean="0"/>
            <a:t>Use of renewable energy and alternative sources of energy</a:t>
          </a:r>
          <a:br>
            <a:rPr lang="en-GB" dirty="0" smtClean="0"/>
          </a:br>
          <a:endParaRPr lang="en-GB" dirty="0"/>
        </a:p>
      </dgm:t>
    </dgm:pt>
    <dgm:pt modelId="{8CD8390F-365B-4AB3-B7F0-C9941FB9561F}" type="parTrans" cxnId="{0A026656-FF54-4A4B-B5AE-054A8557A32A}">
      <dgm:prSet/>
      <dgm:spPr/>
      <dgm:t>
        <a:bodyPr/>
        <a:lstStyle/>
        <a:p>
          <a:endParaRPr lang="en-GB"/>
        </a:p>
      </dgm:t>
    </dgm:pt>
    <dgm:pt modelId="{ED61D1A1-47F2-4B36-9A53-8ED701D93E13}" type="sibTrans" cxnId="{0A026656-FF54-4A4B-B5AE-054A8557A32A}">
      <dgm:prSet/>
      <dgm:spPr/>
      <dgm:t>
        <a:bodyPr/>
        <a:lstStyle/>
        <a:p>
          <a:endParaRPr lang="en-GB"/>
        </a:p>
      </dgm:t>
    </dgm:pt>
    <dgm:pt modelId="{B75612D9-A5EF-49A4-9144-5F6B068B0EDD}" type="pres">
      <dgm:prSet presAssocID="{A0FBC47C-7C42-4AFD-95FE-7CF5AC28410D}" presName="linear" presStyleCnt="0">
        <dgm:presLayoutVars>
          <dgm:animLvl val="lvl"/>
          <dgm:resizeHandles val="exact"/>
        </dgm:presLayoutVars>
      </dgm:prSet>
      <dgm:spPr/>
    </dgm:pt>
    <dgm:pt modelId="{3DF3A65B-526F-41FC-B660-E25F46BB117E}" type="pres">
      <dgm:prSet presAssocID="{426D9A88-52C1-4B7F-96D8-BF7A796E61EA}" presName="parentText" presStyleLbl="node1" presStyleIdx="0" presStyleCnt="1">
        <dgm:presLayoutVars>
          <dgm:chMax val="0"/>
          <dgm:bulletEnabled val="1"/>
        </dgm:presLayoutVars>
      </dgm:prSet>
      <dgm:spPr/>
    </dgm:pt>
  </dgm:ptLst>
  <dgm:cxnLst>
    <dgm:cxn modelId="{11024F37-D12B-4F14-A03B-B2EB06105D54}" type="presOf" srcId="{A0FBC47C-7C42-4AFD-95FE-7CF5AC28410D}" destId="{B75612D9-A5EF-49A4-9144-5F6B068B0EDD}" srcOrd="0" destOrd="0" presId="urn:microsoft.com/office/officeart/2005/8/layout/vList2"/>
    <dgm:cxn modelId="{0A026656-FF54-4A4B-B5AE-054A8557A32A}" srcId="{A0FBC47C-7C42-4AFD-95FE-7CF5AC28410D}" destId="{426D9A88-52C1-4B7F-96D8-BF7A796E61EA}" srcOrd="0" destOrd="0" parTransId="{8CD8390F-365B-4AB3-B7F0-C9941FB9561F}" sibTransId="{ED61D1A1-47F2-4B36-9A53-8ED701D93E13}"/>
    <dgm:cxn modelId="{5A97E347-9338-462D-BFFD-626385100187}" type="presOf" srcId="{426D9A88-52C1-4B7F-96D8-BF7A796E61EA}" destId="{3DF3A65B-526F-41FC-B660-E25F46BB117E}" srcOrd="0" destOrd="0" presId="urn:microsoft.com/office/officeart/2005/8/layout/vList2"/>
    <dgm:cxn modelId="{229D3FDF-DF63-4279-A8ED-024C54BFC1D0}" type="presParOf" srcId="{B75612D9-A5EF-49A4-9144-5F6B068B0EDD}" destId="{3DF3A65B-526F-41FC-B660-E25F46BB117E}"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13C1BD24-D61D-4775-9416-232F116CE26F}" type="doc">
      <dgm:prSet loTypeId="urn:microsoft.com/office/officeart/2005/8/layout/venn1" loCatId="relationship" qsTypeId="urn:microsoft.com/office/officeart/2005/8/quickstyle/3d2" qsCatId="3D" csTypeId="urn:microsoft.com/office/officeart/2005/8/colors/accent6_2" csCatId="accent6"/>
      <dgm:spPr/>
      <dgm:t>
        <a:bodyPr/>
        <a:lstStyle/>
        <a:p>
          <a:endParaRPr lang="en-GB"/>
        </a:p>
      </dgm:t>
    </dgm:pt>
    <dgm:pt modelId="{35478C11-8900-41EA-89F6-D94FDC546F21}">
      <dgm:prSet/>
      <dgm:spPr/>
      <dgm:t>
        <a:bodyPr/>
        <a:lstStyle/>
        <a:p>
          <a:pPr rtl="0"/>
          <a:r>
            <a:rPr lang="en-GB" dirty="0" smtClean="0"/>
            <a:t>Alternative sources of energy and renewable energy are the newer breed of energy sources that are starting to come on line. Examples include:</a:t>
          </a:r>
          <a:endParaRPr lang="en-GB" dirty="0"/>
        </a:p>
      </dgm:t>
    </dgm:pt>
    <dgm:pt modelId="{B3B0439E-A7CF-4FE6-9E2D-191CEE9FB813}" type="parTrans" cxnId="{B0E8F99C-D3E4-4AC8-97AF-1DEBAF60A159}">
      <dgm:prSet/>
      <dgm:spPr/>
      <dgm:t>
        <a:bodyPr/>
        <a:lstStyle/>
        <a:p>
          <a:endParaRPr lang="en-GB"/>
        </a:p>
      </dgm:t>
    </dgm:pt>
    <dgm:pt modelId="{D8695530-5668-46BA-8C0F-C58F9E794F51}" type="sibTrans" cxnId="{B0E8F99C-D3E4-4AC8-97AF-1DEBAF60A159}">
      <dgm:prSet/>
      <dgm:spPr/>
      <dgm:t>
        <a:bodyPr/>
        <a:lstStyle/>
        <a:p>
          <a:endParaRPr lang="en-GB"/>
        </a:p>
      </dgm:t>
    </dgm:pt>
    <dgm:pt modelId="{10173DB9-213F-48D6-B1C9-2363A5516B37}" type="pres">
      <dgm:prSet presAssocID="{13C1BD24-D61D-4775-9416-232F116CE26F}" presName="compositeShape" presStyleCnt="0">
        <dgm:presLayoutVars>
          <dgm:chMax val="7"/>
          <dgm:dir/>
          <dgm:resizeHandles val="exact"/>
        </dgm:presLayoutVars>
      </dgm:prSet>
      <dgm:spPr/>
    </dgm:pt>
    <dgm:pt modelId="{4309B92B-9A84-4E0E-A871-B4F7FF112A7E}" type="pres">
      <dgm:prSet presAssocID="{35478C11-8900-41EA-89F6-D94FDC546F21}" presName="circ1TxSh" presStyleLbl="vennNode1" presStyleIdx="0" presStyleCnt="1"/>
      <dgm:spPr/>
    </dgm:pt>
  </dgm:ptLst>
  <dgm:cxnLst>
    <dgm:cxn modelId="{B0E8F99C-D3E4-4AC8-97AF-1DEBAF60A159}" srcId="{13C1BD24-D61D-4775-9416-232F116CE26F}" destId="{35478C11-8900-41EA-89F6-D94FDC546F21}" srcOrd="0" destOrd="0" parTransId="{B3B0439E-A7CF-4FE6-9E2D-191CEE9FB813}" sibTransId="{D8695530-5668-46BA-8C0F-C58F9E794F51}"/>
    <dgm:cxn modelId="{80AB1DFE-02F7-4C38-AF16-9DE48CFC3560}" type="presOf" srcId="{35478C11-8900-41EA-89F6-D94FDC546F21}" destId="{4309B92B-9A84-4E0E-A871-B4F7FF112A7E}" srcOrd="0" destOrd="0" presId="urn:microsoft.com/office/officeart/2005/8/layout/venn1"/>
    <dgm:cxn modelId="{D18E727B-4CAB-4DFA-B3F2-3765106C36AD}" type="presOf" srcId="{13C1BD24-D61D-4775-9416-232F116CE26F}" destId="{10173DB9-213F-48D6-B1C9-2363A5516B37}" srcOrd="0" destOrd="0" presId="urn:microsoft.com/office/officeart/2005/8/layout/venn1"/>
    <dgm:cxn modelId="{2589865D-728B-4AEE-B1E0-2DC4D4075298}" type="presParOf" srcId="{10173DB9-213F-48D6-B1C9-2363A5516B37}" destId="{4309B92B-9A84-4E0E-A871-B4F7FF112A7E}" srcOrd="0" destOrd="0" presId="urn:microsoft.com/office/officeart/2005/8/layout/venn1"/>
  </dgm:cxnLst>
  <dgm:bg/>
  <dgm:whole/>
</dgm:dataModel>
</file>

<file path=ppt/diagrams/data15.xml><?xml version="1.0" encoding="utf-8"?>
<dgm:dataModel xmlns:dgm="http://schemas.openxmlformats.org/drawingml/2006/diagram" xmlns:a="http://schemas.openxmlformats.org/drawingml/2006/main">
  <dgm:ptLst>
    <dgm:pt modelId="{89D52BDA-6095-4934-9F50-4DAC4219428C}" type="doc">
      <dgm:prSet loTypeId="urn:microsoft.com/office/officeart/2005/8/layout/vList2" loCatId="list" qsTypeId="urn:microsoft.com/office/officeart/2005/8/quickstyle/3d2" qsCatId="3D" csTypeId="urn:microsoft.com/office/officeart/2005/8/colors/accent2_3" csCatId="accent2"/>
      <dgm:spPr/>
      <dgm:t>
        <a:bodyPr/>
        <a:lstStyle/>
        <a:p>
          <a:endParaRPr lang="en-GB"/>
        </a:p>
      </dgm:t>
    </dgm:pt>
    <dgm:pt modelId="{5B203A40-70A2-4179-9226-C2168968534B}">
      <dgm:prSet/>
      <dgm:spPr/>
      <dgm:t>
        <a:bodyPr/>
        <a:lstStyle/>
        <a:p>
          <a:pPr rtl="0"/>
          <a:r>
            <a:rPr lang="en-GB" dirty="0" smtClean="0"/>
            <a:t>wind turbines for home use – a leading DIY store is now providing a fixing service </a:t>
          </a:r>
          <a:endParaRPr lang="en-GB" dirty="0"/>
        </a:p>
      </dgm:t>
    </dgm:pt>
    <dgm:pt modelId="{C3D21858-6C83-40D2-9709-1A0FE184499F}" type="parTrans" cxnId="{C8C3379E-8576-4F6B-A122-04C6915D8F9B}">
      <dgm:prSet/>
      <dgm:spPr/>
      <dgm:t>
        <a:bodyPr/>
        <a:lstStyle/>
        <a:p>
          <a:endParaRPr lang="en-GB"/>
        </a:p>
      </dgm:t>
    </dgm:pt>
    <dgm:pt modelId="{9745DC61-B75F-4B21-BF60-7DA594C08319}" type="sibTrans" cxnId="{C8C3379E-8576-4F6B-A122-04C6915D8F9B}">
      <dgm:prSet/>
      <dgm:spPr/>
      <dgm:t>
        <a:bodyPr/>
        <a:lstStyle/>
        <a:p>
          <a:endParaRPr lang="en-GB"/>
        </a:p>
      </dgm:t>
    </dgm:pt>
    <dgm:pt modelId="{785685B1-02B8-4F38-90E9-9E4F152E2EE6}">
      <dgm:prSet/>
      <dgm:spPr/>
      <dgm:t>
        <a:bodyPr/>
        <a:lstStyle/>
        <a:p>
          <a:pPr rtl="0"/>
          <a:r>
            <a:rPr lang="en-GB" dirty="0" smtClean="0"/>
            <a:t>solar panels built into roof tiles format – so they look attractive and fit into the roof ’s profile </a:t>
          </a:r>
          <a:endParaRPr lang="en-GB" dirty="0"/>
        </a:p>
      </dgm:t>
    </dgm:pt>
    <dgm:pt modelId="{0AE7BE79-430B-45C2-9634-281C1071270B}" type="parTrans" cxnId="{AFCE0385-1346-434F-A7C9-3D7952562528}">
      <dgm:prSet/>
      <dgm:spPr/>
      <dgm:t>
        <a:bodyPr/>
        <a:lstStyle/>
        <a:p>
          <a:endParaRPr lang="en-GB"/>
        </a:p>
      </dgm:t>
    </dgm:pt>
    <dgm:pt modelId="{672A6766-A2F8-425E-82C4-6B6361A1DBB7}" type="sibTrans" cxnId="{AFCE0385-1346-434F-A7C9-3D7952562528}">
      <dgm:prSet/>
      <dgm:spPr/>
      <dgm:t>
        <a:bodyPr/>
        <a:lstStyle/>
        <a:p>
          <a:endParaRPr lang="en-GB"/>
        </a:p>
      </dgm:t>
    </dgm:pt>
    <dgm:pt modelId="{3C17DD0B-C82F-4E44-8A25-B341DFCD2BE6}">
      <dgm:prSet/>
      <dgm:spPr/>
      <dgm:t>
        <a:bodyPr/>
        <a:lstStyle/>
        <a:p>
          <a:pPr rtl="0"/>
          <a:r>
            <a:rPr lang="en-GB" dirty="0" smtClean="0"/>
            <a:t>geothermal energy using heat within the soil – a trench is dug in your garden to capture latent heat </a:t>
          </a:r>
          <a:endParaRPr lang="en-GB" dirty="0"/>
        </a:p>
      </dgm:t>
    </dgm:pt>
    <dgm:pt modelId="{4615CDBD-212E-43F1-B992-9AEC8AA3C864}" type="parTrans" cxnId="{DD7CBAD4-06D9-408C-B8DB-729D6653450F}">
      <dgm:prSet/>
      <dgm:spPr/>
      <dgm:t>
        <a:bodyPr/>
        <a:lstStyle/>
        <a:p>
          <a:endParaRPr lang="en-GB"/>
        </a:p>
      </dgm:t>
    </dgm:pt>
    <dgm:pt modelId="{38E29EB5-7950-442B-A660-11C96B3CFC36}" type="sibTrans" cxnId="{DD7CBAD4-06D9-408C-B8DB-729D6653450F}">
      <dgm:prSet/>
      <dgm:spPr/>
      <dgm:t>
        <a:bodyPr/>
        <a:lstStyle/>
        <a:p>
          <a:endParaRPr lang="en-GB"/>
        </a:p>
      </dgm:t>
    </dgm:pt>
    <dgm:pt modelId="{37D79E79-DBA0-4D30-96E8-A1A49978490A}">
      <dgm:prSet/>
      <dgm:spPr/>
      <dgm:t>
        <a:bodyPr/>
        <a:lstStyle/>
        <a:p>
          <a:pPr rtl="0"/>
          <a:r>
            <a:rPr lang="en-GB" dirty="0" smtClean="0"/>
            <a:t>bio fuels – crops can now be grown to produce fuels when distilled </a:t>
          </a:r>
          <a:endParaRPr lang="en-GB" dirty="0"/>
        </a:p>
      </dgm:t>
    </dgm:pt>
    <dgm:pt modelId="{790905B4-5560-4A82-AC18-DCEDAAF250DC}" type="parTrans" cxnId="{926E2565-2028-4EE5-B7ED-F27FC0BD862B}">
      <dgm:prSet/>
      <dgm:spPr/>
      <dgm:t>
        <a:bodyPr/>
        <a:lstStyle/>
        <a:p>
          <a:endParaRPr lang="en-GB"/>
        </a:p>
      </dgm:t>
    </dgm:pt>
    <dgm:pt modelId="{EF79108B-C0BD-44A0-8E78-06EF7C749366}" type="sibTrans" cxnId="{926E2565-2028-4EE5-B7ED-F27FC0BD862B}">
      <dgm:prSet/>
      <dgm:spPr/>
      <dgm:t>
        <a:bodyPr/>
        <a:lstStyle/>
        <a:p>
          <a:endParaRPr lang="en-GB"/>
        </a:p>
      </dgm:t>
    </dgm:pt>
    <dgm:pt modelId="{C55B2011-08C4-4A66-A86B-52D6161EB063}">
      <dgm:prSet/>
      <dgm:spPr/>
      <dgm:t>
        <a:bodyPr/>
        <a:lstStyle/>
        <a:p>
          <a:pPr rtl="0"/>
          <a:r>
            <a:rPr lang="en-GB" dirty="0" smtClean="0"/>
            <a:t>wave turbines hydroelectric schemes </a:t>
          </a:r>
          <a:endParaRPr lang="en-GB" dirty="0"/>
        </a:p>
      </dgm:t>
    </dgm:pt>
    <dgm:pt modelId="{0D266F52-28DB-42E4-BEBA-162CEE26CFEC}" type="parTrans" cxnId="{123F8D04-CB4A-4A7D-9D95-A8C04BD2C25B}">
      <dgm:prSet/>
      <dgm:spPr/>
      <dgm:t>
        <a:bodyPr/>
        <a:lstStyle/>
        <a:p>
          <a:endParaRPr lang="en-GB"/>
        </a:p>
      </dgm:t>
    </dgm:pt>
    <dgm:pt modelId="{635AF3AB-E936-43B1-939B-D252F4010B32}" type="sibTrans" cxnId="{123F8D04-CB4A-4A7D-9D95-A8C04BD2C25B}">
      <dgm:prSet/>
      <dgm:spPr/>
      <dgm:t>
        <a:bodyPr/>
        <a:lstStyle/>
        <a:p>
          <a:endParaRPr lang="en-GB"/>
        </a:p>
      </dgm:t>
    </dgm:pt>
    <dgm:pt modelId="{F98D40E0-3DEE-4BAF-8469-15672C6EE6E8}">
      <dgm:prSet/>
      <dgm:spPr/>
      <dgm:t>
        <a:bodyPr/>
        <a:lstStyle/>
        <a:p>
          <a:pPr rtl="0"/>
          <a:r>
            <a:rPr lang="en-GB" dirty="0" smtClean="0"/>
            <a:t>hydrogen fuel cells.</a:t>
          </a:r>
          <a:endParaRPr lang="en-GB" dirty="0"/>
        </a:p>
      </dgm:t>
    </dgm:pt>
    <dgm:pt modelId="{A884AA09-DA9E-4BBA-97F4-68479E24EBBE}" type="parTrans" cxnId="{94502CC8-D2A8-4BC1-96A3-E359A065FCCF}">
      <dgm:prSet/>
      <dgm:spPr/>
      <dgm:t>
        <a:bodyPr/>
        <a:lstStyle/>
        <a:p>
          <a:endParaRPr lang="en-GB"/>
        </a:p>
      </dgm:t>
    </dgm:pt>
    <dgm:pt modelId="{456A369B-47BD-473B-AEE1-4D939721A5BF}" type="sibTrans" cxnId="{94502CC8-D2A8-4BC1-96A3-E359A065FCCF}">
      <dgm:prSet/>
      <dgm:spPr/>
      <dgm:t>
        <a:bodyPr/>
        <a:lstStyle/>
        <a:p>
          <a:endParaRPr lang="en-GB"/>
        </a:p>
      </dgm:t>
    </dgm:pt>
    <dgm:pt modelId="{E7B48113-F4FD-49BC-A65C-C664828D5F75}" type="pres">
      <dgm:prSet presAssocID="{89D52BDA-6095-4934-9F50-4DAC4219428C}" presName="linear" presStyleCnt="0">
        <dgm:presLayoutVars>
          <dgm:animLvl val="lvl"/>
          <dgm:resizeHandles val="exact"/>
        </dgm:presLayoutVars>
      </dgm:prSet>
      <dgm:spPr/>
    </dgm:pt>
    <dgm:pt modelId="{B20F3FA7-F0FD-483D-99F8-2640A574A280}" type="pres">
      <dgm:prSet presAssocID="{5B203A40-70A2-4179-9226-C2168968534B}" presName="parentText" presStyleLbl="node1" presStyleIdx="0" presStyleCnt="6">
        <dgm:presLayoutVars>
          <dgm:chMax val="0"/>
          <dgm:bulletEnabled val="1"/>
        </dgm:presLayoutVars>
      </dgm:prSet>
      <dgm:spPr/>
    </dgm:pt>
    <dgm:pt modelId="{D3BD85E6-A335-43FB-8079-F898A954883D}" type="pres">
      <dgm:prSet presAssocID="{9745DC61-B75F-4B21-BF60-7DA594C08319}" presName="spacer" presStyleCnt="0"/>
      <dgm:spPr/>
    </dgm:pt>
    <dgm:pt modelId="{1F34AA49-FBBA-4F6B-9CC2-CF520AB5EFC8}" type="pres">
      <dgm:prSet presAssocID="{785685B1-02B8-4F38-90E9-9E4F152E2EE6}" presName="parentText" presStyleLbl="node1" presStyleIdx="1" presStyleCnt="6">
        <dgm:presLayoutVars>
          <dgm:chMax val="0"/>
          <dgm:bulletEnabled val="1"/>
        </dgm:presLayoutVars>
      </dgm:prSet>
      <dgm:spPr/>
    </dgm:pt>
    <dgm:pt modelId="{3E753499-F5EA-40EA-B837-9573B3E8AFEB}" type="pres">
      <dgm:prSet presAssocID="{672A6766-A2F8-425E-82C4-6B6361A1DBB7}" presName="spacer" presStyleCnt="0"/>
      <dgm:spPr/>
    </dgm:pt>
    <dgm:pt modelId="{C4050079-1464-47E1-BF32-23D0B03FB3E7}" type="pres">
      <dgm:prSet presAssocID="{3C17DD0B-C82F-4E44-8A25-B341DFCD2BE6}" presName="parentText" presStyleLbl="node1" presStyleIdx="2" presStyleCnt="6">
        <dgm:presLayoutVars>
          <dgm:chMax val="0"/>
          <dgm:bulletEnabled val="1"/>
        </dgm:presLayoutVars>
      </dgm:prSet>
      <dgm:spPr/>
    </dgm:pt>
    <dgm:pt modelId="{DA6CD3E6-07EB-44F1-A133-CBB40BFDA070}" type="pres">
      <dgm:prSet presAssocID="{38E29EB5-7950-442B-A660-11C96B3CFC36}" presName="spacer" presStyleCnt="0"/>
      <dgm:spPr/>
    </dgm:pt>
    <dgm:pt modelId="{FC11C80C-2C3D-4A89-91E4-6C763D92E29D}" type="pres">
      <dgm:prSet presAssocID="{37D79E79-DBA0-4D30-96E8-A1A49978490A}" presName="parentText" presStyleLbl="node1" presStyleIdx="3" presStyleCnt="6">
        <dgm:presLayoutVars>
          <dgm:chMax val="0"/>
          <dgm:bulletEnabled val="1"/>
        </dgm:presLayoutVars>
      </dgm:prSet>
      <dgm:spPr/>
    </dgm:pt>
    <dgm:pt modelId="{8ED59688-97E9-454C-BB62-B720F1C40208}" type="pres">
      <dgm:prSet presAssocID="{EF79108B-C0BD-44A0-8E78-06EF7C749366}" presName="spacer" presStyleCnt="0"/>
      <dgm:spPr/>
    </dgm:pt>
    <dgm:pt modelId="{DB4C3A2F-1061-4CB5-96EA-3C47C883690B}" type="pres">
      <dgm:prSet presAssocID="{C55B2011-08C4-4A66-A86B-52D6161EB063}" presName="parentText" presStyleLbl="node1" presStyleIdx="4" presStyleCnt="6">
        <dgm:presLayoutVars>
          <dgm:chMax val="0"/>
          <dgm:bulletEnabled val="1"/>
        </dgm:presLayoutVars>
      </dgm:prSet>
      <dgm:spPr/>
    </dgm:pt>
    <dgm:pt modelId="{D00DBE54-C22E-4CA5-9D50-3E4C3EC8FFCE}" type="pres">
      <dgm:prSet presAssocID="{635AF3AB-E936-43B1-939B-D252F4010B32}" presName="spacer" presStyleCnt="0"/>
      <dgm:spPr/>
    </dgm:pt>
    <dgm:pt modelId="{2200F40D-D9E8-4430-BFEB-570A533AAB4F}" type="pres">
      <dgm:prSet presAssocID="{F98D40E0-3DEE-4BAF-8469-15672C6EE6E8}" presName="parentText" presStyleLbl="node1" presStyleIdx="5" presStyleCnt="6">
        <dgm:presLayoutVars>
          <dgm:chMax val="0"/>
          <dgm:bulletEnabled val="1"/>
        </dgm:presLayoutVars>
      </dgm:prSet>
      <dgm:spPr/>
    </dgm:pt>
  </dgm:ptLst>
  <dgm:cxnLst>
    <dgm:cxn modelId="{C89C935D-587F-4AB0-B7E1-30E65E0CE972}" type="presOf" srcId="{5B203A40-70A2-4179-9226-C2168968534B}" destId="{B20F3FA7-F0FD-483D-99F8-2640A574A280}" srcOrd="0" destOrd="0" presId="urn:microsoft.com/office/officeart/2005/8/layout/vList2"/>
    <dgm:cxn modelId="{C43D2D1E-7E38-4C1E-8195-9F845A3D77F4}" type="presOf" srcId="{37D79E79-DBA0-4D30-96E8-A1A49978490A}" destId="{FC11C80C-2C3D-4A89-91E4-6C763D92E29D}" srcOrd="0" destOrd="0" presId="urn:microsoft.com/office/officeart/2005/8/layout/vList2"/>
    <dgm:cxn modelId="{C8C3379E-8576-4F6B-A122-04C6915D8F9B}" srcId="{89D52BDA-6095-4934-9F50-4DAC4219428C}" destId="{5B203A40-70A2-4179-9226-C2168968534B}" srcOrd="0" destOrd="0" parTransId="{C3D21858-6C83-40D2-9709-1A0FE184499F}" sibTransId="{9745DC61-B75F-4B21-BF60-7DA594C08319}"/>
    <dgm:cxn modelId="{AFCE0385-1346-434F-A7C9-3D7952562528}" srcId="{89D52BDA-6095-4934-9F50-4DAC4219428C}" destId="{785685B1-02B8-4F38-90E9-9E4F152E2EE6}" srcOrd="1" destOrd="0" parTransId="{0AE7BE79-430B-45C2-9634-281C1071270B}" sibTransId="{672A6766-A2F8-425E-82C4-6B6361A1DBB7}"/>
    <dgm:cxn modelId="{A0A4A59C-D5F4-40D8-B0EC-A1E5ED360D16}" type="presOf" srcId="{89D52BDA-6095-4934-9F50-4DAC4219428C}" destId="{E7B48113-F4FD-49BC-A65C-C664828D5F75}" srcOrd="0" destOrd="0" presId="urn:microsoft.com/office/officeart/2005/8/layout/vList2"/>
    <dgm:cxn modelId="{123F8D04-CB4A-4A7D-9D95-A8C04BD2C25B}" srcId="{89D52BDA-6095-4934-9F50-4DAC4219428C}" destId="{C55B2011-08C4-4A66-A86B-52D6161EB063}" srcOrd="4" destOrd="0" parTransId="{0D266F52-28DB-42E4-BEBA-162CEE26CFEC}" sibTransId="{635AF3AB-E936-43B1-939B-D252F4010B32}"/>
    <dgm:cxn modelId="{DD7CBAD4-06D9-408C-B8DB-729D6653450F}" srcId="{89D52BDA-6095-4934-9F50-4DAC4219428C}" destId="{3C17DD0B-C82F-4E44-8A25-B341DFCD2BE6}" srcOrd="2" destOrd="0" parTransId="{4615CDBD-212E-43F1-B992-9AEC8AA3C864}" sibTransId="{38E29EB5-7950-442B-A660-11C96B3CFC36}"/>
    <dgm:cxn modelId="{94502CC8-D2A8-4BC1-96A3-E359A065FCCF}" srcId="{89D52BDA-6095-4934-9F50-4DAC4219428C}" destId="{F98D40E0-3DEE-4BAF-8469-15672C6EE6E8}" srcOrd="5" destOrd="0" parTransId="{A884AA09-DA9E-4BBA-97F4-68479E24EBBE}" sibTransId="{456A369B-47BD-473B-AEE1-4D939721A5BF}"/>
    <dgm:cxn modelId="{DDF5330C-A878-43FE-A42E-FB64DDB8979B}" type="presOf" srcId="{F98D40E0-3DEE-4BAF-8469-15672C6EE6E8}" destId="{2200F40D-D9E8-4430-BFEB-570A533AAB4F}" srcOrd="0" destOrd="0" presId="urn:microsoft.com/office/officeart/2005/8/layout/vList2"/>
    <dgm:cxn modelId="{926E2565-2028-4EE5-B7ED-F27FC0BD862B}" srcId="{89D52BDA-6095-4934-9F50-4DAC4219428C}" destId="{37D79E79-DBA0-4D30-96E8-A1A49978490A}" srcOrd="3" destOrd="0" parTransId="{790905B4-5560-4A82-AC18-DCEDAAF250DC}" sibTransId="{EF79108B-C0BD-44A0-8E78-06EF7C749366}"/>
    <dgm:cxn modelId="{A5B95F35-38FB-4137-9A51-7485BAD53709}" type="presOf" srcId="{785685B1-02B8-4F38-90E9-9E4F152E2EE6}" destId="{1F34AA49-FBBA-4F6B-9CC2-CF520AB5EFC8}" srcOrd="0" destOrd="0" presId="urn:microsoft.com/office/officeart/2005/8/layout/vList2"/>
    <dgm:cxn modelId="{C43BD629-6035-4360-A67F-5452B992E3EB}" type="presOf" srcId="{3C17DD0B-C82F-4E44-8A25-B341DFCD2BE6}" destId="{C4050079-1464-47E1-BF32-23D0B03FB3E7}" srcOrd="0" destOrd="0" presId="urn:microsoft.com/office/officeart/2005/8/layout/vList2"/>
    <dgm:cxn modelId="{70E4F6E8-F0B3-4538-B131-210A079F8DBA}" type="presOf" srcId="{C55B2011-08C4-4A66-A86B-52D6161EB063}" destId="{DB4C3A2F-1061-4CB5-96EA-3C47C883690B}" srcOrd="0" destOrd="0" presId="urn:microsoft.com/office/officeart/2005/8/layout/vList2"/>
    <dgm:cxn modelId="{096EAFB1-E611-4118-B5DD-393FEF47E928}" type="presParOf" srcId="{E7B48113-F4FD-49BC-A65C-C664828D5F75}" destId="{B20F3FA7-F0FD-483D-99F8-2640A574A280}" srcOrd="0" destOrd="0" presId="urn:microsoft.com/office/officeart/2005/8/layout/vList2"/>
    <dgm:cxn modelId="{1D5B6DE3-31D0-48F0-97BB-954DCBABAAF0}" type="presParOf" srcId="{E7B48113-F4FD-49BC-A65C-C664828D5F75}" destId="{D3BD85E6-A335-43FB-8079-F898A954883D}" srcOrd="1" destOrd="0" presId="urn:microsoft.com/office/officeart/2005/8/layout/vList2"/>
    <dgm:cxn modelId="{8C73209B-B117-427B-A275-320876589C57}" type="presParOf" srcId="{E7B48113-F4FD-49BC-A65C-C664828D5F75}" destId="{1F34AA49-FBBA-4F6B-9CC2-CF520AB5EFC8}" srcOrd="2" destOrd="0" presId="urn:microsoft.com/office/officeart/2005/8/layout/vList2"/>
    <dgm:cxn modelId="{8E6B46FC-0F4F-4BFD-A531-3ED670CC8B82}" type="presParOf" srcId="{E7B48113-F4FD-49BC-A65C-C664828D5F75}" destId="{3E753499-F5EA-40EA-B837-9573B3E8AFEB}" srcOrd="3" destOrd="0" presId="urn:microsoft.com/office/officeart/2005/8/layout/vList2"/>
    <dgm:cxn modelId="{DF841046-8CC5-4E04-9A66-F99BAC93A90D}" type="presParOf" srcId="{E7B48113-F4FD-49BC-A65C-C664828D5F75}" destId="{C4050079-1464-47E1-BF32-23D0B03FB3E7}" srcOrd="4" destOrd="0" presId="urn:microsoft.com/office/officeart/2005/8/layout/vList2"/>
    <dgm:cxn modelId="{F6536D51-3A9C-4394-AE87-133F72870222}" type="presParOf" srcId="{E7B48113-F4FD-49BC-A65C-C664828D5F75}" destId="{DA6CD3E6-07EB-44F1-A133-CBB40BFDA070}" srcOrd="5" destOrd="0" presId="urn:microsoft.com/office/officeart/2005/8/layout/vList2"/>
    <dgm:cxn modelId="{EFD48B1B-BEEB-4B3F-9137-2B6C217A77D9}" type="presParOf" srcId="{E7B48113-F4FD-49BC-A65C-C664828D5F75}" destId="{FC11C80C-2C3D-4A89-91E4-6C763D92E29D}" srcOrd="6" destOrd="0" presId="urn:microsoft.com/office/officeart/2005/8/layout/vList2"/>
    <dgm:cxn modelId="{61D2C0D3-F433-4929-964B-699AA7D250E9}" type="presParOf" srcId="{E7B48113-F4FD-49BC-A65C-C664828D5F75}" destId="{8ED59688-97E9-454C-BB62-B720F1C40208}" srcOrd="7" destOrd="0" presId="urn:microsoft.com/office/officeart/2005/8/layout/vList2"/>
    <dgm:cxn modelId="{8A3B50AF-4873-46EB-93C3-547777233BAD}" type="presParOf" srcId="{E7B48113-F4FD-49BC-A65C-C664828D5F75}" destId="{DB4C3A2F-1061-4CB5-96EA-3C47C883690B}" srcOrd="8" destOrd="0" presId="urn:microsoft.com/office/officeart/2005/8/layout/vList2"/>
    <dgm:cxn modelId="{E6E43C13-A2B3-4EB3-9B72-1AFB1BBCF5C5}" type="presParOf" srcId="{E7B48113-F4FD-49BC-A65C-C664828D5F75}" destId="{D00DBE54-C22E-4CA5-9D50-3E4C3EC8FFCE}" srcOrd="9" destOrd="0" presId="urn:microsoft.com/office/officeart/2005/8/layout/vList2"/>
    <dgm:cxn modelId="{A58AA592-7EBD-4543-B571-74852B2C650F}" type="presParOf" srcId="{E7B48113-F4FD-49BC-A65C-C664828D5F75}" destId="{2200F40D-D9E8-4430-BFEB-570A533AAB4F}" srcOrd="1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716E9868-11A9-4E1D-B9C6-C73F275051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9E3CCFFA-D90C-4F8A-B66B-75CF62916308}">
      <dgm:prSet/>
      <dgm:spPr/>
      <dgm:t>
        <a:bodyPr/>
        <a:lstStyle/>
        <a:p>
          <a:pPr rtl="0"/>
          <a:r>
            <a:rPr lang="en-GB" dirty="0" smtClean="0"/>
            <a:t>Specification of renewable materials</a:t>
          </a:r>
          <a:br>
            <a:rPr lang="en-GB" dirty="0" smtClean="0"/>
          </a:br>
          <a:endParaRPr lang="en-GB" dirty="0"/>
        </a:p>
      </dgm:t>
    </dgm:pt>
    <dgm:pt modelId="{36914768-11F8-4807-80D0-7AB4D4C654C5}" type="parTrans" cxnId="{54F4ED0D-6C4C-4FD8-9B2B-709F94115441}">
      <dgm:prSet/>
      <dgm:spPr/>
      <dgm:t>
        <a:bodyPr/>
        <a:lstStyle/>
        <a:p>
          <a:endParaRPr lang="en-GB"/>
        </a:p>
      </dgm:t>
    </dgm:pt>
    <dgm:pt modelId="{82A3A9B7-3A57-48AC-BB28-ED1453290094}" type="sibTrans" cxnId="{54F4ED0D-6C4C-4FD8-9B2B-709F94115441}">
      <dgm:prSet/>
      <dgm:spPr/>
      <dgm:t>
        <a:bodyPr/>
        <a:lstStyle/>
        <a:p>
          <a:endParaRPr lang="en-GB"/>
        </a:p>
      </dgm:t>
    </dgm:pt>
    <dgm:pt modelId="{6929F683-4215-467C-8444-FDD3EB8B09AB}" type="pres">
      <dgm:prSet presAssocID="{716E9868-11A9-4E1D-B9C6-C73F27505199}" presName="linear" presStyleCnt="0">
        <dgm:presLayoutVars>
          <dgm:animLvl val="lvl"/>
          <dgm:resizeHandles val="exact"/>
        </dgm:presLayoutVars>
      </dgm:prSet>
      <dgm:spPr/>
    </dgm:pt>
    <dgm:pt modelId="{FF2CD549-9744-4A20-BD90-4049D581C019}" type="pres">
      <dgm:prSet presAssocID="{9E3CCFFA-D90C-4F8A-B66B-75CF62916308}" presName="parentText" presStyleLbl="node1" presStyleIdx="0" presStyleCnt="1">
        <dgm:presLayoutVars>
          <dgm:chMax val="0"/>
          <dgm:bulletEnabled val="1"/>
        </dgm:presLayoutVars>
      </dgm:prSet>
      <dgm:spPr/>
    </dgm:pt>
  </dgm:ptLst>
  <dgm:cxnLst>
    <dgm:cxn modelId="{54F4ED0D-6C4C-4FD8-9B2B-709F94115441}" srcId="{716E9868-11A9-4E1D-B9C6-C73F27505199}" destId="{9E3CCFFA-D90C-4F8A-B66B-75CF62916308}" srcOrd="0" destOrd="0" parTransId="{36914768-11F8-4807-80D0-7AB4D4C654C5}" sibTransId="{82A3A9B7-3A57-48AC-BB28-ED1453290094}"/>
    <dgm:cxn modelId="{2FAAC858-F468-4BC8-8129-9E7FC017BF21}" type="presOf" srcId="{9E3CCFFA-D90C-4F8A-B66B-75CF62916308}" destId="{FF2CD549-9744-4A20-BD90-4049D581C019}" srcOrd="0" destOrd="0" presId="urn:microsoft.com/office/officeart/2005/8/layout/vList2"/>
    <dgm:cxn modelId="{74370F18-2CC8-4449-BC61-A341352784BD}" type="presOf" srcId="{716E9868-11A9-4E1D-B9C6-C73F27505199}" destId="{6929F683-4215-467C-8444-FDD3EB8B09AB}" srcOrd="0" destOrd="0" presId="urn:microsoft.com/office/officeart/2005/8/layout/vList2"/>
    <dgm:cxn modelId="{CC56D41B-021B-49E9-A62E-FBA37AF1629F}" type="presParOf" srcId="{6929F683-4215-467C-8444-FDD3EB8B09AB}" destId="{FF2CD549-9744-4A20-BD90-4049D581C019}" srcOrd="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E2C39423-D65A-4494-9D42-2BC693E7DF78}" type="doc">
      <dgm:prSet loTypeId="urn:microsoft.com/office/officeart/2005/8/layout/vList2" loCatId="list" qsTypeId="urn:microsoft.com/office/officeart/2005/8/quickstyle/3d2" qsCatId="3D" csTypeId="urn:microsoft.com/office/officeart/2005/8/colors/colorful4" csCatId="colorful"/>
      <dgm:spPr/>
      <dgm:t>
        <a:bodyPr/>
        <a:lstStyle/>
        <a:p>
          <a:endParaRPr lang="en-GB"/>
        </a:p>
      </dgm:t>
    </dgm:pt>
    <dgm:pt modelId="{B69509DD-9537-42F1-9153-7E0A390F1064}">
      <dgm:prSet/>
      <dgm:spPr/>
      <dgm:t>
        <a:bodyPr/>
        <a:lstStyle/>
        <a:p>
          <a:pPr rtl="0"/>
          <a:r>
            <a:rPr lang="en-GB" dirty="0" smtClean="0"/>
            <a:t>This technology in construction is slowly developing. Sheep’s wool insulation is a natural product that is renewable, is very efficient at thermal insulation and breathes with humidity. </a:t>
          </a:r>
          <a:endParaRPr lang="en-GB" dirty="0"/>
        </a:p>
      </dgm:t>
    </dgm:pt>
    <dgm:pt modelId="{4A151DAC-EF3C-455D-A0A0-BA7994F9DDC5}" type="parTrans" cxnId="{5E2B08F3-5078-4CFA-B63B-DFBA6021898E}">
      <dgm:prSet/>
      <dgm:spPr/>
      <dgm:t>
        <a:bodyPr/>
        <a:lstStyle/>
        <a:p>
          <a:endParaRPr lang="en-GB"/>
        </a:p>
      </dgm:t>
    </dgm:pt>
    <dgm:pt modelId="{D8F7DF67-3FBC-4CE2-AFFC-D18E9B3B1A77}" type="sibTrans" cxnId="{5E2B08F3-5078-4CFA-B63B-DFBA6021898E}">
      <dgm:prSet/>
      <dgm:spPr/>
      <dgm:t>
        <a:bodyPr/>
        <a:lstStyle/>
        <a:p>
          <a:endParaRPr lang="en-GB"/>
        </a:p>
      </dgm:t>
    </dgm:pt>
    <dgm:pt modelId="{E7BFBD71-DD9C-4523-B844-67D883B71DEE}">
      <dgm:prSet/>
      <dgm:spPr/>
      <dgm:t>
        <a:bodyPr/>
        <a:lstStyle/>
        <a:p>
          <a:pPr rtl="0"/>
          <a:r>
            <a:rPr lang="en-GB" dirty="0" smtClean="0"/>
            <a:t>Recycled newspaper and paper products can be used to form cellulose loose fill insulation for lofts. Cedar timber cladding is a renewable material that can be used on the exterior of houses, with excellent green properties. Green roofs that are manufactured from selected plants can now be used as a weatherproof covering that is natural and renewable.</a:t>
          </a:r>
          <a:endParaRPr lang="en-GB" dirty="0"/>
        </a:p>
      </dgm:t>
    </dgm:pt>
    <dgm:pt modelId="{26E307E8-F0B5-470E-BE1F-CEADCADD6415}" type="parTrans" cxnId="{C89BDFE7-A90E-4563-A79D-51E94DFBAFA3}">
      <dgm:prSet/>
      <dgm:spPr/>
      <dgm:t>
        <a:bodyPr/>
        <a:lstStyle/>
        <a:p>
          <a:endParaRPr lang="en-GB"/>
        </a:p>
      </dgm:t>
    </dgm:pt>
    <dgm:pt modelId="{B758F2B8-A956-4A12-8A61-75FBB37F8C4B}" type="sibTrans" cxnId="{C89BDFE7-A90E-4563-A79D-51E94DFBAFA3}">
      <dgm:prSet/>
      <dgm:spPr/>
      <dgm:t>
        <a:bodyPr/>
        <a:lstStyle/>
        <a:p>
          <a:endParaRPr lang="en-GB"/>
        </a:p>
      </dgm:t>
    </dgm:pt>
    <dgm:pt modelId="{A0F1F80B-0BC4-4761-8C58-D13DF2855BD5}" type="pres">
      <dgm:prSet presAssocID="{E2C39423-D65A-4494-9D42-2BC693E7DF78}" presName="linear" presStyleCnt="0">
        <dgm:presLayoutVars>
          <dgm:animLvl val="lvl"/>
          <dgm:resizeHandles val="exact"/>
        </dgm:presLayoutVars>
      </dgm:prSet>
      <dgm:spPr/>
    </dgm:pt>
    <dgm:pt modelId="{5C57B97C-24AA-416E-A53C-C030FB065F70}" type="pres">
      <dgm:prSet presAssocID="{B69509DD-9537-42F1-9153-7E0A390F1064}" presName="parentText" presStyleLbl="node1" presStyleIdx="0" presStyleCnt="2">
        <dgm:presLayoutVars>
          <dgm:chMax val="0"/>
          <dgm:bulletEnabled val="1"/>
        </dgm:presLayoutVars>
      </dgm:prSet>
      <dgm:spPr/>
    </dgm:pt>
    <dgm:pt modelId="{72EEC1C9-C58C-4324-B432-DDD668478FAB}" type="pres">
      <dgm:prSet presAssocID="{D8F7DF67-3FBC-4CE2-AFFC-D18E9B3B1A77}" presName="spacer" presStyleCnt="0"/>
      <dgm:spPr/>
    </dgm:pt>
    <dgm:pt modelId="{7C111BDF-B281-4163-94F3-542AE8B19536}" type="pres">
      <dgm:prSet presAssocID="{E7BFBD71-DD9C-4523-B844-67D883B71DEE}" presName="parentText" presStyleLbl="node1" presStyleIdx="1" presStyleCnt="2">
        <dgm:presLayoutVars>
          <dgm:chMax val="0"/>
          <dgm:bulletEnabled val="1"/>
        </dgm:presLayoutVars>
      </dgm:prSet>
      <dgm:spPr/>
    </dgm:pt>
  </dgm:ptLst>
  <dgm:cxnLst>
    <dgm:cxn modelId="{5E2B08F3-5078-4CFA-B63B-DFBA6021898E}" srcId="{E2C39423-D65A-4494-9D42-2BC693E7DF78}" destId="{B69509DD-9537-42F1-9153-7E0A390F1064}" srcOrd="0" destOrd="0" parTransId="{4A151DAC-EF3C-455D-A0A0-BA7994F9DDC5}" sibTransId="{D8F7DF67-3FBC-4CE2-AFFC-D18E9B3B1A77}"/>
    <dgm:cxn modelId="{99D67BA6-DDEB-4EBE-86E9-31CF2B2BD462}" type="presOf" srcId="{E7BFBD71-DD9C-4523-B844-67D883B71DEE}" destId="{7C111BDF-B281-4163-94F3-542AE8B19536}" srcOrd="0" destOrd="0" presId="urn:microsoft.com/office/officeart/2005/8/layout/vList2"/>
    <dgm:cxn modelId="{C89BDFE7-A90E-4563-A79D-51E94DFBAFA3}" srcId="{E2C39423-D65A-4494-9D42-2BC693E7DF78}" destId="{E7BFBD71-DD9C-4523-B844-67D883B71DEE}" srcOrd="1" destOrd="0" parTransId="{26E307E8-F0B5-470E-BE1F-CEADCADD6415}" sibTransId="{B758F2B8-A956-4A12-8A61-75FBB37F8C4B}"/>
    <dgm:cxn modelId="{7C3D25F6-BB85-4CC4-9859-3B6712AC71B8}" type="presOf" srcId="{E2C39423-D65A-4494-9D42-2BC693E7DF78}" destId="{A0F1F80B-0BC4-4761-8C58-D13DF2855BD5}" srcOrd="0" destOrd="0" presId="urn:microsoft.com/office/officeart/2005/8/layout/vList2"/>
    <dgm:cxn modelId="{60D76F54-BE22-485B-AC4C-6E835BEB485D}" type="presOf" srcId="{B69509DD-9537-42F1-9153-7E0A390F1064}" destId="{5C57B97C-24AA-416E-A53C-C030FB065F70}" srcOrd="0" destOrd="0" presId="urn:microsoft.com/office/officeart/2005/8/layout/vList2"/>
    <dgm:cxn modelId="{6513B8C9-F4BE-46ED-AE30-DC114B97820C}" type="presParOf" srcId="{A0F1F80B-0BC4-4761-8C58-D13DF2855BD5}" destId="{5C57B97C-24AA-416E-A53C-C030FB065F70}" srcOrd="0" destOrd="0" presId="urn:microsoft.com/office/officeart/2005/8/layout/vList2"/>
    <dgm:cxn modelId="{03045090-DCE6-442A-92D4-175E941A34CB}" type="presParOf" srcId="{A0F1F80B-0BC4-4761-8C58-D13DF2855BD5}" destId="{72EEC1C9-C58C-4324-B432-DDD668478FAB}" srcOrd="1" destOrd="0" presId="urn:microsoft.com/office/officeart/2005/8/layout/vList2"/>
    <dgm:cxn modelId="{A53D80A7-A593-4A94-85A9-52A7A8B5A848}" type="presParOf" srcId="{A0F1F80B-0BC4-4761-8C58-D13DF2855BD5}" destId="{7C111BDF-B281-4163-94F3-542AE8B19536}" srcOrd="2"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1D84198F-4582-4369-9309-B185E8639EB7}" type="doc">
      <dgm:prSet loTypeId="urn:microsoft.com/office/officeart/2005/8/layout/process1" loCatId="process" qsTypeId="urn:microsoft.com/office/officeart/2005/8/quickstyle/3d2" qsCatId="3D" csTypeId="urn:microsoft.com/office/officeart/2005/8/colors/accent6_2" csCatId="accent6"/>
      <dgm:spPr/>
      <dgm:t>
        <a:bodyPr/>
        <a:lstStyle/>
        <a:p>
          <a:endParaRPr lang="en-GB"/>
        </a:p>
      </dgm:t>
    </dgm:pt>
    <dgm:pt modelId="{A4FCCAF5-ECD3-458A-82C1-9660F46CCE6D}">
      <dgm:prSet/>
      <dgm:spPr/>
      <dgm:t>
        <a:bodyPr/>
        <a:lstStyle/>
        <a:p>
          <a:pPr rtl="0"/>
          <a:r>
            <a:rPr lang="en-GB" dirty="0" smtClean="0"/>
            <a:t>Timber engineering is taking strides in maximising the use of timber products to develop joists of the same depth, but using smaller sections of timber built up, that can cover large spans so replacing the use of concrete beams. </a:t>
          </a:r>
          <a:endParaRPr lang="en-GB" dirty="0"/>
        </a:p>
      </dgm:t>
    </dgm:pt>
    <dgm:pt modelId="{706D2DBF-8B64-4F92-B31A-50D2E365E8CA}" type="parTrans" cxnId="{627E95AB-29C8-4577-B3AD-8F1D064D64A5}">
      <dgm:prSet/>
      <dgm:spPr/>
      <dgm:t>
        <a:bodyPr/>
        <a:lstStyle/>
        <a:p>
          <a:endParaRPr lang="en-GB"/>
        </a:p>
      </dgm:t>
    </dgm:pt>
    <dgm:pt modelId="{45E1799B-08DB-4003-9A26-ACDBE62D9A98}" type="sibTrans" cxnId="{627E95AB-29C8-4577-B3AD-8F1D064D64A5}">
      <dgm:prSet/>
      <dgm:spPr/>
      <dgm:t>
        <a:bodyPr/>
        <a:lstStyle/>
        <a:p>
          <a:endParaRPr lang="en-GB"/>
        </a:p>
      </dgm:t>
    </dgm:pt>
    <dgm:pt modelId="{520E6808-EC9F-4048-99E5-ABC78A88E407}">
      <dgm:prSet/>
      <dgm:spPr/>
      <dgm:t>
        <a:bodyPr/>
        <a:lstStyle/>
        <a:p>
          <a:pPr rtl="0"/>
          <a:r>
            <a:rPr lang="en-GB" dirty="0" smtClean="0"/>
            <a:t>Timber beams using recycled timber boarding cores can now be used instead of solid timber joists. These use less timber in their manufacture and are considerably stronger.</a:t>
          </a:r>
          <a:endParaRPr lang="en-GB" dirty="0"/>
        </a:p>
      </dgm:t>
    </dgm:pt>
    <dgm:pt modelId="{CA265BC6-D11C-469B-989D-304DA7DA1A4D}" type="parTrans" cxnId="{50FD0D04-8BF0-4A15-AF88-C99C17D8D518}">
      <dgm:prSet/>
      <dgm:spPr/>
      <dgm:t>
        <a:bodyPr/>
        <a:lstStyle/>
        <a:p>
          <a:endParaRPr lang="en-GB"/>
        </a:p>
      </dgm:t>
    </dgm:pt>
    <dgm:pt modelId="{273911C8-0A85-4D99-9F0E-9B82F361B970}" type="sibTrans" cxnId="{50FD0D04-8BF0-4A15-AF88-C99C17D8D518}">
      <dgm:prSet/>
      <dgm:spPr/>
      <dgm:t>
        <a:bodyPr/>
        <a:lstStyle/>
        <a:p>
          <a:endParaRPr lang="en-GB"/>
        </a:p>
      </dgm:t>
    </dgm:pt>
    <dgm:pt modelId="{599081E9-9A5C-43AC-85D0-7CF89CA71EC1}" type="pres">
      <dgm:prSet presAssocID="{1D84198F-4582-4369-9309-B185E8639EB7}" presName="Name0" presStyleCnt="0">
        <dgm:presLayoutVars>
          <dgm:dir/>
          <dgm:resizeHandles val="exact"/>
        </dgm:presLayoutVars>
      </dgm:prSet>
      <dgm:spPr/>
    </dgm:pt>
    <dgm:pt modelId="{879122A3-7ECB-41B1-B1B0-8A9AF9C5D2CE}" type="pres">
      <dgm:prSet presAssocID="{A4FCCAF5-ECD3-458A-82C1-9660F46CCE6D}" presName="node" presStyleLbl="node1" presStyleIdx="0" presStyleCnt="2">
        <dgm:presLayoutVars>
          <dgm:bulletEnabled val="1"/>
        </dgm:presLayoutVars>
      </dgm:prSet>
      <dgm:spPr/>
    </dgm:pt>
    <dgm:pt modelId="{2CF41B91-1E35-41CC-A649-61FD9D8C0D9E}" type="pres">
      <dgm:prSet presAssocID="{45E1799B-08DB-4003-9A26-ACDBE62D9A98}" presName="sibTrans" presStyleLbl="sibTrans2D1" presStyleIdx="0" presStyleCnt="1"/>
      <dgm:spPr/>
    </dgm:pt>
    <dgm:pt modelId="{F7FAB712-05AC-4625-801F-798E14D0C21B}" type="pres">
      <dgm:prSet presAssocID="{45E1799B-08DB-4003-9A26-ACDBE62D9A98}" presName="connectorText" presStyleLbl="sibTrans2D1" presStyleIdx="0" presStyleCnt="1"/>
      <dgm:spPr/>
    </dgm:pt>
    <dgm:pt modelId="{79607A22-EA8F-4941-9B94-9475FF61E180}" type="pres">
      <dgm:prSet presAssocID="{520E6808-EC9F-4048-99E5-ABC78A88E407}" presName="node" presStyleLbl="node1" presStyleIdx="1" presStyleCnt="2">
        <dgm:presLayoutVars>
          <dgm:bulletEnabled val="1"/>
        </dgm:presLayoutVars>
      </dgm:prSet>
      <dgm:spPr/>
    </dgm:pt>
  </dgm:ptLst>
  <dgm:cxnLst>
    <dgm:cxn modelId="{2FF1EC3F-20B7-437D-97D9-99082AD48E43}" type="presOf" srcId="{520E6808-EC9F-4048-99E5-ABC78A88E407}" destId="{79607A22-EA8F-4941-9B94-9475FF61E180}" srcOrd="0" destOrd="0" presId="urn:microsoft.com/office/officeart/2005/8/layout/process1"/>
    <dgm:cxn modelId="{0FF99E4D-E2D1-43D6-969A-BE1DE1F1CE28}" type="presOf" srcId="{1D84198F-4582-4369-9309-B185E8639EB7}" destId="{599081E9-9A5C-43AC-85D0-7CF89CA71EC1}" srcOrd="0" destOrd="0" presId="urn:microsoft.com/office/officeart/2005/8/layout/process1"/>
    <dgm:cxn modelId="{F2C4C6DD-179F-4170-AD07-DC0016187420}" type="presOf" srcId="{45E1799B-08DB-4003-9A26-ACDBE62D9A98}" destId="{2CF41B91-1E35-41CC-A649-61FD9D8C0D9E}" srcOrd="0" destOrd="0" presId="urn:microsoft.com/office/officeart/2005/8/layout/process1"/>
    <dgm:cxn modelId="{627E95AB-29C8-4577-B3AD-8F1D064D64A5}" srcId="{1D84198F-4582-4369-9309-B185E8639EB7}" destId="{A4FCCAF5-ECD3-458A-82C1-9660F46CCE6D}" srcOrd="0" destOrd="0" parTransId="{706D2DBF-8B64-4F92-B31A-50D2E365E8CA}" sibTransId="{45E1799B-08DB-4003-9A26-ACDBE62D9A98}"/>
    <dgm:cxn modelId="{8ACF30A7-A88C-4E1E-BE22-E80ABE5AFDB3}" type="presOf" srcId="{A4FCCAF5-ECD3-458A-82C1-9660F46CCE6D}" destId="{879122A3-7ECB-41B1-B1B0-8A9AF9C5D2CE}" srcOrd="0" destOrd="0" presId="urn:microsoft.com/office/officeart/2005/8/layout/process1"/>
    <dgm:cxn modelId="{BAF3734C-0156-4669-AB2F-0DF357F9D6EB}" type="presOf" srcId="{45E1799B-08DB-4003-9A26-ACDBE62D9A98}" destId="{F7FAB712-05AC-4625-801F-798E14D0C21B}" srcOrd="1" destOrd="0" presId="urn:microsoft.com/office/officeart/2005/8/layout/process1"/>
    <dgm:cxn modelId="{50FD0D04-8BF0-4A15-AF88-C99C17D8D518}" srcId="{1D84198F-4582-4369-9309-B185E8639EB7}" destId="{520E6808-EC9F-4048-99E5-ABC78A88E407}" srcOrd="1" destOrd="0" parTransId="{CA265BC6-D11C-469B-989D-304DA7DA1A4D}" sibTransId="{273911C8-0A85-4D99-9F0E-9B82F361B970}"/>
    <dgm:cxn modelId="{13CB8CB1-3BB6-4E55-99BF-4ECF85C89A97}" type="presParOf" srcId="{599081E9-9A5C-43AC-85D0-7CF89CA71EC1}" destId="{879122A3-7ECB-41B1-B1B0-8A9AF9C5D2CE}" srcOrd="0" destOrd="0" presId="urn:microsoft.com/office/officeart/2005/8/layout/process1"/>
    <dgm:cxn modelId="{643B002F-A740-4C51-99D3-1CF6BA6B623E}" type="presParOf" srcId="{599081E9-9A5C-43AC-85D0-7CF89CA71EC1}" destId="{2CF41B91-1E35-41CC-A649-61FD9D8C0D9E}" srcOrd="1" destOrd="0" presId="urn:microsoft.com/office/officeart/2005/8/layout/process1"/>
    <dgm:cxn modelId="{27AA3C48-A13B-4959-8374-57018C197A3F}" type="presParOf" srcId="{2CF41B91-1E35-41CC-A649-61FD9D8C0D9E}" destId="{F7FAB712-05AC-4625-801F-798E14D0C21B}" srcOrd="0" destOrd="0" presId="urn:microsoft.com/office/officeart/2005/8/layout/process1"/>
    <dgm:cxn modelId="{C523D2AE-A12B-4780-A115-82586C3C01F6}" type="presParOf" srcId="{599081E9-9A5C-43AC-85D0-7CF89CA71EC1}" destId="{79607A22-EA8F-4941-9B94-9475FF61E180}" srcOrd="2" destOrd="0" presId="urn:microsoft.com/office/officeart/2005/8/layout/process1"/>
  </dgm:cxnLst>
  <dgm:bg/>
  <dgm:whole/>
</dgm:dataModel>
</file>

<file path=ppt/diagrams/data19.xml><?xml version="1.0" encoding="utf-8"?>
<dgm:dataModel xmlns:dgm="http://schemas.openxmlformats.org/drawingml/2006/diagram" xmlns:a="http://schemas.openxmlformats.org/drawingml/2006/main">
  <dgm:ptLst>
    <dgm:pt modelId="{2012978B-1F3C-4E7F-90D7-11C98918A5E0}" type="doc">
      <dgm:prSet loTypeId="urn:microsoft.com/office/officeart/2005/8/layout/process1" loCatId="process" qsTypeId="urn:microsoft.com/office/officeart/2005/8/quickstyle/3d2" qsCatId="3D" csTypeId="urn:microsoft.com/office/officeart/2005/8/colors/accent1_2" csCatId="accent1"/>
      <dgm:spPr/>
      <dgm:t>
        <a:bodyPr/>
        <a:lstStyle/>
        <a:p>
          <a:endParaRPr lang="en-GB"/>
        </a:p>
      </dgm:t>
    </dgm:pt>
    <dgm:pt modelId="{60A79013-13E7-440E-941B-1B59FEDF473A}">
      <dgm:prSet/>
      <dgm:spPr/>
      <dgm:t>
        <a:bodyPr/>
        <a:lstStyle/>
        <a:p>
          <a:pPr rtl="0"/>
          <a:r>
            <a:rPr lang="en-GB" dirty="0" smtClean="0"/>
            <a:t>Embodied energy consideration</a:t>
          </a:r>
          <a:br>
            <a:rPr lang="en-GB" dirty="0" smtClean="0"/>
          </a:br>
          <a:endParaRPr lang="en-GB" dirty="0"/>
        </a:p>
      </dgm:t>
    </dgm:pt>
    <dgm:pt modelId="{31AF3147-42AB-47FB-9411-8DCE42F25093}" type="parTrans" cxnId="{97F1BFC5-28DD-42AE-80D8-1E85B625025B}">
      <dgm:prSet/>
      <dgm:spPr/>
      <dgm:t>
        <a:bodyPr/>
        <a:lstStyle/>
        <a:p>
          <a:endParaRPr lang="en-GB"/>
        </a:p>
      </dgm:t>
    </dgm:pt>
    <dgm:pt modelId="{EA620D73-94FE-48CB-9B50-8106B07E0D72}" type="sibTrans" cxnId="{97F1BFC5-28DD-42AE-80D8-1E85B625025B}">
      <dgm:prSet/>
      <dgm:spPr/>
      <dgm:t>
        <a:bodyPr/>
        <a:lstStyle/>
        <a:p>
          <a:endParaRPr lang="en-GB"/>
        </a:p>
      </dgm:t>
    </dgm:pt>
    <dgm:pt modelId="{89777E02-F040-4FD3-B639-53E540501D54}" type="pres">
      <dgm:prSet presAssocID="{2012978B-1F3C-4E7F-90D7-11C98918A5E0}" presName="Name0" presStyleCnt="0">
        <dgm:presLayoutVars>
          <dgm:dir/>
          <dgm:resizeHandles val="exact"/>
        </dgm:presLayoutVars>
      </dgm:prSet>
      <dgm:spPr/>
    </dgm:pt>
    <dgm:pt modelId="{D995DC29-8505-4066-B89E-6E1A1394F78D}" type="pres">
      <dgm:prSet presAssocID="{60A79013-13E7-440E-941B-1B59FEDF473A}" presName="node" presStyleLbl="node1" presStyleIdx="0" presStyleCnt="1">
        <dgm:presLayoutVars>
          <dgm:bulletEnabled val="1"/>
        </dgm:presLayoutVars>
      </dgm:prSet>
      <dgm:spPr/>
    </dgm:pt>
  </dgm:ptLst>
  <dgm:cxnLst>
    <dgm:cxn modelId="{44F6742C-C722-4861-AC4B-BAAAEDC71B70}" type="presOf" srcId="{2012978B-1F3C-4E7F-90D7-11C98918A5E0}" destId="{89777E02-F040-4FD3-B639-53E540501D54}" srcOrd="0" destOrd="0" presId="urn:microsoft.com/office/officeart/2005/8/layout/process1"/>
    <dgm:cxn modelId="{97F1BFC5-28DD-42AE-80D8-1E85B625025B}" srcId="{2012978B-1F3C-4E7F-90D7-11C98918A5E0}" destId="{60A79013-13E7-440E-941B-1B59FEDF473A}" srcOrd="0" destOrd="0" parTransId="{31AF3147-42AB-47FB-9411-8DCE42F25093}" sibTransId="{EA620D73-94FE-48CB-9B50-8106B07E0D72}"/>
    <dgm:cxn modelId="{72832E14-918D-4172-AC85-3AD9C7DD0335}" type="presOf" srcId="{60A79013-13E7-440E-941B-1B59FEDF473A}" destId="{D995DC29-8505-4066-B89E-6E1A1394F78D}" srcOrd="0" destOrd="0" presId="urn:microsoft.com/office/officeart/2005/8/layout/process1"/>
    <dgm:cxn modelId="{FE15B335-CD0B-4BAC-B512-B5671843099E}" type="presParOf" srcId="{89777E02-F040-4FD3-B639-53E540501D54}" destId="{D995DC29-8505-4066-B89E-6E1A1394F78D}" srcOrd="0"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85CDD644-310D-4B63-80AC-71B6FBD05C45}"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3B7BD4ED-1C26-4F14-B239-0F6C4B7E5436}">
      <dgm:prSet/>
      <dgm:spPr/>
      <dgm:t>
        <a:bodyPr/>
        <a:lstStyle/>
        <a:p>
          <a:pPr rtl="0"/>
          <a:r>
            <a:rPr lang="en-GB" dirty="0" smtClean="0"/>
            <a:t>Carl James</a:t>
          </a:r>
          <a:endParaRPr lang="en-GB" dirty="0"/>
        </a:p>
      </dgm:t>
    </dgm:pt>
    <dgm:pt modelId="{3CE52226-89AA-44DB-9D0D-BA2049C41FBD}" type="parTrans" cxnId="{31CB1A70-46B7-4563-BCA7-0171965D2F1C}">
      <dgm:prSet/>
      <dgm:spPr/>
      <dgm:t>
        <a:bodyPr/>
        <a:lstStyle/>
        <a:p>
          <a:endParaRPr lang="en-GB"/>
        </a:p>
      </dgm:t>
    </dgm:pt>
    <dgm:pt modelId="{06313631-4FE3-4BAB-9C0A-5039FEE40E85}" type="sibTrans" cxnId="{31CB1A70-46B7-4563-BCA7-0171965D2F1C}">
      <dgm:prSet/>
      <dgm:spPr/>
      <dgm:t>
        <a:bodyPr/>
        <a:lstStyle/>
        <a:p>
          <a:endParaRPr lang="en-GB"/>
        </a:p>
      </dgm:t>
    </dgm:pt>
    <dgm:pt modelId="{7EFD209F-61BC-4945-B580-5EC07E16C5AC}" type="pres">
      <dgm:prSet presAssocID="{85CDD644-310D-4B63-80AC-71B6FBD05C45}" presName="linear" presStyleCnt="0">
        <dgm:presLayoutVars>
          <dgm:animLvl val="lvl"/>
          <dgm:resizeHandles val="exact"/>
        </dgm:presLayoutVars>
      </dgm:prSet>
      <dgm:spPr/>
    </dgm:pt>
    <dgm:pt modelId="{AABCDAA2-B79A-42B2-A136-ADAEA90136E2}" type="pres">
      <dgm:prSet presAssocID="{3B7BD4ED-1C26-4F14-B239-0F6C4B7E5436}" presName="parentText" presStyleLbl="node1" presStyleIdx="0" presStyleCnt="1">
        <dgm:presLayoutVars>
          <dgm:chMax val="0"/>
          <dgm:bulletEnabled val="1"/>
        </dgm:presLayoutVars>
      </dgm:prSet>
      <dgm:spPr/>
    </dgm:pt>
  </dgm:ptLst>
  <dgm:cxnLst>
    <dgm:cxn modelId="{1A951AC4-BB6B-440A-A6E7-AF48F3AADF4D}" type="presOf" srcId="{3B7BD4ED-1C26-4F14-B239-0F6C4B7E5436}" destId="{AABCDAA2-B79A-42B2-A136-ADAEA90136E2}" srcOrd="0" destOrd="0" presId="urn:microsoft.com/office/officeart/2005/8/layout/vList2"/>
    <dgm:cxn modelId="{31CB1A70-46B7-4563-BCA7-0171965D2F1C}" srcId="{85CDD644-310D-4B63-80AC-71B6FBD05C45}" destId="{3B7BD4ED-1C26-4F14-B239-0F6C4B7E5436}" srcOrd="0" destOrd="0" parTransId="{3CE52226-89AA-44DB-9D0D-BA2049C41FBD}" sibTransId="{06313631-4FE3-4BAB-9C0A-5039FEE40E85}"/>
    <dgm:cxn modelId="{AA9F1F42-67D3-4F90-836B-04C5767213AE}" type="presOf" srcId="{85CDD644-310D-4B63-80AC-71B6FBD05C45}" destId="{7EFD209F-61BC-4945-B580-5EC07E16C5AC}" srcOrd="0" destOrd="0" presId="urn:microsoft.com/office/officeart/2005/8/layout/vList2"/>
    <dgm:cxn modelId="{7E11FFCB-C6E6-463D-A851-66B396EB2E24}" type="presParOf" srcId="{7EFD209F-61BC-4945-B580-5EC07E16C5AC}" destId="{AABCDAA2-B79A-42B2-A136-ADAEA90136E2}"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0A79383E-BE93-43D6-B6B5-9823C8E19754}" type="doc">
      <dgm:prSet loTypeId="urn:microsoft.com/office/officeart/2005/8/layout/process1" loCatId="process" qsTypeId="urn:microsoft.com/office/officeart/2005/8/quickstyle/3d2" qsCatId="3D" csTypeId="urn:microsoft.com/office/officeart/2005/8/colors/colorful1" csCatId="colorful" phldr="1"/>
      <dgm:spPr/>
      <dgm:t>
        <a:bodyPr/>
        <a:lstStyle/>
        <a:p>
          <a:endParaRPr lang="en-GB"/>
        </a:p>
      </dgm:t>
    </dgm:pt>
    <dgm:pt modelId="{303399C7-E334-4CE8-8180-8752A41D82E8}">
      <dgm:prSet/>
      <dgm:spPr/>
      <dgm:t>
        <a:bodyPr/>
        <a:lstStyle/>
        <a:p>
          <a:pPr rtl="0"/>
          <a:r>
            <a:rPr lang="en-GB" dirty="0" smtClean="0"/>
            <a:t>Anything that can be used twice halves the amount of embodied energy used in its manufacture. concrete and brickwork from demolition can be crushed onsite and used as a hardcore base for buildings, which also saves transport costs.</a:t>
          </a:r>
          <a:endParaRPr lang="en-GB" dirty="0"/>
        </a:p>
      </dgm:t>
    </dgm:pt>
    <dgm:pt modelId="{4F502C61-D438-4C61-BFB6-8C209D943AE7}" type="parTrans" cxnId="{B2AD970B-D1E1-47E1-B836-6263AA0F5FA4}">
      <dgm:prSet/>
      <dgm:spPr/>
      <dgm:t>
        <a:bodyPr/>
        <a:lstStyle/>
        <a:p>
          <a:endParaRPr lang="en-GB"/>
        </a:p>
      </dgm:t>
    </dgm:pt>
    <dgm:pt modelId="{10650021-00C8-42B2-B5C7-C8C6DFA09107}" type="sibTrans" cxnId="{B2AD970B-D1E1-47E1-B836-6263AA0F5FA4}">
      <dgm:prSet/>
      <dgm:spPr/>
      <dgm:t>
        <a:bodyPr/>
        <a:lstStyle/>
        <a:p>
          <a:endParaRPr lang="en-GB"/>
        </a:p>
      </dgm:t>
    </dgm:pt>
    <dgm:pt modelId="{FEEA89EC-DF61-44D9-B965-8B6AD6B5B82B}">
      <dgm:prSet/>
      <dgm:spPr/>
      <dgm:t>
        <a:bodyPr/>
        <a:lstStyle/>
        <a:p>
          <a:pPr rtl="0"/>
          <a:r>
            <a:rPr lang="en-GB" b="1" dirty="0" smtClean="0">
              <a:solidFill>
                <a:schemeClr val="tx1"/>
              </a:solidFill>
            </a:rPr>
            <a:t>Using high-performance, hardwood windows instead of UPVC saves energy and oil in the long term, and timber is a renewable source. Steelwork can be recycled and used to produce new structures which reduces the amount of energy consumed in the production of the raw materials.</a:t>
          </a:r>
          <a:endParaRPr lang="en-GB" b="1" dirty="0">
            <a:solidFill>
              <a:schemeClr val="tx1"/>
            </a:solidFill>
          </a:endParaRPr>
        </a:p>
      </dgm:t>
    </dgm:pt>
    <dgm:pt modelId="{29223F31-556E-4718-A771-DBBAD1A8CE95}" type="parTrans" cxnId="{EB80F750-43DF-42C4-B72C-3697B42B3BB1}">
      <dgm:prSet/>
      <dgm:spPr/>
      <dgm:t>
        <a:bodyPr/>
        <a:lstStyle/>
        <a:p>
          <a:endParaRPr lang="en-GB"/>
        </a:p>
      </dgm:t>
    </dgm:pt>
    <dgm:pt modelId="{2BEA91B7-2EC2-4F65-9E6D-845648CC0E49}" type="sibTrans" cxnId="{EB80F750-43DF-42C4-B72C-3697B42B3BB1}">
      <dgm:prSet/>
      <dgm:spPr/>
      <dgm:t>
        <a:bodyPr/>
        <a:lstStyle/>
        <a:p>
          <a:endParaRPr lang="en-GB"/>
        </a:p>
      </dgm:t>
    </dgm:pt>
    <dgm:pt modelId="{B624D6BC-FC3C-4708-BD41-E31BF429205B}" type="pres">
      <dgm:prSet presAssocID="{0A79383E-BE93-43D6-B6B5-9823C8E19754}" presName="Name0" presStyleCnt="0">
        <dgm:presLayoutVars>
          <dgm:dir/>
          <dgm:resizeHandles val="exact"/>
        </dgm:presLayoutVars>
      </dgm:prSet>
      <dgm:spPr/>
    </dgm:pt>
    <dgm:pt modelId="{D1668ECF-6966-4EDA-A8E6-ABC2A48005FE}" type="pres">
      <dgm:prSet presAssocID="{303399C7-E334-4CE8-8180-8752A41D82E8}" presName="node" presStyleLbl="node1" presStyleIdx="0" presStyleCnt="2">
        <dgm:presLayoutVars>
          <dgm:bulletEnabled val="1"/>
        </dgm:presLayoutVars>
      </dgm:prSet>
      <dgm:spPr/>
    </dgm:pt>
    <dgm:pt modelId="{C397ACE3-2719-403E-B6B4-C5C7558E9B9A}" type="pres">
      <dgm:prSet presAssocID="{10650021-00C8-42B2-B5C7-C8C6DFA09107}" presName="sibTrans" presStyleLbl="sibTrans2D1" presStyleIdx="0" presStyleCnt="1"/>
      <dgm:spPr/>
    </dgm:pt>
    <dgm:pt modelId="{CCDA0F16-6282-43C5-85B2-F11F80973FD8}" type="pres">
      <dgm:prSet presAssocID="{10650021-00C8-42B2-B5C7-C8C6DFA09107}" presName="connectorText" presStyleLbl="sibTrans2D1" presStyleIdx="0" presStyleCnt="1"/>
      <dgm:spPr/>
    </dgm:pt>
    <dgm:pt modelId="{5631887A-FAB7-4905-91CD-311AD79DBB4D}" type="pres">
      <dgm:prSet presAssocID="{FEEA89EC-DF61-44D9-B965-8B6AD6B5B82B}" presName="node" presStyleLbl="node1" presStyleIdx="1" presStyleCnt="2">
        <dgm:presLayoutVars>
          <dgm:bulletEnabled val="1"/>
        </dgm:presLayoutVars>
      </dgm:prSet>
      <dgm:spPr/>
      <dgm:t>
        <a:bodyPr/>
        <a:lstStyle/>
        <a:p>
          <a:endParaRPr lang="en-GB"/>
        </a:p>
      </dgm:t>
    </dgm:pt>
  </dgm:ptLst>
  <dgm:cxnLst>
    <dgm:cxn modelId="{2AC26C59-4BBA-481E-ACC8-CB71DC92753A}" type="presOf" srcId="{303399C7-E334-4CE8-8180-8752A41D82E8}" destId="{D1668ECF-6966-4EDA-A8E6-ABC2A48005FE}" srcOrd="0" destOrd="0" presId="urn:microsoft.com/office/officeart/2005/8/layout/process1"/>
    <dgm:cxn modelId="{DC7BA634-F1E0-4FF5-9E83-F382DD21073C}" type="presOf" srcId="{FEEA89EC-DF61-44D9-B965-8B6AD6B5B82B}" destId="{5631887A-FAB7-4905-91CD-311AD79DBB4D}" srcOrd="0" destOrd="0" presId="urn:microsoft.com/office/officeart/2005/8/layout/process1"/>
    <dgm:cxn modelId="{EB80F750-43DF-42C4-B72C-3697B42B3BB1}" srcId="{0A79383E-BE93-43D6-B6B5-9823C8E19754}" destId="{FEEA89EC-DF61-44D9-B965-8B6AD6B5B82B}" srcOrd="1" destOrd="0" parTransId="{29223F31-556E-4718-A771-DBBAD1A8CE95}" sibTransId="{2BEA91B7-2EC2-4F65-9E6D-845648CC0E49}"/>
    <dgm:cxn modelId="{9B0EB98C-9A64-4C92-B0F1-E1AF6EEA7EBE}" type="presOf" srcId="{10650021-00C8-42B2-B5C7-C8C6DFA09107}" destId="{CCDA0F16-6282-43C5-85B2-F11F80973FD8}" srcOrd="1" destOrd="0" presId="urn:microsoft.com/office/officeart/2005/8/layout/process1"/>
    <dgm:cxn modelId="{05BE11ED-3E0F-46CB-9689-F90852C9B7F0}" type="presOf" srcId="{10650021-00C8-42B2-B5C7-C8C6DFA09107}" destId="{C397ACE3-2719-403E-B6B4-C5C7558E9B9A}" srcOrd="0" destOrd="0" presId="urn:microsoft.com/office/officeart/2005/8/layout/process1"/>
    <dgm:cxn modelId="{B2AD970B-D1E1-47E1-B836-6263AA0F5FA4}" srcId="{0A79383E-BE93-43D6-B6B5-9823C8E19754}" destId="{303399C7-E334-4CE8-8180-8752A41D82E8}" srcOrd="0" destOrd="0" parTransId="{4F502C61-D438-4C61-BFB6-8C209D943AE7}" sibTransId="{10650021-00C8-42B2-B5C7-C8C6DFA09107}"/>
    <dgm:cxn modelId="{95153A4B-0A0A-4511-9526-B2CC1CF34640}" type="presOf" srcId="{0A79383E-BE93-43D6-B6B5-9823C8E19754}" destId="{B624D6BC-FC3C-4708-BD41-E31BF429205B}" srcOrd="0" destOrd="0" presId="urn:microsoft.com/office/officeart/2005/8/layout/process1"/>
    <dgm:cxn modelId="{E04C6157-DE67-4C9B-A0DA-34D4D339D610}" type="presParOf" srcId="{B624D6BC-FC3C-4708-BD41-E31BF429205B}" destId="{D1668ECF-6966-4EDA-A8E6-ABC2A48005FE}" srcOrd="0" destOrd="0" presId="urn:microsoft.com/office/officeart/2005/8/layout/process1"/>
    <dgm:cxn modelId="{5A4DEA4B-7502-4994-8241-A87E642CE632}" type="presParOf" srcId="{B624D6BC-FC3C-4708-BD41-E31BF429205B}" destId="{C397ACE3-2719-403E-B6B4-C5C7558E9B9A}" srcOrd="1" destOrd="0" presId="urn:microsoft.com/office/officeart/2005/8/layout/process1"/>
    <dgm:cxn modelId="{3CD15644-57A3-4390-AE8C-5591F9F13951}" type="presParOf" srcId="{C397ACE3-2719-403E-B6B4-C5C7558E9B9A}" destId="{CCDA0F16-6282-43C5-85B2-F11F80973FD8}" srcOrd="0" destOrd="0" presId="urn:microsoft.com/office/officeart/2005/8/layout/process1"/>
    <dgm:cxn modelId="{89D1BF0A-7DDA-4020-BFAC-B11FFC296146}" type="presParOf" srcId="{B624D6BC-FC3C-4708-BD41-E31BF429205B}" destId="{5631887A-FAB7-4905-91CD-311AD79DBB4D}" srcOrd="2" destOrd="0" presId="urn:microsoft.com/office/officeart/2005/8/layout/process1"/>
  </dgm:cxnLst>
  <dgm:bg/>
  <dgm:whole/>
</dgm:dataModel>
</file>

<file path=ppt/diagrams/data21.xml><?xml version="1.0" encoding="utf-8"?>
<dgm:dataModel xmlns:dgm="http://schemas.openxmlformats.org/drawingml/2006/diagram" xmlns:a="http://schemas.openxmlformats.org/drawingml/2006/main">
  <dgm:ptLst>
    <dgm:pt modelId="{DC22AFF6-2561-4267-8BD4-24F9C0F3D97B}"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E79C8126-0BAF-4C8F-BB61-6F2FAB580D78}">
      <dgm:prSet/>
      <dgm:spPr/>
      <dgm:t>
        <a:bodyPr/>
        <a:lstStyle/>
        <a:p>
          <a:pPr rtl="0"/>
          <a:r>
            <a:rPr lang="en-GB" dirty="0" smtClean="0"/>
            <a:t>Using high-performance, hardwood windows instead of UPVC saves energy and oil in the long term, and timber is a renewable source. Steelwork can be recycled and used to produce new structures which reduces the amount of energy consumed in the production of the raw materials.</a:t>
          </a:r>
          <a:endParaRPr lang="en-GB" dirty="0"/>
        </a:p>
      </dgm:t>
    </dgm:pt>
    <dgm:pt modelId="{E288F5CB-4A1D-4D22-86CF-524DEA467004}" type="parTrans" cxnId="{3213210C-4FC9-467A-AC17-B43CD746F593}">
      <dgm:prSet/>
      <dgm:spPr/>
      <dgm:t>
        <a:bodyPr/>
        <a:lstStyle/>
        <a:p>
          <a:endParaRPr lang="en-GB"/>
        </a:p>
      </dgm:t>
    </dgm:pt>
    <dgm:pt modelId="{773F4FA5-0161-4B33-A398-C8269F346BA5}" type="sibTrans" cxnId="{3213210C-4FC9-467A-AC17-B43CD746F593}">
      <dgm:prSet/>
      <dgm:spPr/>
      <dgm:t>
        <a:bodyPr/>
        <a:lstStyle/>
        <a:p>
          <a:endParaRPr lang="en-GB"/>
        </a:p>
      </dgm:t>
    </dgm:pt>
    <dgm:pt modelId="{BCE6563C-4B1F-4E4E-9C98-C20A54FE7A2F}" type="pres">
      <dgm:prSet presAssocID="{DC22AFF6-2561-4267-8BD4-24F9C0F3D97B}" presName="linear" presStyleCnt="0">
        <dgm:presLayoutVars>
          <dgm:animLvl val="lvl"/>
          <dgm:resizeHandles val="exact"/>
        </dgm:presLayoutVars>
      </dgm:prSet>
      <dgm:spPr/>
    </dgm:pt>
    <dgm:pt modelId="{68FF713F-41F3-4EC3-A5EE-A2A509273B48}" type="pres">
      <dgm:prSet presAssocID="{E79C8126-0BAF-4C8F-BB61-6F2FAB580D78}" presName="parentText" presStyleLbl="node1" presStyleIdx="0" presStyleCnt="1">
        <dgm:presLayoutVars>
          <dgm:chMax val="0"/>
          <dgm:bulletEnabled val="1"/>
        </dgm:presLayoutVars>
      </dgm:prSet>
      <dgm:spPr/>
    </dgm:pt>
  </dgm:ptLst>
  <dgm:cxnLst>
    <dgm:cxn modelId="{D9ED71A6-47E9-4844-AA48-E0FC7853C1B6}" type="presOf" srcId="{E79C8126-0BAF-4C8F-BB61-6F2FAB580D78}" destId="{68FF713F-41F3-4EC3-A5EE-A2A509273B48}" srcOrd="0" destOrd="0" presId="urn:microsoft.com/office/officeart/2005/8/layout/vList2"/>
    <dgm:cxn modelId="{3213210C-4FC9-467A-AC17-B43CD746F593}" srcId="{DC22AFF6-2561-4267-8BD4-24F9C0F3D97B}" destId="{E79C8126-0BAF-4C8F-BB61-6F2FAB580D78}" srcOrd="0" destOrd="0" parTransId="{E288F5CB-4A1D-4D22-86CF-524DEA467004}" sibTransId="{773F4FA5-0161-4B33-A398-C8269F346BA5}"/>
    <dgm:cxn modelId="{4CAB690E-93E3-472F-984A-2C1D5D526883}" type="presOf" srcId="{DC22AFF6-2561-4267-8BD4-24F9C0F3D97B}" destId="{BCE6563C-4B1F-4E4E-9C98-C20A54FE7A2F}" srcOrd="0" destOrd="0" presId="urn:microsoft.com/office/officeart/2005/8/layout/vList2"/>
    <dgm:cxn modelId="{A446CAB4-D6F0-4922-98C8-D118A043D507}" type="presParOf" srcId="{BCE6563C-4B1F-4E4E-9C98-C20A54FE7A2F}" destId="{68FF713F-41F3-4EC3-A5EE-A2A509273B48}" srcOrd="0"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A9312CD2-F77D-4616-8D66-E959361E0EA4}" type="doc">
      <dgm:prSet loTypeId="urn:microsoft.com/office/officeart/2005/8/layout/vList2" loCatId="list" qsTypeId="urn:microsoft.com/office/officeart/2005/8/quickstyle/3d2" qsCatId="3D" csTypeId="urn:microsoft.com/office/officeart/2005/8/colors/accent3_3" csCatId="accent3"/>
      <dgm:spPr/>
      <dgm:t>
        <a:bodyPr/>
        <a:lstStyle/>
        <a:p>
          <a:endParaRPr lang="en-GB"/>
        </a:p>
      </dgm:t>
    </dgm:pt>
    <dgm:pt modelId="{D841BF5E-2965-4871-9BC4-932FDC40EEC6}">
      <dgm:prSet/>
      <dgm:spPr/>
      <dgm:t>
        <a:bodyPr/>
        <a:lstStyle/>
        <a:p>
          <a:pPr rtl="0"/>
          <a:r>
            <a:rPr lang="en-GB" b="1" dirty="0" smtClean="0">
              <a:solidFill>
                <a:schemeClr val="tx1"/>
              </a:solidFill>
            </a:rPr>
            <a:t>Low energy manufacture of materials and components</a:t>
          </a:r>
          <a:r>
            <a:rPr lang="en-GB" dirty="0" smtClean="0"/>
            <a:t/>
          </a:r>
          <a:br>
            <a:rPr lang="en-GB" dirty="0" smtClean="0"/>
          </a:br>
          <a:endParaRPr lang="en-GB" dirty="0"/>
        </a:p>
      </dgm:t>
    </dgm:pt>
    <dgm:pt modelId="{9E0DA297-FFCF-47AA-88E3-68572A1A6D0E}" type="parTrans" cxnId="{129F19E5-52CD-4A45-A261-1CA888676351}">
      <dgm:prSet/>
      <dgm:spPr/>
      <dgm:t>
        <a:bodyPr/>
        <a:lstStyle/>
        <a:p>
          <a:endParaRPr lang="en-GB"/>
        </a:p>
      </dgm:t>
    </dgm:pt>
    <dgm:pt modelId="{9E0B7E7C-3F04-45DB-A298-C49919D30EDD}" type="sibTrans" cxnId="{129F19E5-52CD-4A45-A261-1CA888676351}">
      <dgm:prSet/>
      <dgm:spPr/>
      <dgm:t>
        <a:bodyPr/>
        <a:lstStyle/>
        <a:p>
          <a:endParaRPr lang="en-GB"/>
        </a:p>
      </dgm:t>
    </dgm:pt>
    <dgm:pt modelId="{706EAFCB-57EA-42EC-88B2-8871929273DE}" type="pres">
      <dgm:prSet presAssocID="{A9312CD2-F77D-4616-8D66-E959361E0EA4}" presName="linear" presStyleCnt="0">
        <dgm:presLayoutVars>
          <dgm:animLvl val="lvl"/>
          <dgm:resizeHandles val="exact"/>
        </dgm:presLayoutVars>
      </dgm:prSet>
      <dgm:spPr/>
    </dgm:pt>
    <dgm:pt modelId="{45FE5FDB-20E3-4C7C-88E6-7C598C2DC5C9}" type="pres">
      <dgm:prSet presAssocID="{D841BF5E-2965-4871-9BC4-932FDC40EEC6}" presName="parentText" presStyleLbl="node1" presStyleIdx="0" presStyleCnt="1">
        <dgm:presLayoutVars>
          <dgm:chMax val="0"/>
          <dgm:bulletEnabled val="1"/>
        </dgm:presLayoutVars>
      </dgm:prSet>
      <dgm:spPr/>
    </dgm:pt>
  </dgm:ptLst>
  <dgm:cxnLst>
    <dgm:cxn modelId="{129F19E5-52CD-4A45-A261-1CA888676351}" srcId="{A9312CD2-F77D-4616-8D66-E959361E0EA4}" destId="{D841BF5E-2965-4871-9BC4-932FDC40EEC6}" srcOrd="0" destOrd="0" parTransId="{9E0DA297-FFCF-47AA-88E3-68572A1A6D0E}" sibTransId="{9E0B7E7C-3F04-45DB-A298-C49919D30EDD}"/>
    <dgm:cxn modelId="{7EF0E97A-5B8B-4012-A7E0-ECCEBB92FA62}" type="presOf" srcId="{D841BF5E-2965-4871-9BC4-932FDC40EEC6}" destId="{45FE5FDB-20E3-4C7C-88E6-7C598C2DC5C9}" srcOrd="0" destOrd="0" presId="urn:microsoft.com/office/officeart/2005/8/layout/vList2"/>
    <dgm:cxn modelId="{D6CCDF57-E86A-4CB6-8A24-8AE698E6A63D}" type="presOf" srcId="{A9312CD2-F77D-4616-8D66-E959361E0EA4}" destId="{706EAFCB-57EA-42EC-88B2-8871929273DE}" srcOrd="0" destOrd="0" presId="urn:microsoft.com/office/officeart/2005/8/layout/vList2"/>
    <dgm:cxn modelId="{F3CFAC0D-FE57-4C68-848A-906937834750}" type="presParOf" srcId="{706EAFCB-57EA-42EC-88B2-8871929273DE}" destId="{45FE5FDB-20E3-4C7C-88E6-7C598C2DC5C9}"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E77EA864-E4A4-43A2-A582-463091B607A9}" type="doc">
      <dgm:prSet loTypeId="urn:microsoft.com/office/officeart/2005/8/layout/process1" loCatId="process" qsTypeId="urn:microsoft.com/office/officeart/2005/8/quickstyle/3d2" qsCatId="3D" csTypeId="urn:microsoft.com/office/officeart/2005/8/colors/accent3_2" csCatId="accent3"/>
      <dgm:spPr/>
      <dgm:t>
        <a:bodyPr/>
        <a:lstStyle/>
        <a:p>
          <a:endParaRPr lang="en-GB"/>
        </a:p>
      </dgm:t>
    </dgm:pt>
    <dgm:pt modelId="{EE443BE1-448F-4D26-863F-4AA548140D37}">
      <dgm:prSet/>
      <dgm:spPr/>
      <dgm:t>
        <a:bodyPr/>
        <a:lstStyle/>
        <a:p>
          <a:pPr rtl="0"/>
          <a:r>
            <a:rPr lang="en-GB" b="1" dirty="0" smtClean="0">
              <a:solidFill>
                <a:schemeClr val="tx1"/>
              </a:solidFill>
            </a:rPr>
            <a:t>Any manufacturer of construction materials that can reduce the energy usage in the manufacturing process will save embodied energy within the product. This could be achieved in several ways. </a:t>
          </a:r>
          <a:endParaRPr lang="en-GB" b="1" dirty="0">
            <a:solidFill>
              <a:schemeClr val="tx1"/>
            </a:solidFill>
          </a:endParaRPr>
        </a:p>
      </dgm:t>
    </dgm:pt>
    <dgm:pt modelId="{53C1F424-BF1C-4328-8082-757370E62DEF}" type="parTrans" cxnId="{25088A67-36C7-4BA6-BD30-1FA0A8EE13A8}">
      <dgm:prSet/>
      <dgm:spPr/>
      <dgm:t>
        <a:bodyPr/>
        <a:lstStyle/>
        <a:p>
          <a:endParaRPr lang="en-GB"/>
        </a:p>
      </dgm:t>
    </dgm:pt>
    <dgm:pt modelId="{E2252A94-2F8D-4B21-A571-747D2B333CCD}" type="sibTrans" cxnId="{25088A67-36C7-4BA6-BD30-1FA0A8EE13A8}">
      <dgm:prSet/>
      <dgm:spPr/>
      <dgm:t>
        <a:bodyPr/>
        <a:lstStyle/>
        <a:p>
          <a:endParaRPr lang="en-GB"/>
        </a:p>
      </dgm:t>
    </dgm:pt>
    <dgm:pt modelId="{B3702735-005B-407B-82C3-2EEBAAD5752B}">
      <dgm:prSet/>
      <dgm:spPr/>
      <dgm:t>
        <a:bodyPr/>
        <a:lstStyle/>
        <a:p>
          <a:pPr rtl="0"/>
          <a:r>
            <a:rPr lang="en-GB" b="1" dirty="0" smtClean="0">
              <a:solidFill>
                <a:schemeClr val="tx1"/>
              </a:solidFill>
            </a:rPr>
            <a:t>Waste heat can be recycled and taken out of exhaust gases and used to produce electrical energy which can be recycled back into the product. Many producers are starting up combined heat and power plants to gain the maximum benefit from their energy usage on site.</a:t>
          </a:r>
          <a:endParaRPr lang="en-GB" b="1" dirty="0">
            <a:solidFill>
              <a:schemeClr val="tx1"/>
            </a:solidFill>
          </a:endParaRPr>
        </a:p>
      </dgm:t>
    </dgm:pt>
    <dgm:pt modelId="{B431CCF8-FD27-43AD-8537-A43CE28BC1A3}" type="parTrans" cxnId="{0F98CEC3-9BF3-4CD3-9557-4F34973EC041}">
      <dgm:prSet/>
      <dgm:spPr/>
      <dgm:t>
        <a:bodyPr/>
        <a:lstStyle/>
        <a:p>
          <a:endParaRPr lang="en-GB"/>
        </a:p>
      </dgm:t>
    </dgm:pt>
    <dgm:pt modelId="{B0DE75BB-6499-450C-BAF1-6A8529F9D08D}" type="sibTrans" cxnId="{0F98CEC3-9BF3-4CD3-9557-4F34973EC041}">
      <dgm:prSet/>
      <dgm:spPr/>
      <dgm:t>
        <a:bodyPr/>
        <a:lstStyle/>
        <a:p>
          <a:endParaRPr lang="en-GB"/>
        </a:p>
      </dgm:t>
    </dgm:pt>
    <dgm:pt modelId="{240AF474-4B89-4393-8D1F-F0E7326A0726}" type="pres">
      <dgm:prSet presAssocID="{E77EA864-E4A4-43A2-A582-463091B607A9}" presName="Name0" presStyleCnt="0">
        <dgm:presLayoutVars>
          <dgm:dir/>
          <dgm:resizeHandles val="exact"/>
        </dgm:presLayoutVars>
      </dgm:prSet>
      <dgm:spPr/>
    </dgm:pt>
    <dgm:pt modelId="{B24A8098-6821-4CD9-A8DA-8C92B90FB382}" type="pres">
      <dgm:prSet presAssocID="{EE443BE1-448F-4D26-863F-4AA548140D37}" presName="node" presStyleLbl="node1" presStyleIdx="0" presStyleCnt="2">
        <dgm:presLayoutVars>
          <dgm:bulletEnabled val="1"/>
        </dgm:presLayoutVars>
      </dgm:prSet>
      <dgm:spPr/>
    </dgm:pt>
    <dgm:pt modelId="{78D904F9-FC34-41A3-AD1F-F7567B8213C5}" type="pres">
      <dgm:prSet presAssocID="{E2252A94-2F8D-4B21-A571-747D2B333CCD}" presName="sibTrans" presStyleLbl="sibTrans2D1" presStyleIdx="0" presStyleCnt="1"/>
      <dgm:spPr/>
    </dgm:pt>
    <dgm:pt modelId="{3CFD1060-CB32-46A4-8859-4EE36CBB55E8}" type="pres">
      <dgm:prSet presAssocID="{E2252A94-2F8D-4B21-A571-747D2B333CCD}" presName="connectorText" presStyleLbl="sibTrans2D1" presStyleIdx="0" presStyleCnt="1"/>
      <dgm:spPr/>
    </dgm:pt>
    <dgm:pt modelId="{7C648EB5-8453-4AB9-BABE-F33F0143DCC2}" type="pres">
      <dgm:prSet presAssocID="{B3702735-005B-407B-82C3-2EEBAAD5752B}" presName="node" presStyleLbl="node1" presStyleIdx="1" presStyleCnt="2">
        <dgm:presLayoutVars>
          <dgm:bulletEnabled val="1"/>
        </dgm:presLayoutVars>
      </dgm:prSet>
      <dgm:spPr/>
    </dgm:pt>
  </dgm:ptLst>
  <dgm:cxnLst>
    <dgm:cxn modelId="{25088A67-36C7-4BA6-BD30-1FA0A8EE13A8}" srcId="{E77EA864-E4A4-43A2-A582-463091B607A9}" destId="{EE443BE1-448F-4D26-863F-4AA548140D37}" srcOrd="0" destOrd="0" parTransId="{53C1F424-BF1C-4328-8082-757370E62DEF}" sibTransId="{E2252A94-2F8D-4B21-A571-747D2B333CCD}"/>
    <dgm:cxn modelId="{785E30BD-DA5D-4025-9D82-AB6B1D4323A9}" type="presOf" srcId="{E2252A94-2F8D-4B21-A571-747D2B333CCD}" destId="{78D904F9-FC34-41A3-AD1F-F7567B8213C5}" srcOrd="0" destOrd="0" presId="urn:microsoft.com/office/officeart/2005/8/layout/process1"/>
    <dgm:cxn modelId="{BAD780E6-C3B5-4166-911D-52EDBAC17E9E}" type="presOf" srcId="{E77EA864-E4A4-43A2-A582-463091B607A9}" destId="{240AF474-4B89-4393-8D1F-F0E7326A0726}" srcOrd="0" destOrd="0" presId="urn:microsoft.com/office/officeart/2005/8/layout/process1"/>
    <dgm:cxn modelId="{0A64B5CD-453A-474D-9E11-6290B38AA5A9}" type="presOf" srcId="{E2252A94-2F8D-4B21-A571-747D2B333CCD}" destId="{3CFD1060-CB32-46A4-8859-4EE36CBB55E8}" srcOrd="1" destOrd="0" presId="urn:microsoft.com/office/officeart/2005/8/layout/process1"/>
    <dgm:cxn modelId="{0F98CEC3-9BF3-4CD3-9557-4F34973EC041}" srcId="{E77EA864-E4A4-43A2-A582-463091B607A9}" destId="{B3702735-005B-407B-82C3-2EEBAAD5752B}" srcOrd="1" destOrd="0" parTransId="{B431CCF8-FD27-43AD-8537-A43CE28BC1A3}" sibTransId="{B0DE75BB-6499-450C-BAF1-6A8529F9D08D}"/>
    <dgm:cxn modelId="{20634127-E89A-4779-8C3F-B9CC59FC00F4}" type="presOf" srcId="{B3702735-005B-407B-82C3-2EEBAAD5752B}" destId="{7C648EB5-8453-4AB9-BABE-F33F0143DCC2}" srcOrd="0" destOrd="0" presId="urn:microsoft.com/office/officeart/2005/8/layout/process1"/>
    <dgm:cxn modelId="{6D3AF534-E7DC-4E36-97A0-544F0F99229B}" type="presOf" srcId="{EE443BE1-448F-4D26-863F-4AA548140D37}" destId="{B24A8098-6821-4CD9-A8DA-8C92B90FB382}" srcOrd="0" destOrd="0" presId="urn:microsoft.com/office/officeart/2005/8/layout/process1"/>
    <dgm:cxn modelId="{E89BA5DD-11F2-4BFC-AE9E-43159DC33EAB}" type="presParOf" srcId="{240AF474-4B89-4393-8D1F-F0E7326A0726}" destId="{B24A8098-6821-4CD9-A8DA-8C92B90FB382}" srcOrd="0" destOrd="0" presId="urn:microsoft.com/office/officeart/2005/8/layout/process1"/>
    <dgm:cxn modelId="{52026186-C83F-4DB6-A4ED-9DFE3CD01B47}" type="presParOf" srcId="{240AF474-4B89-4393-8D1F-F0E7326A0726}" destId="{78D904F9-FC34-41A3-AD1F-F7567B8213C5}" srcOrd="1" destOrd="0" presId="urn:microsoft.com/office/officeart/2005/8/layout/process1"/>
    <dgm:cxn modelId="{F68B0E28-8982-486F-B588-DFE9E9D29E2A}" type="presParOf" srcId="{78D904F9-FC34-41A3-AD1F-F7567B8213C5}" destId="{3CFD1060-CB32-46A4-8859-4EE36CBB55E8}" srcOrd="0" destOrd="0" presId="urn:microsoft.com/office/officeart/2005/8/layout/process1"/>
    <dgm:cxn modelId="{88BE8545-6834-4302-93D6-91F9F103BCAD}" type="presParOf" srcId="{240AF474-4B89-4393-8D1F-F0E7326A0726}" destId="{7C648EB5-8453-4AB9-BABE-F33F0143DCC2}" srcOrd="2" destOrd="0" presId="urn:microsoft.com/office/officeart/2005/8/layout/process1"/>
  </dgm:cxnLst>
  <dgm:bg/>
  <dgm:whole/>
</dgm:dataModel>
</file>

<file path=ppt/diagrams/data24.xml><?xml version="1.0" encoding="utf-8"?>
<dgm:dataModel xmlns:dgm="http://schemas.openxmlformats.org/drawingml/2006/diagram" xmlns:a="http://schemas.openxmlformats.org/drawingml/2006/main">
  <dgm:ptLst>
    <dgm:pt modelId="{4DE4067C-BE8A-48D6-B681-4BD603FD5474}" type="doc">
      <dgm:prSet loTypeId="urn:microsoft.com/office/officeart/2005/8/layout/vList2" loCatId="list" qsTypeId="urn:microsoft.com/office/officeart/2005/8/quickstyle/3d2" qsCatId="3D" csTypeId="urn:microsoft.com/office/officeart/2005/8/colors/accent2_3" csCatId="accent2"/>
      <dgm:spPr/>
      <dgm:t>
        <a:bodyPr/>
        <a:lstStyle/>
        <a:p>
          <a:endParaRPr lang="en-GB"/>
        </a:p>
      </dgm:t>
    </dgm:pt>
    <dgm:pt modelId="{EDF8EBD2-F8C6-4270-8B7E-71A528C72DF1}">
      <dgm:prSet/>
      <dgm:spPr/>
      <dgm:t>
        <a:bodyPr/>
        <a:lstStyle/>
        <a:p>
          <a:pPr rtl="0"/>
          <a:r>
            <a:rPr lang="en-GB" dirty="0" smtClean="0"/>
            <a:t>Reduction of waste</a:t>
          </a:r>
          <a:br>
            <a:rPr lang="en-GB" dirty="0" smtClean="0"/>
          </a:br>
          <a:endParaRPr lang="en-GB" dirty="0"/>
        </a:p>
      </dgm:t>
    </dgm:pt>
    <dgm:pt modelId="{54805F1D-AD93-40B0-AE8B-8D38D4526DB7}" type="parTrans" cxnId="{EB901A0D-B69A-473E-B038-CB947F3086DD}">
      <dgm:prSet/>
      <dgm:spPr/>
      <dgm:t>
        <a:bodyPr/>
        <a:lstStyle/>
        <a:p>
          <a:endParaRPr lang="en-GB"/>
        </a:p>
      </dgm:t>
    </dgm:pt>
    <dgm:pt modelId="{69746F6D-CC8E-4D5F-ABF6-C23FC06A8009}" type="sibTrans" cxnId="{EB901A0D-B69A-473E-B038-CB947F3086DD}">
      <dgm:prSet/>
      <dgm:spPr/>
      <dgm:t>
        <a:bodyPr/>
        <a:lstStyle/>
        <a:p>
          <a:endParaRPr lang="en-GB"/>
        </a:p>
      </dgm:t>
    </dgm:pt>
    <dgm:pt modelId="{AB82768F-99D8-4FC8-A7AD-FA4F073FAFAD}" type="pres">
      <dgm:prSet presAssocID="{4DE4067C-BE8A-48D6-B681-4BD603FD5474}" presName="linear" presStyleCnt="0">
        <dgm:presLayoutVars>
          <dgm:animLvl val="lvl"/>
          <dgm:resizeHandles val="exact"/>
        </dgm:presLayoutVars>
      </dgm:prSet>
      <dgm:spPr/>
    </dgm:pt>
    <dgm:pt modelId="{82D40744-D8D5-438B-BBCF-4A8A4B7DF037}" type="pres">
      <dgm:prSet presAssocID="{EDF8EBD2-F8C6-4270-8B7E-71A528C72DF1}" presName="parentText" presStyleLbl="node1" presStyleIdx="0" presStyleCnt="1">
        <dgm:presLayoutVars>
          <dgm:chMax val="0"/>
          <dgm:bulletEnabled val="1"/>
        </dgm:presLayoutVars>
      </dgm:prSet>
      <dgm:spPr/>
    </dgm:pt>
  </dgm:ptLst>
  <dgm:cxnLst>
    <dgm:cxn modelId="{EB901A0D-B69A-473E-B038-CB947F3086DD}" srcId="{4DE4067C-BE8A-48D6-B681-4BD603FD5474}" destId="{EDF8EBD2-F8C6-4270-8B7E-71A528C72DF1}" srcOrd="0" destOrd="0" parTransId="{54805F1D-AD93-40B0-AE8B-8D38D4526DB7}" sibTransId="{69746F6D-CC8E-4D5F-ABF6-C23FC06A8009}"/>
    <dgm:cxn modelId="{A33576A7-051B-4E97-BF2B-9FCD2F7AD34A}" type="presOf" srcId="{4DE4067C-BE8A-48D6-B681-4BD603FD5474}" destId="{AB82768F-99D8-4FC8-A7AD-FA4F073FAFAD}" srcOrd="0" destOrd="0" presId="urn:microsoft.com/office/officeart/2005/8/layout/vList2"/>
    <dgm:cxn modelId="{3DB583D6-7763-4ED5-8C8F-C4B54E02F940}" type="presOf" srcId="{EDF8EBD2-F8C6-4270-8B7E-71A528C72DF1}" destId="{82D40744-D8D5-438B-BBCF-4A8A4B7DF037}" srcOrd="0" destOrd="0" presId="urn:microsoft.com/office/officeart/2005/8/layout/vList2"/>
    <dgm:cxn modelId="{380FAFAE-36C4-4B9E-B7B2-EEA3DED93D74}" type="presParOf" srcId="{AB82768F-99D8-4FC8-A7AD-FA4F073FAFAD}" destId="{82D40744-D8D5-438B-BBCF-4A8A4B7DF037}"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95D7BB22-649C-43C2-B9A1-6C50DE20BC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8BE38395-8CA0-4A4F-ADFA-1751AC49B62F}">
      <dgm:prSet/>
      <dgm:spPr/>
      <dgm:t>
        <a:bodyPr/>
        <a:lstStyle/>
        <a:p>
          <a:pPr rtl="0"/>
          <a:r>
            <a:rPr lang="en-GB" dirty="0" smtClean="0"/>
            <a:t>Waste costs money, as it has to be dealt with, the only disposal being incineration or landfill. Waste can be reduced by several methods, including:</a:t>
          </a:r>
          <a:endParaRPr lang="en-GB" dirty="0"/>
        </a:p>
      </dgm:t>
    </dgm:pt>
    <dgm:pt modelId="{4818812F-76FF-4880-89F7-E7F082AACC69}" type="parTrans" cxnId="{AEFEF1D3-2458-427E-B176-B2A826DE73D6}">
      <dgm:prSet/>
      <dgm:spPr/>
      <dgm:t>
        <a:bodyPr/>
        <a:lstStyle/>
        <a:p>
          <a:endParaRPr lang="en-GB"/>
        </a:p>
      </dgm:t>
    </dgm:pt>
    <dgm:pt modelId="{F8D3AD77-165A-4053-841C-43A78757D208}" type="sibTrans" cxnId="{AEFEF1D3-2458-427E-B176-B2A826DE73D6}">
      <dgm:prSet/>
      <dgm:spPr/>
      <dgm:t>
        <a:bodyPr/>
        <a:lstStyle/>
        <a:p>
          <a:endParaRPr lang="en-GB"/>
        </a:p>
      </dgm:t>
    </dgm:pt>
    <dgm:pt modelId="{9F4421B5-2A41-47C2-A259-E5ED17DA76FE}" type="pres">
      <dgm:prSet presAssocID="{95D7BB22-649C-43C2-B9A1-6C50DE20BC5A}" presName="linear" presStyleCnt="0">
        <dgm:presLayoutVars>
          <dgm:animLvl val="lvl"/>
          <dgm:resizeHandles val="exact"/>
        </dgm:presLayoutVars>
      </dgm:prSet>
      <dgm:spPr/>
    </dgm:pt>
    <dgm:pt modelId="{6B8D9B29-BB51-42CA-8686-90858C539FF9}" type="pres">
      <dgm:prSet presAssocID="{8BE38395-8CA0-4A4F-ADFA-1751AC49B62F}" presName="parentText" presStyleLbl="node1" presStyleIdx="0" presStyleCnt="1">
        <dgm:presLayoutVars>
          <dgm:chMax val="0"/>
          <dgm:bulletEnabled val="1"/>
        </dgm:presLayoutVars>
      </dgm:prSet>
      <dgm:spPr/>
    </dgm:pt>
  </dgm:ptLst>
  <dgm:cxnLst>
    <dgm:cxn modelId="{AEFEF1D3-2458-427E-B176-B2A826DE73D6}" srcId="{95D7BB22-649C-43C2-B9A1-6C50DE20BC5A}" destId="{8BE38395-8CA0-4A4F-ADFA-1751AC49B62F}" srcOrd="0" destOrd="0" parTransId="{4818812F-76FF-4880-89F7-E7F082AACC69}" sibTransId="{F8D3AD77-165A-4053-841C-43A78757D208}"/>
    <dgm:cxn modelId="{74C7CF78-A575-4EB9-9314-A559622C117E}" type="presOf" srcId="{95D7BB22-649C-43C2-B9A1-6C50DE20BC5A}" destId="{9F4421B5-2A41-47C2-A259-E5ED17DA76FE}" srcOrd="0" destOrd="0" presId="urn:microsoft.com/office/officeart/2005/8/layout/vList2"/>
    <dgm:cxn modelId="{D083836E-47D1-4936-8D8A-761C2A7D3853}" type="presOf" srcId="{8BE38395-8CA0-4A4F-ADFA-1751AC49B62F}" destId="{6B8D9B29-BB51-42CA-8686-90858C539FF9}" srcOrd="0" destOrd="0" presId="urn:microsoft.com/office/officeart/2005/8/layout/vList2"/>
    <dgm:cxn modelId="{429D70AC-F276-4403-91ED-7EBC2F0EDC51}" type="presParOf" srcId="{9F4421B5-2A41-47C2-A259-E5ED17DA76FE}" destId="{6B8D9B29-BB51-42CA-8686-90858C539FF9}" srcOrd="0"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19C0ED6D-7BF1-4D7A-8D49-1A239F213A14}" type="doc">
      <dgm:prSet loTypeId="urn:microsoft.com/office/officeart/2005/8/layout/venn1" loCatId="relationship" qsTypeId="urn:microsoft.com/office/officeart/2005/8/quickstyle/3d2" qsCatId="3D" csTypeId="urn:microsoft.com/office/officeart/2005/8/colors/accent0_3" csCatId="mainScheme"/>
      <dgm:spPr/>
      <dgm:t>
        <a:bodyPr/>
        <a:lstStyle/>
        <a:p>
          <a:endParaRPr lang="en-GB"/>
        </a:p>
      </dgm:t>
    </dgm:pt>
    <dgm:pt modelId="{6E532465-8C30-414E-93E8-FCF23522EA3F}">
      <dgm:prSet/>
      <dgm:spPr/>
      <dgm:t>
        <a:bodyPr/>
        <a:lstStyle/>
        <a:p>
          <a:pPr rtl="0"/>
          <a:r>
            <a:rPr lang="en-GB" dirty="0" smtClean="0"/>
            <a:t>recycling the materials back into the process, e.g. steelwork</a:t>
          </a:r>
          <a:endParaRPr lang="en-GB" dirty="0"/>
        </a:p>
      </dgm:t>
    </dgm:pt>
    <dgm:pt modelId="{6E3E0E4C-42CD-4B61-A865-52196050C7D2}" type="parTrans" cxnId="{D040D524-D922-41B8-B51C-6DD9E7AC6D16}">
      <dgm:prSet/>
      <dgm:spPr/>
      <dgm:t>
        <a:bodyPr/>
        <a:lstStyle/>
        <a:p>
          <a:endParaRPr lang="en-GB"/>
        </a:p>
      </dgm:t>
    </dgm:pt>
    <dgm:pt modelId="{25860D53-C3B1-4397-859B-A86EBD93D3C7}" type="sibTrans" cxnId="{D040D524-D922-41B8-B51C-6DD9E7AC6D16}">
      <dgm:prSet/>
      <dgm:spPr/>
      <dgm:t>
        <a:bodyPr/>
        <a:lstStyle/>
        <a:p>
          <a:endParaRPr lang="en-GB"/>
        </a:p>
      </dgm:t>
    </dgm:pt>
    <dgm:pt modelId="{A92B3CE6-76CA-405F-9E4E-BB884234D591}">
      <dgm:prSet/>
      <dgm:spPr/>
      <dgm:t>
        <a:bodyPr/>
        <a:lstStyle/>
        <a:p>
          <a:pPr rtl="0"/>
          <a:r>
            <a:rPr lang="en-GB" dirty="0" smtClean="0"/>
            <a:t>finding a processor for the waste product to use in their manufacturing process </a:t>
          </a:r>
          <a:endParaRPr lang="en-GB" dirty="0"/>
        </a:p>
      </dgm:t>
    </dgm:pt>
    <dgm:pt modelId="{88080A4E-4F76-43BC-9898-6676F0DA19D4}" type="parTrans" cxnId="{9E988D7C-DB9B-49DD-8EBD-1F3FE234BE9B}">
      <dgm:prSet/>
      <dgm:spPr/>
      <dgm:t>
        <a:bodyPr/>
        <a:lstStyle/>
        <a:p>
          <a:endParaRPr lang="en-GB"/>
        </a:p>
      </dgm:t>
    </dgm:pt>
    <dgm:pt modelId="{C87972B5-763E-4142-AF8E-48EE0AB1F5B5}" type="sibTrans" cxnId="{9E988D7C-DB9B-49DD-8EBD-1F3FE234BE9B}">
      <dgm:prSet/>
      <dgm:spPr/>
      <dgm:t>
        <a:bodyPr/>
        <a:lstStyle/>
        <a:p>
          <a:endParaRPr lang="en-GB"/>
        </a:p>
      </dgm:t>
    </dgm:pt>
    <dgm:pt modelId="{8980DCD4-86B0-4F7C-BECF-5EB8DC507579}">
      <dgm:prSet/>
      <dgm:spPr/>
      <dgm:t>
        <a:bodyPr/>
        <a:lstStyle/>
        <a:p>
          <a:pPr rtl="0"/>
          <a:r>
            <a:rPr lang="en-GB" dirty="0" smtClean="0"/>
            <a:t>ordering the correct amounts of material and managing the use of raw materials efficiently </a:t>
          </a:r>
          <a:endParaRPr lang="en-GB" dirty="0"/>
        </a:p>
      </dgm:t>
    </dgm:pt>
    <dgm:pt modelId="{B28A742F-7C22-4873-B1E4-885CE0B72A29}" type="parTrans" cxnId="{BA8301D0-4945-4A5C-9878-183C943B839D}">
      <dgm:prSet/>
      <dgm:spPr/>
      <dgm:t>
        <a:bodyPr/>
        <a:lstStyle/>
        <a:p>
          <a:endParaRPr lang="en-GB"/>
        </a:p>
      </dgm:t>
    </dgm:pt>
    <dgm:pt modelId="{5C9C61A2-5E28-43DF-B085-CE7F5D8998D9}" type="sibTrans" cxnId="{BA8301D0-4945-4A5C-9878-183C943B839D}">
      <dgm:prSet/>
      <dgm:spPr/>
      <dgm:t>
        <a:bodyPr/>
        <a:lstStyle/>
        <a:p>
          <a:endParaRPr lang="en-GB"/>
        </a:p>
      </dgm:t>
    </dgm:pt>
    <dgm:pt modelId="{84E13264-8E04-4123-ABA5-792D56CCBFE6}">
      <dgm:prSet/>
      <dgm:spPr/>
      <dgm:t>
        <a:bodyPr/>
        <a:lstStyle/>
        <a:p>
          <a:pPr rtl="0"/>
          <a:r>
            <a:rPr lang="en-GB" dirty="0" smtClean="0"/>
            <a:t>using the waste as fuel for energy production </a:t>
          </a:r>
          <a:endParaRPr lang="en-GB" dirty="0"/>
        </a:p>
      </dgm:t>
    </dgm:pt>
    <dgm:pt modelId="{B63C3917-4DA8-4B77-92D9-48C5E7A7F6D7}" type="parTrans" cxnId="{8C6F9550-BC88-4BAC-BF43-D8199B7D8E9C}">
      <dgm:prSet/>
      <dgm:spPr/>
      <dgm:t>
        <a:bodyPr/>
        <a:lstStyle/>
        <a:p>
          <a:endParaRPr lang="en-GB"/>
        </a:p>
      </dgm:t>
    </dgm:pt>
    <dgm:pt modelId="{8CDF8CB8-6647-468F-AE1B-BED7DE9595D5}" type="sibTrans" cxnId="{8C6F9550-BC88-4BAC-BF43-D8199B7D8E9C}">
      <dgm:prSet/>
      <dgm:spPr/>
      <dgm:t>
        <a:bodyPr/>
        <a:lstStyle/>
        <a:p>
          <a:endParaRPr lang="en-GB"/>
        </a:p>
      </dgm:t>
    </dgm:pt>
    <dgm:pt modelId="{97CB520B-A3C8-4850-8A5C-0083F6F88016}">
      <dgm:prSet/>
      <dgm:spPr/>
      <dgm:t>
        <a:bodyPr/>
        <a:lstStyle/>
        <a:p>
          <a:pPr rtl="0"/>
          <a:r>
            <a:rPr lang="en-GB" dirty="0" smtClean="0"/>
            <a:t>careful packaging to prevent breakages </a:t>
          </a:r>
          <a:endParaRPr lang="en-GB" dirty="0"/>
        </a:p>
      </dgm:t>
    </dgm:pt>
    <dgm:pt modelId="{9510E844-8824-4013-8725-6BF502105F81}" type="parTrans" cxnId="{41D58171-54F2-4575-9EE9-345A65819F20}">
      <dgm:prSet/>
      <dgm:spPr/>
      <dgm:t>
        <a:bodyPr/>
        <a:lstStyle/>
        <a:p>
          <a:endParaRPr lang="en-GB"/>
        </a:p>
      </dgm:t>
    </dgm:pt>
    <dgm:pt modelId="{0F7B1F83-C293-471E-AB5F-5B170EE7D4BB}" type="sibTrans" cxnId="{41D58171-54F2-4575-9EE9-345A65819F20}">
      <dgm:prSet/>
      <dgm:spPr/>
      <dgm:t>
        <a:bodyPr/>
        <a:lstStyle/>
        <a:p>
          <a:endParaRPr lang="en-GB"/>
        </a:p>
      </dgm:t>
    </dgm:pt>
    <dgm:pt modelId="{AB49FE44-454B-4157-B63C-600D61D31E17}">
      <dgm:prSet/>
      <dgm:spPr/>
      <dgm:t>
        <a:bodyPr/>
        <a:lstStyle/>
        <a:p>
          <a:pPr rtl="0"/>
          <a:r>
            <a:rPr lang="en-GB" dirty="0" smtClean="0"/>
            <a:t>training in the use of a material </a:t>
          </a:r>
          <a:endParaRPr lang="en-GB" dirty="0"/>
        </a:p>
      </dgm:t>
    </dgm:pt>
    <dgm:pt modelId="{413FA1AA-7C47-494E-AE6B-C5E177CE4FD2}" type="parTrans" cxnId="{EA090037-B7A5-4B4C-A9B2-F0752DD9BF28}">
      <dgm:prSet/>
      <dgm:spPr/>
      <dgm:t>
        <a:bodyPr/>
        <a:lstStyle/>
        <a:p>
          <a:endParaRPr lang="en-GB"/>
        </a:p>
      </dgm:t>
    </dgm:pt>
    <dgm:pt modelId="{F73FB19F-0768-4E33-8583-6F3E7B092F4F}" type="sibTrans" cxnId="{EA090037-B7A5-4B4C-A9B2-F0752DD9BF28}">
      <dgm:prSet/>
      <dgm:spPr/>
      <dgm:t>
        <a:bodyPr/>
        <a:lstStyle/>
        <a:p>
          <a:endParaRPr lang="en-GB"/>
        </a:p>
      </dgm:t>
    </dgm:pt>
    <dgm:pt modelId="{802D35E2-6EA9-4A0B-A510-6553B466561C}">
      <dgm:prSet/>
      <dgm:spPr/>
      <dgm:t>
        <a:bodyPr/>
        <a:lstStyle/>
        <a:p>
          <a:pPr rtl="0"/>
          <a:r>
            <a:rPr lang="en-GB" dirty="0" smtClean="0"/>
            <a:t>educating that waste costs the environment</a:t>
          </a:r>
          <a:endParaRPr lang="en-GB" dirty="0"/>
        </a:p>
      </dgm:t>
    </dgm:pt>
    <dgm:pt modelId="{DFECE270-1973-4830-9C53-A40848BD6523}" type="parTrans" cxnId="{5C70FBD9-88DD-4806-8DC4-FA5FB15737DE}">
      <dgm:prSet/>
      <dgm:spPr/>
      <dgm:t>
        <a:bodyPr/>
        <a:lstStyle/>
        <a:p>
          <a:endParaRPr lang="en-GB"/>
        </a:p>
      </dgm:t>
    </dgm:pt>
    <dgm:pt modelId="{98E89AEB-B5A6-4D2D-A2EA-524DA2F3FA57}" type="sibTrans" cxnId="{5C70FBD9-88DD-4806-8DC4-FA5FB15737DE}">
      <dgm:prSet/>
      <dgm:spPr/>
      <dgm:t>
        <a:bodyPr/>
        <a:lstStyle/>
        <a:p>
          <a:endParaRPr lang="en-GB"/>
        </a:p>
      </dgm:t>
    </dgm:pt>
    <dgm:pt modelId="{30F6E422-068F-40BD-8CCE-57017DC191A8}">
      <dgm:prSet/>
      <dgm:spPr/>
    </dgm:pt>
    <dgm:pt modelId="{96A61240-7DA4-4535-8BB5-FAA6E6F33BBF}" type="parTrans" cxnId="{B66053C5-EF77-4E99-8DD1-1A9C2A6EA079}">
      <dgm:prSet/>
      <dgm:spPr/>
      <dgm:t>
        <a:bodyPr/>
        <a:lstStyle/>
        <a:p>
          <a:endParaRPr lang="en-GB"/>
        </a:p>
      </dgm:t>
    </dgm:pt>
    <dgm:pt modelId="{A068DD7E-E4DF-45AB-9B37-F12D9D11A9C8}" type="sibTrans" cxnId="{B66053C5-EF77-4E99-8DD1-1A9C2A6EA079}">
      <dgm:prSet/>
      <dgm:spPr/>
      <dgm:t>
        <a:bodyPr/>
        <a:lstStyle/>
        <a:p>
          <a:endParaRPr lang="en-GB"/>
        </a:p>
      </dgm:t>
    </dgm:pt>
    <dgm:pt modelId="{B3A88AE8-CA8C-4F0A-A039-41E776381AB5}" type="pres">
      <dgm:prSet presAssocID="{19C0ED6D-7BF1-4D7A-8D49-1A239F213A14}" presName="compositeShape" presStyleCnt="0">
        <dgm:presLayoutVars>
          <dgm:chMax val="7"/>
          <dgm:dir/>
          <dgm:resizeHandles val="exact"/>
        </dgm:presLayoutVars>
      </dgm:prSet>
      <dgm:spPr/>
    </dgm:pt>
    <dgm:pt modelId="{18441312-D0CF-486B-A59A-EE2975869427}" type="pres">
      <dgm:prSet presAssocID="{6E532465-8C30-414E-93E8-FCF23522EA3F}" presName="circ1" presStyleLbl="vennNode1" presStyleIdx="0" presStyleCnt="7"/>
      <dgm:spPr/>
    </dgm:pt>
    <dgm:pt modelId="{29105EB3-2D45-41A0-A97A-0E9844F170F2}" type="pres">
      <dgm:prSet presAssocID="{6E532465-8C30-414E-93E8-FCF23522EA3F}" presName="circ1Tx" presStyleLbl="revTx" presStyleIdx="0" presStyleCnt="0">
        <dgm:presLayoutVars>
          <dgm:chMax val="0"/>
          <dgm:chPref val="0"/>
          <dgm:bulletEnabled val="1"/>
        </dgm:presLayoutVars>
      </dgm:prSet>
      <dgm:spPr/>
    </dgm:pt>
    <dgm:pt modelId="{266EB54E-05F4-46CB-BB91-0CF8C716DE46}" type="pres">
      <dgm:prSet presAssocID="{A92B3CE6-76CA-405F-9E4E-BB884234D591}" presName="circ2" presStyleLbl="vennNode1" presStyleIdx="1" presStyleCnt="7"/>
      <dgm:spPr/>
    </dgm:pt>
    <dgm:pt modelId="{01F821FA-6877-4E85-93C2-355EF6291B39}" type="pres">
      <dgm:prSet presAssocID="{A92B3CE6-76CA-405F-9E4E-BB884234D591}" presName="circ2Tx" presStyleLbl="revTx" presStyleIdx="0" presStyleCnt="0">
        <dgm:presLayoutVars>
          <dgm:chMax val="0"/>
          <dgm:chPref val="0"/>
          <dgm:bulletEnabled val="1"/>
        </dgm:presLayoutVars>
      </dgm:prSet>
      <dgm:spPr/>
    </dgm:pt>
    <dgm:pt modelId="{8B1EA9C9-7F4E-4553-8EA5-3922D07FEAA5}" type="pres">
      <dgm:prSet presAssocID="{8980DCD4-86B0-4F7C-BECF-5EB8DC507579}" presName="circ3" presStyleLbl="vennNode1" presStyleIdx="2" presStyleCnt="7"/>
      <dgm:spPr/>
    </dgm:pt>
    <dgm:pt modelId="{AC768F6D-46A3-40F2-95EA-EF28466DF776}" type="pres">
      <dgm:prSet presAssocID="{8980DCD4-86B0-4F7C-BECF-5EB8DC507579}" presName="circ3Tx" presStyleLbl="revTx" presStyleIdx="0" presStyleCnt="0">
        <dgm:presLayoutVars>
          <dgm:chMax val="0"/>
          <dgm:chPref val="0"/>
          <dgm:bulletEnabled val="1"/>
        </dgm:presLayoutVars>
      </dgm:prSet>
      <dgm:spPr/>
    </dgm:pt>
    <dgm:pt modelId="{2C14A408-3C76-4437-AADB-19157743976C}" type="pres">
      <dgm:prSet presAssocID="{84E13264-8E04-4123-ABA5-792D56CCBFE6}" presName="circ4" presStyleLbl="vennNode1" presStyleIdx="3" presStyleCnt="7"/>
      <dgm:spPr/>
    </dgm:pt>
    <dgm:pt modelId="{2044930C-1F50-446D-A41A-6870D11035D9}" type="pres">
      <dgm:prSet presAssocID="{84E13264-8E04-4123-ABA5-792D56CCBFE6}" presName="circ4Tx" presStyleLbl="revTx" presStyleIdx="0" presStyleCnt="0">
        <dgm:presLayoutVars>
          <dgm:chMax val="0"/>
          <dgm:chPref val="0"/>
          <dgm:bulletEnabled val="1"/>
        </dgm:presLayoutVars>
      </dgm:prSet>
      <dgm:spPr/>
    </dgm:pt>
    <dgm:pt modelId="{AEE71B29-8AC3-4FA9-B7D7-E5DDAAC4F9A0}" type="pres">
      <dgm:prSet presAssocID="{97CB520B-A3C8-4850-8A5C-0083F6F88016}" presName="circ5" presStyleLbl="vennNode1" presStyleIdx="4" presStyleCnt="7"/>
      <dgm:spPr/>
    </dgm:pt>
    <dgm:pt modelId="{D1FE876E-5045-4181-A7D7-D42AE925188F}" type="pres">
      <dgm:prSet presAssocID="{97CB520B-A3C8-4850-8A5C-0083F6F88016}" presName="circ5Tx" presStyleLbl="revTx" presStyleIdx="0" presStyleCnt="0">
        <dgm:presLayoutVars>
          <dgm:chMax val="0"/>
          <dgm:chPref val="0"/>
          <dgm:bulletEnabled val="1"/>
        </dgm:presLayoutVars>
      </dgm:prSet>
      <dgm:spPr/>
    </dgm:pt>
    <dgm:pt modelId="{3A2175C0-1A75-4364-9590-4BAA168ED660}" type="pres">
      <dgm:prSet presAssocID="{AB49FE44-454B-4157-B63C-600D61D31E17}" presName="circ6" presStyleLbl="vennNode1" presStyleIdx="5" presStyleCnt="7"/>
      <dgm:spPr/>
    </dgm:pt>
    <dgm:pt modelId="{204E1962-267F-44B3-B92B-908D6808BA92}" type="pres">
      <dgm:prSet presAssocID="{AB49FE44-454B-4157-B63C-600D61D31E17}" presName="circ6Tx" presStyleLbl="revTx" presStyleIdx="0" presStyleCnt="0">
        <dgm:presLayoutVars>
          <dgm:chMax val="0"/>
          <dgm:chPref val="0"/>
          <dgm:bulletEnabled val="1"/>
        </dgm:presLayoutVars>
      </dgm:prSet>
      <dgm:spPr/>
    </dgm:pt>
    <dgm:pt modelId="{A3340D49-30B4-4D2B-B1DA-1899125B5F78}" type="pres">
      <dgm:prSet presAssocID="{802D35E2-6EA9-4A0B-A510-6553B466561C}" presName="circ7" presStyleLbl="vennNode1" presStyleIdx="6" presStyleCnt="7"/>
      <dgm:spPr/>
    </dgm:pt>
    <dgm:pt modelId="{D1963CAD-8B29-4C03-8B0B-6A16073A7EA9}" type="pres">
      <dgm:prSet presAssocID="{802D35E2-6EA9-4A0B-A510-6553B466561C}" presName="circ7Tx" presStyleLbl="revTx" presStyleIdx="0" presStyleCnt="0">
        <dgm:presLayoutVars>
          <dgm:chMax val="0"/>
          <dgm:chPref val="0"/>
          <dgm:bulletEnabled val="1"/>
        </dgm:presLayoutVars>
      </dgm:prSet>
      <dgm:spPr/>
    </dgm:pt>
  </dgm:ptLst>
  <dgm:cxnLst>
    <dgm:cxn modelId="{6E84224C-9CCB-4CE8-9676-28B5B099AB93}" type="presOf" srcId="{19C0ED6D-7BF1-4D7A-8D49-1A239F213A14}" destId="{B3A88AE8-CA8C-4F0A-A039-41E776381AB5}" srcOrd="0" destOrd="0" presId="urn:microsoft.com/office/officeart/2005/8/layout/venn1"/>
    <dgm:cxn modelId="{41D58171-54F2-4575-9EE9-345A65819F20}" srcId="{19C0ED6D-7BF1-4D7A-8D49-1A239F213A14}" destId="{97CB520B-A3C8-4850-8A5C-0083F6F88016}" srcOrd="4" destOrd="0" parTransId="{9510E844-8824-4013-8725-6BF502105F81}" sibTransId="{0F7B1F83-C293-471E-AB5F-5B170EE7D4BB}"/>
    <dgm:cxn modelId="{D040D524-D922-41B8-B51C-6DD9E7AC6D16}" srcId="{19C0ED6D-7BF1-4D7A-8D49-1A239F213A14}" destId="{6E532465-8C30-414E-93E8-FCF23522EA3F}" srcOrd="0" destOrd="0" parTransId="{6E3E0E4C-42CD-4B61-A865-52196050C7D2}" sibTransId="{25860D53-C3B1-4397-859B-A86EBD93D3C7}"/>
    <dgm:cxn modelId="{B9DD0D47-EAEC-403E-B888-36310377C76B}" type="presOf" srcId="{6E532465-8C30-414E-93E8-FCF23522EA3F}" destId="{29105EB3-2D45-41A0-A97A-0E9844F170F2}" srcOrd="0" destOrd="0" presId="urn:microsoft.com/office/officeart/2005/8/layout/venn1"/>
    <dgm:cxn modelId="{56FA576B-017A-4725-B024-79977E4BF2FD}" type="presOf" srcId="{A92B3CE6-76CA-405F-9E4E-BB884234D591}" destId="{01F821FA-6877-4E85-93C2-355EF6291B39}" srcOrd="0" destOrd="0" presId="urn:microsoft.com/office/officeart/2005/8/layout/venn1"/>
    <dgm:cxn modelId="{25667207-13EB-478E-9899-4A491E2848F4}" type="presOf" srcId="{802D35E2-6EA9-4A0B-A510-6553B466561C}" destId="{D1963CAD-8B29-4C03-8B0B-6A16073A7EA9}" srcOrd="0" destOrd="0" presId="urn:microsoft.com/office/officeart/2005/8/layout/venn1"/>
    <dgm:cxn modelId="{BD71D0FB-99C4-4C75-9FB5-0A11973B03A9}" type="presOf" srcId="{AB49FE44-454B-4157-B63C-600D61D31E17}" destId="{204E1962-267F-44B3-B92B-908D6808BA92}" srcOrd="0" destOrd="0" presId="urn:microsoft.com/office/officeart/2005/8/layout/venn1"/>
    <dgm:cxn modelId="{B66053C5-EF77-4E99-8DD1-1A9C2A6EA079}" srcId="{19C0ED6D-7BF1-4D7A-8D49-1A239F213A14}" destId="{30F6E422-068F-40BD-8CCE-57017DC191A8}" srcOrd="7" destOrd="0" parTransId="{96A61240-7DA4-4535-8BB5-FAA6E6F33BBF}" sibTransId="{A068DD7E-E4DF-45AB-9B37-F12D9D11A9C8}"/>
    <dgm:cxn modelId="{BA8301D0-4945-4A5C-9878-183C943B839D}" srcId="{19C0ED6D-7BF1-4D7A-8D49-1A239F213A14}" destId="{8980DCD4-86B0-4F7C-BECF-5EB8DC507579}" srcOrd="2" destOrd="0" parTransId="{B28A742F-7C22-4873-B1E4-885CE0B72A29}" sibTransId="{5C9C61A2-5E28-43DF-B085-CE7F5D8998D9}"/>
    <dgm:cxn modelId="{F3CE1C8A-3F62-4731-B346-9508DDC74344}" type="presOf" srcId="{8980DCD4-86B0-4F7C-BECF-5EB8DC507579}" destId="{AC768F6D-46A3-40F2-95EA-EF28466DF776}" srcOrd="0" destOrd="0" presId="urn:microsoft.com/office/officeart/2005/8/layout/venn1"/>
    <dgm:cxn modelId="{5C70FBD9-88DD-4806-8DC4-FA5FB15737DE}" srcId="{19C0ED6D-7BF1-4D7A-8D49-1A239F213A14}" destId="{802D35E2-6EA9-4A0B-A510-6553B466561C}" srcOrd="6" destOrd="0" parTransId="{DFECE270-1973-4830-9C53-A40848BD6523}" sibTransId="{98E89AEB-B5A6-4D2D-A2EA-524DA2F3FA57}"/>
    <dgm:cxn modelId="{EA090037-B7A5-4B4C-A9B2-F0752DD9BF28}" srcId="{19C0ED6D-7BF1-4D7A-8D49-1A239F213A14}" destId="{AB49FE44-454B-4157-B63C-600D61D31E17}" srcOrd="5" destOrd="0" parTransId="{413FA1AA-7C47-494E-AE6B-C5E177CE4FD2}" sibTransId="{F73FB19F-0768-4E33-8583-6F3E7B092F4F}"/>
    <dgm:cxn modelId="{8C6F9550-BC88-4BAC-BF43-D8199B7D8E9C}" srcId="{19C0ED6D-7BF1-4D7A-8D49-1A239F213A14}" destId="{84E13264-8E04-4123-ABA5-792D56CCBFE6}" srcOrd="3" destOrd="0" parTransId="{B63C3917-4DA8-4B77-92D9-48C5E7A7F6D7}" sibTransId="{8CDF8CB8-6647-468F-AE1B-BED7DE9595D5}"/>
    <dgm:cxn modelId="{9E988D7C-DB9B-49DD-8EBD-1F3FE234BE9B}" srcId="{19C0ED6D-7BF1-4D7A-8D49-1A239F213A14}" destId="{A92B3CE6-76CA-405F-9E4E-BB884234D591}" srcOrd="1" destOrd="0" parTransId="{88080A4E-4F76-43BC-9898-6676F0DA19D4}" sibTransId="{C87972B5-763E-4142-AF8E-48EE0AB1F5B5}"/>
    <dgm:cxn modelId="{431E7C0E-009D-408A-94D8-D1D81013B86C}" type="presOf" srcId="{84E13264-8E04-4123-ABA5-792D56CCBFE6}" destId="{2044930C-1F50-446D-A41A-6870D11035D9}" srcOrd="0" destOrd="0" presId="urn:microsoft.com/office/officeart/2005/8/layout/venn1"/>
    <dgm:cxn modelId="{CF767337-EB1E-441F-9ABC-384FA8684071}" type="presOf" srcId="{97CB520B-A3C8-4850-8A5C-0083F6F88016}" destId="{D1FE876E-5045-4181-A7D7-D42AE925188F}" srcOrd="0" destOrd="0" presId="urn:microsoft.com/office/officeart/2005/8/layout/venn1"/>
    <dgm:cxn modelId="{8C47789A-65C0-4E56-9555-FDD77EF1D48C}" type="presParOf" srcId="{B3A88AE8-CA8C-4F0A-A039-41E776381AB5}" destId="{18441312-D0CF-486B-A59A-EE2975869427}" srcOrd="0" destOrd="0" presId="urn:microsoft.com/office/officeart/2005/8/layout/venn1"/>
    <dgm:cxn modelId="{6008E310-3BF5-4D84-93E7-2A73C4210FE1}" type="presParOf" srcId="{B3A88AE8-CA8C-4F0A-A039-41E776381AB5}" destId="{29105EB3-2D45-41A0-A97A-0E9844F170F2}" srcOrd="1" destOrd="0" presId="urn:microsoft.com/office/officeart/2005/8/layout/venn1"/>
    <dgm:cxn modelId="{BE7F7ECA-E58D-40AB-9267-F6227493E6D8}" type="presParOf" srcId="{B3A88AE8-CA8C-4F0A-A039-41E776381AB5}" destId="{266EB54E-05F4-46CB-BB91-0CF8C716DE46}" srcOrd="2" destOrd="0" presId="urn:microsoft.com/office/officeart/2005/8/layout/venn1"/>
    <dgm:cxn modelId="{AEDFE1C7-F8FA-4843-8D48-C28255A6C566}" type="presParOf" srcId="{B3A88AE8-CA8C-4F0A-A039-41E776381AB5}" destId="{01F821FA-6877-4E85-93C2-355EF6291B39}" srcOrd="3" destOrd="0" presId="urn:microsoft.com/office/officeart/2005/8/layout/venn1"/>
    <dgm:cxn modelId="{900C8EA1-387B-46A8-B6EF-83AE349C6BF9}" type="presParOf" srcId="{B3A88AE8-CA8C-4F0A-A039-41E776381AB5}" destId="{8B1EA9C9-7F4E-4553-8EA5-3922D07FEAA5}" srcOrd="4" destOrd="0" presId="urn:microsoft.com/office/officeart/2005/8/layout/venn1"/>
    <dgm:cxn modelId="{2CC5F0ED-68CC-4BFF-A1E7-69BB06CB493A}" type="presParOf" srcId="{B3A88AE8-CA8C-4F0A-A039-41E776381AB5}" destId="{AC768F6D-46A3-40F2-95EA-EF28466DF776}" srcOrd="5" destOrd="0" presId="urn:microsoft.com/office/officeart/2005/8/layout/venn1"/>
    <dgm:cxn modelId="{BBB233C0-E5E6-428E-B5DD-B803F59B7DBC}" type="presParOf" srcId="{B3A88AE8-CA8C-4F0A-A039-41E776381AB5}" destId="{2C14A408-3C76-4437-AADB-19157743976C}" srcOrd="6" destOrd="0" presId="urn:microsoft.com/office/officeart/2005/8/layout/venn1"/>
    <dgm:cxn modelId="{05A911A2-73AA-43ED-B408-43F72B02D49A}" type="presParOf" srcId="{B3A88AE8-CA8C-4F0A-A039-41E776381AB5}" destId="{2044930C-1F50-446D-A41A-6870D11035D9}" srcOrd="7" destOrd="0" presId="urn:microsoft.com/office/officeart/2005/8/layout/venn1"/>
    <dgm:cxn modelId="{DE869A47-11C7-4E6C-9950-9BE43CC18FAE}" type="presParOf" srcId="{B3A88AE8-CA8C-4F0A-A039-41E776381AB5}" destId="{AEE71B29-8AC3-4FA9-B7D7-E5DDAAC4F9A0}" srcOrd="8" destOrd="0" presId="urn:microsoft.com/office/officeart/2005/8/layout/venn1"/>
    <dgm:cxn modelId="{89D588C2-4DA7-4F78-BBB2-ACFDBAA29EF8}" type="presParOf" srcId="{B3A88AE8-CA8C-4F0A-A039-41E776381AB5}" destId="{D1FE876E-5045-4181-A7D7-D42AE925188F}" srcOrd="9" destOrd="0" presId="urn:microsoft.com/office/officeart/2005/8/layout/venn1"/>
    <dgm:cxn modelId="{CDFEAB21-B444-4A1F-AA15-56E751B368E2}" type="presParOf" srcId="{B3A88AE8-CA8C-4F0A-A039-41E776381AB5}" destId="{3A2175C0-1A75-4364-9590-4BAA168ED660}" srcOrd="10" destOrd="0" presId="urn:microsoft.com/office/officeart/2005/8/layout/venn1"/>
    <dgm:cxn modelId="{62882B44-5058-4FBF-A815-C4DC226B5B96}" type="presParOf" srcId="{B3A88AE8-CA8C-4F0A-A039-41E776381AB5}" destId="{204E1962-267F-44B3-B92B-908D6808BA92}" srcOrd="11" destOrd="0" presId="urn:microsoft.com/office/officeart/2005/8/layout/venn1"/>
    <dgm:cxn modelId="{4D3F0741-77B8-4ED6-9B3F-89C68EB5A8FC}" type="presParOf" srcId="{B3A88AE8-CA8C-4F0A-A039-41E776381AB5}" destId="{A3340D49-30B4-4D2B-B1DA-1899125B5F78}" srcOrd="12" destOrd="0" presId="urn:microsoft.com/office/officeart/2005/8/layout/venn1"/>
    <dgm:cxn modelId="{587C1D51-DD79-4020-854A-3306304E4D9A}" type="presParOf" srcId="{B3A88AE8-CA8C-4F0A-A039-41E776381AB5}" destId="{D1963CAD-8B29-4C03-8B0B-6A16073A7EA9}" srcOrd="13" destOrd="0" presId="urn:microsoft.com/office/officeart/2005/8/layout/venn1"/>
  </dgm:cxnLst>
  <dgm:bg/>
  <dgm:whole/>
</dgm:dataModel>
</file>

<file path=ppt/diagrams/data27.xml><?xml version="1.0" encoding="utf-8"?>
<dgm:dataModel xmlns:dgm="http://schemas.openxmlformats.org/drawingml/2006/diagram" xmlns:a="http://schemas.openxmlformats.org/drawingml/2006/main">
  <dgm:ptLst>
    <dgm:pt modelId="{CCEB32A8-86FE-47D9-BEFA-821A60F6ACCB}" type="doc">
      <dgm:prSet loTypeId="urn:microsoft.com/office/officeart/2005/8/layout/pyramid2" loCatId="pyramid" qsTypeId="urn:microsoft.com/office/officeart/2005/8/quickstyle/3d3" qsCatId="3D" csTypeId="urn:microsoft.com/office/officeart/2005/8/colors/accent6_5" csCatId="accent6" phldr="1"/>
      <dgm:spPr/>
      <dgm:t>
        <a:bodyPr/>
        <a:lstStyle/>
        <a:p>
          <a:endParaRPr lang="en-GB"/>
        </a:p>
      </dgm:t>
    </dgm:pt>
    <dgm:pt modelId="{4335CFDA-44A0-4369-9957-14FC4688880D}">
      <dgm:prSet custT="1"/>
      <dgm:spPr/>
      <dgm:t>
        <a:bodyPr/>
        <a:lstStyle/>
        <a:p>
          <a:pPr rtl="0"/>
          <a:r>
            <a:rPr lang="en-GB" sz="1600" b="1" dirty="0" smtClean="0">
              <a:solidFill>
                <a:schemeClr val="accent2"/>
              </a:solidFill>
            </a:rPr>
            <a:t>A reduction in wastage can often be brought about by education of the people using the materials into the environmental costs of wasting these materials. Incentive schemes could help along with a top-down management approach to reducing the effects of construction on the environment, for example the manager using a smaller company car, leading by example.</a:t>
          </a:r>
          <a:endParaRPr lang="en-GB" sz="1600" b="1" dirty="0">
            <a:solidFill>
              <a:schemeClr val="accent2"/>
            </a:solidFill>
          </a:endParaRPr>
        </a:p>
      </dgm:t>
    </dgm:pt>
    <dgm:pt modelId="{960FCB2F-7C9F-4854-B179-33593F705828}" type="parTrans" cxnId="{A08A6B1F-40B5-4CD3-9BEC-4F8D607EAE18}">
      <dgm:prSet/>
      <dgm:spPr/>
      <dgm:t>
        <a:bodyPr/>
        <a:lstStyle/>
        <a:p>
          <a:endParaRPr lang="en-GB"/>
        </a:p>
      </dgm:t>
    </dgm:pt>
    <dgm:pt modelId="{B7E2A7A1-EBD9-43B9-B599-DC495609F9C2}" type="sibTrans" cxnId="{A08A6B1F-40B5-4CD3-9BEC-4F8D607EAE18}">
      <dgm:prSet/>
      <dgm:spPr/>
      <dgm:t>
        <a:bodyPr/>
        <a:lstStyle/>
        <a:p>
          <a:endParaRPr lang="en-GB"/>
        </a:p>
      </dgm:t>
    </dgm:pt>
    <dgm:pt modelId="{F52E8B8A-8200-453C-B9B9-2A5FA4B0A9E5}" type="pres">
      <dgm:prSet presAssocID="{CCEB32A8-86FE-47D9-BEFA-821A60F6ACCB}" presName="compositeShape" presStyleCnt="0">
        <dgm:presLayoutVars>
          <dgm:dir/>
          <dgm:resizeHandles/>
        </dgm:presLayoutVars>
      </dgm:prSet>
      <dgm:spPr/>
    </dgm:pt>
    <dgm:pt modelId="{C00D793C-6FA6-47FA-8B78-2B28FD3F75A6}" type="pres">
      <dgm:prSet presAssocID="{CCEB32A8-86FE-47D9-BEFA-821A60F6ACCB}" presName="pyramid" presStyleLbl="node1" presStyleIdx="0" presStyleCnt="1"/>
      <dgm:spPr/>
    </dgm:pt>
    <dgm:pt modelId="{D0328E1F-EC27-4472-BAD5-3CADAB96E8E0}" type="pres">
      <dgm:prSet presAssocID="{CCEB32A8-86FE-47D9-BEFA-821A60F6ACCB}" presName="theList" presStyleCnt="0"/>
      <dgm:spPr/>
    </dgm:pt>
    <dgm:pt modelId="{D75B2282-E460-4756-B8B7-760E65E62E2F}" type="pres">
      <dgm:prSet presAssocID="{4335CFDA-44A0-4369-9957-14FC4688880D}" presName="aNode" presStyleLbl="fgAcc1" presStyleIdx="0" presStyleCnt="1" custScaleX="122199" custScaleY="114283">
        <dgm:presLayoutVars>
          <dgm:bulletEnabled val="1"/>
        </dgm:presLayoutVars>
      </dgm:prSet>
      <dgm:spPr/>
    </dgm:pt>
    <dgm:pt modelId="{40FF1E1E-275A-4430-92B6-8270992997A3}" type="pres">
      <dgm:prSet presAssocID="{4335CFDA-44A0-4369-9957-14FC4688880D}" presName="aSpace" presStyleCnt="0"/>
      <dgm:spPr/>
    </dgm:pt>
  </dgm:ptLst>
  <dgm:cxnLst>
    <dgm:cxn modelId="{E08F6709-4BE6-4D29-A2DE-BDAF3C91C194}" type="presOf" srcId="{CCEB32A8-86FE-47D9-BEFA-821A60F6ACCB}" destId="{F52E8B8A-8200-453C-B9B9-2A5FA4B0A9E5}" srcOrd="0" destOrd="0" presId="urn:microsoft.com/office/officeart/2005/8/layout/pyramid2"/>
    <dgm:cxn modelId="{C57D1942-7E79-4CE6-BBA2-83C4CAF71174}" type="presOf" srcId="{4335CFDA-44A0-4369-9957-14FC4688880D}" destId="{D75B2282-E460-4756-B8B7-760E65E62E2F}" srcOrd="0" destOrd="0" presId="urn:microsoft.com/office/officeart/2005/8/layout/pyramid2"/>
    <dgm:cxn modelId="{A08A6B1F-40B5-4CD3-9BEC-4F8D607EAE18}" srcId="{CCEB32A8-86FE-47D9-BEFA-821A60F6ACCB}" destId="{4335CFDA-44A0-4369-9957-14FC4688880D}" srcOrd="0" destOrd="0" parTransId="{960FCB2F-7C9F-4854-B179-33593F705828}" sibTransId="{B7E2A7A1-EBD9-43B9-B599-DC495609F9C2}"/>
    <dgm:cxn modelId="{6186BA38-1078-4593-82AB-74194FE9F7AF}" type="presParOf" srcId="{F52E8B8A-8200-453C-B9B9-2A5FA4B0A9E5}" destId="{C00D793C-6FA6-47FA-8B78-2B28FD3F75A6}" srcOrd="0" destOrd="0" presId="urn:microsoft.com/office/officeart/2005/8/layout/pyramid2"/>
    <dgm:cxn modelId="{94F00EB3-52CE-4635-A008-86D832859154}" type="presParOf" srcId="{F52E8B8A-8200-453C-B9B9-2A5FA4B0A9E5}" destId="{D0328E1F-EC27-4472-BAD5-3CADAB96E8E0}" srcOrd="1" destOrd="0" presId="urn:microsoft.com/office/officeart/2005/8/layout/pyramid2"/>
    <dgm:cxn modelId="{6F31C835-20B4-46A2-93A9-28D3B4E52F6D}" type="presParOf" srcId="{D0328E1F-EC27-4472-BAD5-3CADAB96E8E0}" destId="{D75B2282-E460-4756-B8B7-760E65E62E2F}" srcOrd="0" destOrd="0" presId="urn:microsoft.com/office/officeart/2005/8/layout/pyramid2"/>
    <dgm:cxn modelId="{4D9AE207-EF63-4612-BBDC-568C6504B94F}" type="presParOf" srcId="{D0328E1F-EC27-4472-BAD5-3CADAB96E8E0}" destId="{40FF1E1E-275A-4430-92B6-8270992997A3}" srcOrd="1" destOrd="0" presId="urn:microsoft.com/office/officeart/2005/8/layout/pyramid2"/>
  </dgm:cxnLst>
  <dgm:bg/>
  <dgm:whole/>
</dgm:dataModel>
</file>

<file path=ppt/diagrams/data28.xml><?xml version="1.0" encoding="utf-8"?>
<dgm:dataModel xmlns:dgm="http://schemas.openxmlformats.org/drawingml/2006/diagram" xmlns:a="http://schemas.openxmlformats.org/drawingml/2006/main">
  <dgm:ptLst>
    <dgm:pt modelId="{8466D36C-8D4A-46B1-9347-810708EFAB85}" type="doc">
      <dgm:prSet loTypeId="urn:microsoft.com/office/officeart/2005/8/layout/vList4" loCatId="list" qsTypeId="urn:microsoft.com/office/officeart/2005/8/quickstyle/3d2" qsCatId="3D" csTypeId="urn:microsoft.com/office/officeart/2005/8/colors/colorful2" csCatId="colorful"/>
      <dgm:spPr/>
      <dgm:t>
        <a:bodyPr/>
        <a:lstStyle/>
        <a:p>
          <a:endParaRPr lang="en-GB"/>
        </a:p>
      </dgm:t>
    </dgm:pt>
    <dgm:pt modelId="{20AD560B-5003-4E8B-B018-8C947DA97B08}">
      <dgm:prSet/>
      <dgm:spPr/>
      <dgm:t>
        <a:bodyPr/>
        <a:lstStyle/>
        <a:p>
          <a:pPr rtl="0"/>
          <a:r>
            <a:rPr lang="en-GB" dirty="0" smtClean="0"/>
            <a:t>Recycling</a:t>
          </a:r>
          <a:br>
            <a:rPr lang="en-GB" dirty="0" smtClean="0"/>
          </a:br>
          <a:endParaRPr lang="en-GB" dirty="0"/>
        </a:p>
      </dgm:t>
    </dgm:pt>
    <dgm:pt modelId="{C28DF680-1865-4775-8C02-E0794C063A60}" type="parTrans" cxnId="{639C97B4-5694-431C-BE32-3E1B35EC71C5}">
      <dgm:prSet/>
      <dgm:spPr/>
      <dgm:t>
        <a:bodyPr/>
        <a:lstStyle/>
        <a:p>
          <a:endParaRPr lang="en-GB"/>
        </a:p>
      </dgm:t>
    </dgm:pt>
    <dgm:pt modelId="{74C4ED30-A471-456F-893C-DA594E32CF27}" type="sibTrans" cxnId="{639C97B4-5694-431C-BE32-3E1B35EC71C5}">
      <dgm:prSet/>
      <dgm:spPr/>
      <dgm:t>
        <a:bodyPr/>
        <a:lstStyle/>
        <a:p>
          <a:endParaRPr lang="en-GB"/>
        </a:p>
      </dgm:t>
    </dgm:pt>
    <dgm:pt modelId="{92EA225E-CC06-4DB3-82C5-C377075AA739}" type="pres">
      <dgm:prSet presAssocID="{8466D36C-8D4A-46B1-9347-810708EFAB85}" presName="linear" presStyleCnt="0">
        <dgm:presLayoutVars>
          <dgm:dir/>
          <dgm:resizeHandles val="exact"/>
        </dgm:presLayoutVars>
      </dgm:prSet>
      <dgm:spPr/>
    </dgm:pt>
    <dgm:pt modelId="{F4333B2C-010E-4CBD-9CCC-605263BDEC27}" type="pres">
      <dgm:prSet presAssocID="{20AD560B-5003-4E8B-B018-8C947DA97B08}" presName="comp" presStyleCnt="0"/>
      <dgm:spPr/>
    </dgm:pt>
    <dgm:pt modelId="{B70FACD0-7D16-49E9-81A2-8300705E0CA8}" type="pres">
      <dgm:prSet presAssocID="{20AD560B-5003-4E8B-B018-8C947DA97B08}" presName="box" presStyleLbl="node1" presStyleIdx="0" presStyleCnt="1"/>
      <dgm:spPr/>
    </dgm:pt>
    <dgm:pt modelId="{F6C78406-9539-45F3-B940-5DA150723D2B}" type="pres">
      <dgm:prSet presAssocID="{20AD560B-5003-4E8B-B018-8C947DA97B08}" presName="img" presStyleLbl="fgImgPlace1" presStyleIdx="0" presStyleCnt="1"/>
      <dgm:spPr>
        <a:blipFill rotWithShape="0">
          <a:blip xmlns:r="http://schemas.openxmlformats.org/officeDocument/2006/relationships" r:embed="rId1"/>
          <a:stretch>
            <a:fillRect/>
          </a:stretch>
        </a:blipFill>
      </dgm:spPr>
    </dgm:pt>
    <dgm:pt modelId="{EEE19500-8019-48A0-9205-7E82DAAFAF7A}" type="pres">
      <dgm:prSet presAssocID="{20AD560B-5003-4E8B-B018-8C947DA97B08}" presName="text" presStyleLbl="node1" presStyleIdx="0" presStyleCnt="1">
        <dgm:presLayoutVars>
          <dgm:bulletEnabled val="1"/>
        </dgm:presLayoutVars>
      </dgm:prSet>
      <dgm:spPr/>
    </dgm:pt>
  </dgm:ptLst>
  <dgm:cxnLst>
    <dgm:cxn modelId="{13DE04EE-2A55-4E52-9A45-CC64A1746A43}" type="presOf" srcId="{20AD560B-5003-4E8B-B018-8C947DA97B08}" destId="{EEE19500-8019-48A0-9205-7E82DAAFAF7A}" srcOrd="1" destOrd="0" presId="urn:microsoft.com/office/officeart/2005/8/layout/vList4"/>
    <dgm:cxn modelId="{639C97B4-5694-431C-BE32-3E1B35EC71C5}" srcId="{8466D36C-8D4A-46B1-9347-810708EFAB85}" destId="{20AD560B-5003-4E8B-B018-8C947DA97B08}" srcOrd="0" destOrd="0" parTransId="{C28DF680-1865-4775-8C02-E0794C063A60}" sibTransId="{74C4ED30-A471-456F-893C-DA594E32CF27}"/>
    <dgm:cxn modelId="{5AEC7670-608B-462F-A7C8-DE316BA27F07}" type="presOf" srcId="{8466D36C-8D4A-46B1-9347-810708EFAB85}" destId="{92EA225E-CC06-4DB3-82C5-C377075AA739}" srcOrd="0" destOrd="0" presId="urn:microsoft.com/office/officeart/2005/8/layout/vList4"/>
    <dgm:cxn modelId="{0B7ACE83-3903-4889-BE92-F973DF23337C}" type="presOf" srcId="{20AD560B-5003-4E8B-B018-8C947DA97B08}" destId="{B70FACD0-7D16-49E9-81A2-8300705E0CA8}" srcOrd="0" destOrd="0" presId="urn:microsoft.com/office/officeart/2005/8/layout/vList4"/>
    <dgm:cxn modelId="{4F21BB93-5E93-4D5B-95B4-56E4D3F325AB}" type="presParOf" srcId="{92EA225E-CC06-4DB3-82C5-C377075AA739}" destId="{F4333B2C-010E-4CBD-9CCC-605263BDEC27}" srcOrd="0" destOrd="0" presId="urn:microsoft.com/office/officeart/2005/8/layout/vList4"/>
    <dgm:cxn modelId="{808C5734-A416-4292-AD44-DC7DCBCBB270}" type="presParOf" srcId="{F4333B2C-010E-4CBD-9CCC-605263BDEC27}" destId="{B70FACD0-7D16-49E9-81A2-8300705E0CA8}" srcOrd="0" destOrd="0" presId="urn:microsoft.com/office/officeart/2005/8/layout/vList4"/>
    <dgm:cxn modelId="{BEE8BC32-07D6-46E2-BE28-3CCFE623B389}" type="presParOf" srcId="{F4333B2C-010E-4CBD-9CCC-605263BDEC27}" destId="{F6C78406-9539-45F3-B940-5DA150723D2B}" srcOrd="1" destOrd="0" presId="urn:microsoft.com/office/officeart/2005/8/layout/vList4"/>
    <dgm:cxn modelId="{B61A8ABB-50CF-435A-A133-D37368BDF467}" type="presParOf" srcId="{F4333B2C-010E-4CBD-9CCC-605263BDEC27}" destId="{EEE19500-8019-48A0-9205-7E82DAAFAF7A}" srcOrd="2" destOrd="0" presId="urn:microsoft.com/office/officeart/2005/8/layout/vList4"/>
  </dgm:cxnLst>
  <dgm:bg/>
  <dgm:whole/>
</dgm:dataModel>
</file>

<file path=ppt/diagrams/data29.xml><?xml version="1.0" encoding="utf-8"?>
<dgm:dataModel xmlns:dgm="http://schemas.openxmlformats.org/drawingml/2006/diagram" xmlns:a="http://schemas.openxmlformats.org/drawingml/2006/main">
  <dgm:ptLst>
    <dgm:pt modelId="{E0AE0271-82A2-495D-AE8E-745E4B5EFEA1}" type="doc">
      <dgm:prSet loTypeId="urn:microsoft.com/office/officeart/2005/8/layout/hProcess9" loCatId="process" qsTypeId="urn:microsoft.com/office/officeart/2005/8/quickstyle/3d2" qsCatId="3D" csTypeId="urn:microsoft.com/office/officeart/2005/8/colors/colorful4" csCatId="colorful"/>
      <dgm:spPr/>
      <dgm:t>
        <a:bodyPr/>
        <a:lstStyle/>
        <a:p>
          <a:endParaRPr lang="en-GB"/>
        </a:p>
      </dgm:t>
    </dgm:pt>
    <dgm:pt modelId="{07B8FD49-9EAC-48B4-9411-8CD92DF30B4F}">
      <dgm:prSet/>
      <dgm:spPr/>
      <dgm:t>
        <a:bodyPr/>
        <a:lstStyle/>
        <a:p>
          <a:pPr rtl="0"/>
          <a:r>
            <a:rPr lang="en-GB" dirty="0" smtClean="0"/>
            <a:t>In construction this has to be undertaken in certain ways; clients still want a brand new building, not one with certain reused elements within it. However, there are materials that can be reused as follows:</a:t>
          </a:r>
          <a:endParaRPr lang="en-GB" dirty="0"/>
        </a:p>
      </dgm:t>
    </dgm:pt>
    <dgm:pt modelId="{0E8D49C4-AD6E-41CB-A5B4-1C55DD2D55D7}" type="parTrans" cxnId="{596DA834-274A-4911-87E9-367D599FCAB0}">
      <dgm:prSet/>
      <dgm:spPr/>
      <dgm:t>
        <a:bodyPr/>
        <a:lstStyle/>
        <a:p>
          <a:endParaRPr lang="en-GB"/>
        </a:p>
      </dgm:t>
    </dgm:pt>
    <dgm:pt modelId="{A367E6BE-1416-4372-9B3C-206F459C5D5C}" type="sibTrans" cxnId="{596DA834-274A-4911-87E9-367D599FCAB0}">
      <dgm:prSet/>
      <dgm:spPr/>
      <dgm:t>
        <a:bodyPr/>
        <a:lstStyle/>
        <a:p>
          <a:endParaRPr lang="en-GB"/>
        </a:p>
      </dgm:t>
    </dgm:pt>
    <dgm:pt modelId="{1DC7193C-B05A-44E7-AF6A-57A3756B5C71}" type="pres">
      <dgm:prSet presAssocID="{E0AE0271-82A2-495D-AE8E-745E4B5EFEA1}" presName="CompostProcess" presStyleCnt="0">
        <dgm:presLayoutVars>
          <dgm:dir/>
          <dgm:resizeHandles val="exact"/>
        </dgm:presLayoutVars>
      </dgm:prSet>
      <dgm:spPr/>
    </dgm:pt>
    <dgm:pt modelId="{84F2A0B9-1A1A-429B-8DB8-02DC4894B79A}" type="pres">
      <dgm:prSet presAssocID="{E0AE0271-82A2-495D-AE8E-745E4B5EFEA1}" presName="arrow" presStyleLbl="bgShp" presStyleIdx="0" presStyleCnt="1"/>
      <dgm:spPr/>
    </dgm:pt>
    <dgm:pt modelId="{ED6E6196-82E3-4236-AB70-BDC7ED43EF14}" type="pres">
      <dgm:prSet presAssocID="{E0AE0271-82A2-495D-AE8E-745E4B5EFEA1}" presName="linearProcess" presStyleCnt="0"/>
      <dgm:spPr/>
    </dgm:pt>
    <dgm:pt modelId="{B3397FE9-9E07-4EAA-8AF6-438256B6D8BD}" type="pres">
      <dgm:prSet presAssocID="{07B8FD49-9EAC-48B4-9411-8CD92DF30B4F}" presName="textNode" presStyleLbl="node1" presStyleIdx="0" presStyleCnt="1">
        <dgm:presLayoutVars>
          <dgm:bulletEnabled val="1"/>
        </dgm:presLayoutVars>
      </dgm:prSet>
      <dgm:spPr/>
    </dgm:pt>
  </dgm:ptLst>
  <dgm:cxnLst>
    <dgm:cxn modelId="{596DA834-274A-4911-87E9-367D599FCAB0}" srcId="{E0AE0271-82A2-495D-AE8E-745E4B5EFEA1}" destId="{07B8FD49-9EAC-48B4-9411-8CD92DF30B4F}" srcOrd="0" destOrd="0" parTransId="{0E8D49C4-AD6E-41CB-A5B4-1C55DD2D55D7}" sibTransId="{A367E6BE-1416-4372-9B3C-206F459C5D5C}"/>
    <dgm:cxn modelId="{92FD0893-38DF-4687-AB65-35207E0E5A4B}" type="presOf" srcId="{07B8FD49-9EAC-48B4-9411-8CD92DF30B4F}" destId="{B3397FE9-9E07-4EAA-8AF6-438256B6D8BD}" srcOrd="0" destOrd="0" presId="urn:microsoft.com/office/officeart/2005/8/layout/hProcess9"/>
    <dgm:cxn modelId="{EDBC8DF2-9918-4EEE-872A-AD95A25BA2D3}" type="presOf" srcId="{E0AE0271-82A2-495D-AE8E-745E4B5EFEA1}" destId="{1DC7193C-B05A-44E7-AF6A-57A3756B5C71}" srcOrd="0" destOrd="0" presId="urn:microsoft.com/office/officeart/2005/8/layout/hProcess9"/>
    <dgm:cxn modelId="{DF23D99A-DEC3-4358-BBE4-14972F675AE3}" type="presParOf" srcId="{1DC7193C-B05A-44E7-AF6A-57A3756B5C71}" destId="{84F2A0B9-1A1A-429B-8DB8-02DC4894B79A}" srcOrd="0" destOrd="0" presId="urn:microsoft.com/office/officeart/2005/8/layout/hProcess9"/>
    <dgm:cxn modelId="{86C2F6BD-38A4-4211-A615-5966C716C9A1}" type="presParOf" srcId="{1DC7193C-B05A-44E7-AF6A-57A3756B5C71}" destId="{ED6E6196-82E3-4236-AB70-BDC7ED43EF14}" srcOrd="1" destOrd="0" presId="urn:microsoft.com/office/officeart/2005/8/layout/hProcess9"/>
    <dgm:cxn modelId="{8691F1A0-36B6-45DF-A9A1-CA3D611CC1FA}" type="presParOf" srcId="{ED6E6196-82E3-4236-AB70-BDC7ED43EF14}" destId="{B3397FE9-9E07-4EAA-8AF6-438256B6D8BD}" srcOrd="0"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A7306B78-FABC-4077-9038-F500A5F481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9B5832D0-2CAD-4960-8B0D-B680C9CEC725}">
      <dgm:prSet/>
      <dgm:spPr/>
      <dgm:t>
        <a:bodyPr/>
        <a:lstStyle/>
        <a:p>
          <a:pPr rtl="0"/>
          <a:r>
            <a:rPr lang="en-GB" dirty="0" smtClean="0"/>
            <a:t>Fit for purpose</a:t>
          </a:r>
          <a:br>
            <a:rPr lang="en-GB" dirty="0" smtClean="0"/>
          </a:br>
          <a:endParaRPr lang="en-GB" dirty="0"/>
        </a:p>
      </dgm:t>
    </dgm:pt>
    <dgm:pt modelId="{C2C52663-15C2-4658-83E2-3761399B1EC5}" type="parTrans" cxnId="{4E5205CD-3521-4335-8B80-256378D4EC61}">
      <dgm:prSet/>
      <dgm:spPr/>
      <dgm:t>
        <a:bodyPr/>
        <a:lstStyle/>
        <a:p>
          <a:endParaRPr lang="en-GB"/>
        </a:p>
      </dgm:t>
    </dgm:pt>
    <dgm:pt modelId="{513AB323-B453-4081-9613-A591AA5C6920}" type="sibTrans" cxnId="{4E5205CD-3521-4335-8B80-256378D4EC61}">
      <dgm:prSet/>
      <dgm:spPr/>
      <dgm:t>
        <a:bodyPr/>
        <a:lstStyle/>
        <a:p>
          <a:endParaRPr lang="en-GB"/>
        </a:p>
      </dgm:t>
    </dgm:pt>
    <dgm:pt modelId="{7B26CE9C-71F7-4F40-BAEC-4221F1E59D39}" type="pres">
      <dgm:prSet presAssocID="{A7306B78-FABC-4077-9038-F500A5F481EA}" presName="linear" presStyleCnt="0">
        <dgm:presLayoutVars>
          <dgm:animLvl val="lvl"/>
          <dgm:resizeHandles val="exact"/>
        </dgm:presLayoutVars>
      </dgm:prSet>
      <dgm:spPr/>
    </dgm:pt>
    <dgm:pt modelId="{D9971F12-1867-48F4-8353-7D4478C698A0}" type="pres">
      <dgm:prSet presAssocID="{9B5832D0-2CAD-4960-8B0D-B680C9CEC725}" presName="parentText" presStyleLbl="node1" presStyleIdx="0" presStyleCnt="1">
        <dgm:presLayoutVars>
          <dgm:chMax val="0"/>
          <dgm:bulletEnabled val="1"/>
        </dgm:presLayoutVars>
      </dgm:prSet>
      <dgm:spPr/>
    </dgm:pt>
  </dgm:ptLst>
  <dgm:cxnLst>
    <dgm:cxn modelId="{B7CE94F1-09B6-478F-8B20-2D814E9E1ED9}" type="presOf" srcId="{9B5832D0-2CAD-4960-8B0D-B680C9CEC725}" destId="{D9971F12-1867-48F4-8353-7D4478C698A0}" srcOrd="0" destOrd="0" presId="urn:microsoft.com/office/officeart/2005/8/layout/vList2"/>
    <dgm:cxn modelId="{4E5205CD-3521-4335-8B80-256378D4EC61}" srcId="{A7306B78-FABC-4077-9038-F500A5F481EA}" destId="{9B5832D0-2CAD-4960-8B0D-B680C9CEC725}" srcOrd="0" destOrd="0" parTransId="{C2C52663-15C2-4658-83E2-3761399B1EC5}" sibTransId="{513AB323-B453-4081-9613-A591AA5C6920}"/>
    <dgm:cxn modelId="{B7620EC1-E3A0-4F03-85A4-DFAF43A28DF7}" type="presOf" srcId="{A7306B78-FABC-4077-9038-F500A5F481EA}" destId="{7B26CE9C-71F7-4F40-BAEC-4221F1E59D39}" srcOrd="0" destOrd="0" presId="urn:microsoft.com/office/officeart/2005/8/layout/vList2"/>
    <dgm:cxn modelId="{FB98B9B1-7A1C-42DB-BEFB-45CCA2032E17}" type="presParOf" srcId="{7B26CE9C-71F7-4F40-BAEC-4221F1E59D39}" destId="{D9971F12-1867-48F4-8353-7D4478C698A0}" srcOrd="0" destOrd="0" presId="urn:microsoft.com/office/officeart/2005/8/layout/vList2"/>
  </dgm:cxnLst>
  <dgm:bg/>
  <dgm:whole/>
</dgm:dataModel>
</file>

<file path=ppt/diagrams/data30.xml><?xml version="1.0" encoding="utf-8"?>
<dgm:dataModel xmlns:dgm="http://schemas.openxmlformats.org/drawingml/2006/diagram" xmlns:a="http://schemas.openxmlformats.org/drawingml/2006/main">
  <dgm:ptLst>
    <dgm:pt modelId="{6C2B9E9A-BB9E-4AC2-92F4-FEE14B89392C}" type="doc">
      <dgm:prSet loTypeId="urn:microsoft.com/office/officeart/2005/8/layout/matrix3" loCatId="matrix" qsTypeId="urn:microsoft.com/office/officeart/2005/8/quickstyle/3d4" qsCatId="3D" csTypeId="urn:microsoft.com/office/officeart/2005/8/colors/accent6_2" csCatId="accent6"/>
      <dgm:spPr/>
      <dgm:t>
        <a:bodyPr/>
        <a:lstStyle/>
        <a:p>
          <a:endParaRPr lang="en-GB"/>
        </a:p>
      </dgm:t>
    </dgm:pt>
    <dgm:pt modelId="{863EF446-A04C-4E62-AF26-73EB1367668B}">
      <dgm:prSet/>
      <dgm:spPr/>
      <dgm:t>
        <a:bodyPr/>
        <a:lstStyle/>
        <a:p>
          <a:pPr rtl="0"/>
          <a:r>
            <a:rPr lang="en-GB" b="1" dirty="0" smtClean="0">
              <a:solidFill>
                <a:schemeClr val="tx1"/>
              </a:solidFill>
            </a:rPr>
            <a:t>Crushed concrete – this can be used as a fill material to raise levels. </a:t>
          </a:r>
          <a:endParaRPr lang="en-GB" b="1" dirty="0">
            <a:solidFill>
              <a:schemeClr val="tx1"/>
            </a:solidFill>
          </a:endParaRPr>
        </a:p>
      </dgm:t>
    </dgm:pt>
    <dgm:pt modelId="{A244E589-D369-479D-B947-BD5DB0DC808D}" type="parTrans" cxnId="{4701C324-5670-49F9-84B1-474AB68A686C}">
      <dgm:prSet/>
      <dgm:spPr/>
      <dgm:t>
        <a:bodyPr/>
        <a:lstStyle/>
        <a:p>
          <a:endParaRPr lang="en-GB"/>
        </a:p>
      </dgm:t>
    </dgm:pt>
    <dgm:pt modelId="{69B2CB04-767B-44E0-9897-DC103C493FEE}" type="sibTrans" cxnId="{4701C324-5670-49F9-84B1-474AB68A686C}">
      <dgm:prSet/>
      <dgm:spPr/>
      <dgm:t>
        <a:bodyPr/>
        <a:lstStyle/>
        <a:p>
          <a:endParaRPr lang="en-GB"/>
        </a:p>
      </dgm:t>
    </dgm:pt>
    <dgm:pt modelId="{E45D1416-F56A-424A-B3A7-527F7E886585}">
      <dgm:prSet/>
      <dgm:spPr/>
      <dgm:t>
        <a:bodyPr/>
        <a:lstStyle/>
        <a:p>
          <a:pPr rtl="0"/>
          <a:r>
            <a:rPr lang="en-GB" b="1" dirty="0" smtClean="0">
              <a:solidFill>
                <a:schemeClr val="tx1"/>
              </a:solidFill>
            </a:rPr>
            <a:t>Facing bricks – when cleaned and reused in housing gives an aged appearance. </a:t>
          </a:r>
          <a:endParaRPr lang="en-GB" b="1" dirty="0">
            <a:solidFill>
              <a:schemeClr val="tx1"/>
            </a:solidFill>
          </a:endParaRPr>
        </a:p>
      </dgm:t>
    </dgm:pt>
    <dgm:pt modelId="{A155555F-AD0B-4407-89C7-3E73838C7FD2}" type="parTrans" cxnId="{6CC558C2-F911-4547-8A01-36A00A1D62CF}">
      <dgm:prSet/>
      <dgm:spPr/>
      <dgm:t>
        <a:bodyPr/>
        <a:lstStyle/>
        <a:p>
          <a:endParaRPr lang="en-GB"/>
        </a:p>
      </dgm:t>
    </dgm:pt>
    <dgm:pt modelId="{B1F6A113-73E1-481B-BD6F-4790283DDE63}" type="sibTrans" cxnId="{6CC558C2-F911-4547-8A01-36A00A1D62CF}">
      <dgm:prSet/>
      <dgm:spPr/>
      <dgm:t>
        <a:bodyPr/>
        <a:lstStyle/>
        <a:p>
          <a:endParaRPr lang="en-GB"/>
        </a:p>
      </dgm:t>
    </dgm:pt>
    <dgm:pt modelId="{5196F22D-C781-4188-8D28-F4B56E390DB0}">
      <dgm:prSet/>
      <dgm:spPr/>
      <dgm:t>
        <a:bodyPr/>
        <a:lstStyle/>
        <a:p>
          <a:pPr rtl="0"/>
          <a:r>
            <a:rPr lang="en-GB" b="1" dirty="0" smtClean="0">
              <a:solidFill>
                <a:schemeClr val="tx1"/>
              </a:solidFill>
            </a:rPr>
            <a:t>Slates – these can be redressed or crushed and combined with an adhesive to form a reconstituted slate tile. </a:t>
          </a:r>
          <a:endParaRPr lang="en-GB" b="1" dirty="0">
            <a:solidFill>
              <a:schemeClr val="tx1"/>
            </a:solidFill>
          </a:endParaRPr>
        </a:p>
      </dgm:t>
    </dgm:pt>
    <dgm:pt modelId="{519895E0-5786-4442-9C20-0A5C19D6C8AD}" type="parTrans" cxnId="{A4F1EB2F-526D-4C8E-8E38-D64C50F9F2B9}">
      <dgm:prSet/>
      <dgm:spPr/>
      <dgm:t>
        <a:bodyPr/>
        <a:lstStyle/>
        <a:p>
          <a:endParaRPr lang="en-GB"/>
        </a:p>
      </dgm:t>
    </dgm:pt>
    <dgm:pt modelId="{5C9147F5-BA7E-40C1-8FFF-0D7D80E792A5}" type="sibTrans" cxnId="{A4F1EB2F-526D-4C8E-8E38-D64C50F9F2B9}">
      <dgm:prSet/>
      <dgm:spPr/>
      <dgm:t>
        <a:bodyPr/>
        <a:lstStyle/>
        <a:p>
          <a:endParaRPr lang="en-GB"/>
        </a:p>
      </dgm:t>
    </dgm:pt>
    <dgm:pt modelId="{AC1794DC-A503-4EC6-96AA-3F8EE6DCD15C}">
      <dgm:prSet/>
      <dgm:spPr/>
      <dgm:t>
        <a:bodyPr/>
        <a:lstStyle/>
        <a:p>
          <a:pPr rtl="0"/>
          <a:r>
            <a:rPr lang="en-GB" b="1" dirty="0" smtClean="0">
              <a:solidFill>
                <a:schemeClr val="tx1"/>
              </a:solidFill>
            </a:rPr>
            <a:t>Brick hardcore fill – this uses crushed bricks as a fill material.</a:t>
          </a:r>
          <a:endParaRPr lang="en-GB" b="1" dirty="0">
            <a:solidFill>
              <a:schemeClr val="tx1"/>
            </a:solidFill>
          </a:endParaRPr>
        </a:p>
      </dgm:t>
    </dgm:pt>
    <dgm:pt modelId="{0B83810D-6796-48B7-991D-3006744EDE71}" type="parTrans" cxnId="{6F78EA10-72E5-4BF6-BF71-306E40CA09F1}">
      <dgm:prSet/>
      <dgm:spPr/>
      <dgm:t>
        <a:bodyPr/>
        <a:lstStyle/>
        <a:p>
          <a:endParaRPr lang="en-GB"/>
        </a:p>
      </dgm:t>
    </dgm:pt>
    <dgm:pt modelId="{4FD38134-429A-4C63-8B5A-A4C3613B4429}" type="sibTrans" cxnId="{6F78EA10-72E5-4BF6-BF71-306E40CA09F1}">
      <dgm:prSet/>
      <dgm:spPr/>
      <dgm:t>
        <a:bodyPr/>
        <a:lstStyle/>
        <a:p>
          <a:endParaRPr lang="en-GB"/>
        </a:p>
      </dgm:t>
    </dgm:pt>
    <dgm:pt modelId="{23C91791-98B2-46C8-8582-CECE18394E1F}" type="pres">
      <dgm:prSet presAssocID="{6C2B9E9A-BB9E-4AC2-92F4-FEE14B89392C}" presName="matrix" presStyleCnt="0">
        <dgm:presLayoutVars>
          <dgm:chMax val="1"/>
          <dgm:dir/>
          <dgm:resizeHandles val="exact"/>
        </dgm:presLayoutVars>
      </dgm:prSet>
      <dgm:spPr/>
    </dgm:pt>
    <dgm:pt modelId="{D76CED44-5589-4B46-B29B-19568053AB91}" type="pres">
      <dgm:prSet presAssocID="{6C2B9E9A-BB9E-4AC2-92F4-FEE14B89392C}" presName="diamond" presStyleLbl="bgShp" presStyleIdx="0" presStyleCnt="1"/>
      <dgm:spPr/>
    </dgm:pt>
    <dgm:pt modelId="{9EBC6D9D-AE98-4BD1-8272-4E18207BA132}" type="pres">
      <dgm:prSet presAssocID="{6C2B9E9A-BB9E-4AC2-92F4-FEE14B89392C}" presName="quad1" presStyleLbl="node1" presStyleIdx="0" presStyleCnt="4">
        <dgm:presLayoutVars>
          <dgm:chMax val="0"/>
          <dgm:chPref val="0"/>
          <dgm:bulletEnabled val="1"/>
        </dgm:presLayoutVars>
      </dgm:prSet>
      <dgm:spPr/>
    </dgm:pt>
    <dgm:pt modelId="{6D841124-1C66-4682-B9A8-D979AED32A9B}" type="pres">
      <dgm:prSet presAssocID="{6C2B9E9A-BB9E-4AC2-92F4-FEE14B89392C}" presName="quad2" presStyleLbl="node1" presStyleIdx="1" presStyleCnt="4">
        <dgm:presLayoutVars>
          <dgm:chMax val="0"/>
          <dgm:chPref val="0"/>
          <dgm:bulletEnabled val="1"/>
        </dgm:presLayoutVars>
      </dgm:prSet>
      <dgm:spPr/>
    </dgm:pt>
    <dgm:pt modelId="{51D7ABE5-ED9E-40F8-B69E-D83E88E215BF}" type="pres">
      <dgm:prSet presAssocID="{6C2B9E9A-BB9E-4AC2-92F4-FEE14B89392C}" presName="quad3" presStyleLbl="node1" presStyleIdx="2" presStyleCnt="4">
        <dgm:presLayoutVars>
          <dgm:chMax val="0"/>
          <dgm:chPref val="0"/>
          <dgm:bulletEnabled val="1"/>
        </dgm:presLayoutVars>
      </dgm:prSet>
      <dgm:spPr/>
    </dgm:pt>
    <dgm:pt modelId="{FD7472BF-117F-418B-AB4F-1B512D148C4F}" type="pres">
      <dgm:prSet presAssocID="{6C2B9E9A-BB9E-4AC2-92F4-FEE14B89392C}" presName="quad4" presStyleLbl="node1" presStyleIdx="3" presStyleCnt="4">
        <dgm:presLayoutVars>
          <dgm:chMax val="0"/>
          <dgm:chPref val="0"/>
          <dgm:bulletEnabled val="1"/>
        </dgm:presLayoutVars>
      </dgm:prSet>
      <dgm:spPr/>
    </dgm:pt>
  </dgm:ptLst>
  <dgm:cxnLst>
    <dgm:cxn modelId="{D4B6866D-0DEC-4278-AE66-711368E65805}" type="presOf" srcId="{863EF446-A04C-4E62-AF26-73EB1367668B}" destId="{9EBC6D9D-AE98-4BD1-8272-4E18207BA132}" srcOrd="0" destOrd="0" presId="urn:microsoft.com/office/officeart/2005/8/layout/matrix3"/>
    <dgm:cxn modelId="{AFFA0988-67A8-40A6-A0AC-C715FCC71E31}" type="presOf" srcId="{5196F22D-C781-4188-8D28-F4B56E390DB0}" destId="{51D7ABE5-ED9E-40F8-B69E-D83E88E215BF}" srcOrd="0" destOrd="0" presId="urn:microsoft.com/office/officeart/2005/8/layout/matrix3"/>
    <dgm:cxn modelId="{6F78EA10-72E5-4BF6-BF71-306E40CA09F1}" srcId="{6C2B9E9A-BB9E-4AC2-92F4-FEE14B89392C}" destId="{AC1794DC-A503-4EC6-96AA-3F8EE6DCD15C}" srcOrd="3" destOrd="0" parTransId="{0B83810D-6796-48B7-991D-3006744EDE71}" sibTransId="{4FD38134-429A-4C63-8B5A-A4C3613B4429}"/>
    <dgm:cxn modelId="{A4F1EB2F-526D-4C8E-8E38-D64C50F9F2B9}" srcId="{6C2B9E9A-BB9E-4AC2-92F4-FEE14B89392C}" destId="{5196F22D-C781-4188-8D28-F4B56E390DB0}" srcOrd="2" destOrd="0" parTransId="{519895E0-5786-4442-9C20-0A5C19D6C8AD}" sibTransId="{5C9147F5-BA7E-40C1-8FFF-0D7D80E792A5}"/>
    <dgm:cxn modelId="{DFCE3BF1-D9CE-4AFC-BC79-043E3674314C}" type="presOf" srcId="{E45D1416-F56A-424A-B3A7-527F7E886585}" destId="{6D841124-1C66-4682-B9A8-D979AED32A9B}" srcOrd="0" destOrd="0" presId="urn:microsoft.com/office/officeart/2005/8/layout/matrix3"/>
    <dgm:cxn modelId="{8E1021D8-6F38-4A05-A811-C755C90E4B88}" type="presOf" srcId="{AC1794DC-A503-4EC6-96AA-3F8EE6DCD15C}" destId="{FD7472BF-117F-418B-AB4F-1B512D148C4F}" srcOrd="0" destOrd="0" presId="urn:microsoft.com/office/officeart/2005/8/layout/matrix3"/>
    <dgm:cxn modelId="{A5F5D4AB-5707-4DEF-8071-E9BC77F59015}" type="presOf" srcId="{6C2B9E9A-BB9E-4AC2-92F4-FEE14B89392C}" destId="{23C91791-98B2-46C8-8582-CECE18394E1F}" srcOrd="0" destOrd="0" presId="urn:microsoft.com/office/officeart/2005/8/layout/matrix3"/>
    <dgm:cxn modelId="{4701C324-5670-49F9-84B1-474AB68A686C}" srcId="{6C2B9E9A-BB9E-4AC2-92F4-FEE14B89392C}" destId="{863EF446-A04C-4E62-AF26-73EB1367668B}" srcOrd="0" destOrd="0" parTransId="{A244E589-D369-479D-B947-BD5DB0DC808D}" sibTransId="{69B2CB04-767B-44E0-9897-DC103C493FEE}"/>
    <dgm:cxn modelId="{6CC558C2-F911-4547-8A01-36A00A1D62CF}" srcId="{6C2B9E9A-BB9E-4AC2-92F4-FEE14B89392C}" destId="{E45D1416-F56A-424A-B3A7-527F7E886585}" srcOrd="1" destOrd="0" parTransId="{A155555F-AD0B-4407-89C7-3E73838C7FD2}" sibTransId="{B1F6A113-73E1-481B-BD6F-4790283DDE63}"/>
    <dgm:cxn modelId="{89920657-71B2-4A1A-A90A-00996AD908CB}" type="presParOf" srcId="{23C91791-98B2-46C8-8582-CECE18394E1F}" destId="{D76CED44-5589-4B46-B29B-19568053AB91}" srcOrd="0" destOrd="0" presId="urn:microsoft.com/office/officeart/2005/8/layout/matrix3"/>
    <dgm:cxn modelId="{72BB540E-5AB7-4F2C-A9F8-C236EBCE2F17}" type="presParOf" srcId="{23C91791-98B2-46C8-8582-CECE18394E1F}" destId="{9EBC6D9D-AE98-4BD1-8272-4E18207BA132}" srcOrd="1" destOrd="0" presId="urn:microsoft.com/office/officeart/2005/8/layout/matrix3"/>
    <dgm:cxn modelId="{72CFDF55-D489-499D-ABB2-0BD7F346D0B5}" type="presParOf" srcId="{23C91791-98B2-46C8-8582-CECE18394E1F}" destId="{6D841124-1C66-4682-B9A8-D979AED32A9B}" srcOrd="2" destOrd="0" presId="urn:microsoft.com/office/officeart/2005/8/layout/matrix3"/>
    <dgm:cxn modelId="{F8D6092E-291A-4FB4-8DE9-250014368C74}" type="presParOf" srcId="{23C91791-98B2-46C8-8582-CECE18394E1F}" destId="{51D7ABE5-ED9E-40F8-B69E-D83E88E215BF}" srcOrd="3" destOrd="0" presId="urn:microsoft.com/office/officeart/2005/8/layout/matrix3"/>
    <dgm:cxn modelId="{E71A5C6A-1941-4D0A-A82E-FE818CEB035D}" type="presParOf" srcId="{23C91791-98B2-46C8-8582-CECE18394E1F}" destId="{FD7472BF-117F-418B-AB4F-1B512D148C4F}" srcOrd="4" destOrd="0" presId="urn:microsoft.com/office/officeart/2005/8/layout/matrix3"/>
  </dgm:cxnLst>
  <dgm:bg/>
  <dgm:whole/>
</dgm:dataModel>
</file>

<file path=ppt/diagrams/data31.xml><?xml version="1.0" encoding="utf-8"?>
<dgm:dataModel xmlns:dgm="http://schemas.openxmlformats.org/drawingml/2006/diagram" xmlns:a="http://schemas.openxmlformats.org/drawingml/2006/main">
  <dgm:ptLst>
    <dgm:pt modelId="{9BA93206-FDB2-4DC8-A4BB-0CB56CB99FA8}" type="doc">
      <dgm:prSet loTypeId="urn:microsoft.com/office/officeart/2005/8/layout/vList2" loCatId="list" qsTypeId="urn:microsoft.com/office/officeart/2005/8/quickstyle/3d2" qsCatId="3D" csTypeId="urn:microsoft.com/office/officeart/2005/8/colors/colorful2" csCatId="colorful"/>
      <dgm:spPr/>
      <dgm:t>
        <a:bodyPr/>
        <a:lstStyle/>
        <a:p>
          <a:endParaRPr lang="en-GB"/>
        </a:p>
      </dgm:t>
    </dgm:pt>
    <dgm:pt modelId="{7582606D-C3A5-4050-ACB8-3A8D976B06BE}">
      <dgm:prSet/>
      <dgm:spPr/>
      <dgm:t>
        <a:bodyPr/>
        <a:lstStyle/>
        <a:p>
          <a:pPr rtl="0"/>
          <a:r>
            <a:rPr lang="en-GB" dirty="0" smtClean="0"/>
            <a:t>Glass – this can be melted and reformed. </a:t>
          </a:r>
          <a:endParaRPr lang="en-GB" dirty="0"/>
        </a:p>
      </dgm:t>
    </dgm:pt>
    <dgm:pt modelId="{81AD09E5-E426-4FD8-A10E-2691739B5F70}" type="parTrans" cxnId="{2ED118C0-61D4-420A-8D55-43D97CB16EC9}">
      <dgm:prSet/>
      <dgm:spPr/>
      <dgm:t>
        <a:bodyPr/>
        <a:lstStyle/>
        <a:p>
          <a:endParaRPr lang="en-GB"/>
        </a:p>
      </dgm:t>
    </dgm:pt>
    <dgm:pt modelId="{5A5C1C0E-5125-45FE-89C7-84D3CC3FE719}" type="sibTrans" cxnId="{2ED118C0-61D4-420A-8D55-43D97CB16EC9}">
      <dgm:prSet/>
      <dgm:spPr/>
      <dgm:t>
        <a:bodyPr/>
        <a:lstStyle/>
        <a:p>
          <a:endParaRPr lang="en-GB"/>
        </a:p>
      </dgm:t>
    </dgm:pt>
    <dgm:pt modelId="{976D8063-A140-4769-A0AF-5D0D0692A5E7}">
      <dgm:prSet/>
      <dgm:spPr/>
      <dgm:t>
        <a:bodyPr/>
        <a:lstStyle/>
        <a:p>
          <a:pPr rtl="0"/>
          <a:r>
            <a:rPr lang="en-GB" dirty="0" smtClean="0"/>
            <a:t>Structural steel – this uses recycled steel in its production. </a:t>
          </a:r>
          <a:endParaRPr lang="en-GB" dirty="0"/>
        </a:p>
      </dgm:t>
    </dgm:pt>
    <dgm:pt modelId="{553F8A52-CED2-4278-B039-CC9ABC1130E2}" type="parTrans" cxnId="{A88BF5E7-FE0F-463A-BB5F-12B276E0E5B4}">
      <dgm:prSet/>
      <dgm:spPr/>
      <dgm:t>
        <a:bodyPr/>
        <a:lstStyle/>
        <a:p>
          <a:endParaRPr lang="en-GB"/>
        </a:p>
      </dgm:t>
    </dgm:pt>
    <dgm:pt modelId="{9096F7A4-835B-4F36-ABAF-AA73733A9EFF}" type="sibTrans" cxnId="{A88BF5E7-FE0F-463A-BB5F-12B276E0E5B4}">
      <dgm:prSet/>
      <dgm:spPr/>
      <dgm:t>
        <a:bodyPr/>
        <a:lstStyle/>
        <a:p>
          <a:endParaRPr lang="en-GB"/>
        </a:p>
      </dgm:t>
    </dgm:pt>
    <dgm:pt modelId="{545ECDEA-3A80-4C31-9AE4-3D5FBF479403}">
      <dgm:prSet/>
      <dgm:spPr/>
      <dgm:t>
        <a:bodyPr/>
        <a:lstStyle/>
        <a:p>
          <a:pPr rtl="0"/>
          <a:r>
            <a:rPr lang="en-GB" dirty="0" smtClean="0"/>
            <a:t>Plastics – these are used as timber-like products.</a:t>
          </a:r>
          <a:endParaRPr lang="en-GB" dirty="0"/>
        </a:p>
      </dgm:t>
    </dgm:pt>
    <dgm:pt modelId="{BEDB29BC-ABB8-4251-86BF-D338219649AD}" type="parTrans" cxnId="{FB1A774E-767A-4DCD-8A29-104CB02BE939}">
      <dgm:prSet/>
      <dgm:spPr/>
      <dgm:t>
        <a:bodyPr/>
        <a:lstStyle/>
        <a:p>
          <a:endParaRPr lang="en-GB"/>
        </a:p>
      </dgm:t>
    </dgm:pt>
    <dgm:pt modelId="{5A91B4F0-E0DD-49EB-875A-EC309C53EA6F}" type="sibTrans" cxnId="{FB1A774E-767A-4DCD-8A29-104CB02BE939}">
      <dgm:prSet/>
      <dgm:spPr/>
      <dgm:t>
        <a:bodyPr/>
        <a:lstStyle/>
        <a:p>
          <a:endParaRPr lang="en-GB"/>
        </a:p>
      </dgm:t>
    </dgm:pt>
    <dgm:pt modelId="{5E9F7C5B-086F-42CD-90AC-1263BDF84608}">
      <dgm:prSet/>
      <dgm:spPr/>
      <dgm:t>
        <a:bodyPr/>
        <a:lstStyle/>
        <a:p>
          <a:pPr rtl="0"/>
          <a:r>
            <a:rPr lang="en-GB" dirty="0" smtClean="0"/>
            <a:t>Gabions – these are steel cages used as earth retainers which are filled with crushed concrete or brick. </a:t>
          </a:r>
          <a:endParaRPr lang="en-GB" dirty="0"/>
        </a:p>
      </dgm:t>
    </dgm:pt>
    <dgm:pt modelId="{D2AEB898-6019-439A-A548-493CECFB790E}" type="parTrans" cxnId="{4FF596D3-D183-44FD-AFDC-563C6ECE0C60}">
      <dgm:prSet/>
      <dgm:spPr/>
      <dgm:t>
        <a:bodyPr/>
        <a:lstStyle/>
        <a:p>
          <a:endParaRPr lang="en-GB"/>
        </a:p>
      </dgm:t>
    </dgm:pt>
    <dgm:pt modelId="{9176A811-13DF-4B7A-8620-6061398985C0}" type="sibTrans" cxnId="{4FF596D3-D183-44FD-AFDC-563C6ECE0C60}">
      <dgm:prSet/>
      <dgm:spPr/>
      <dgm:t>
        <a:bodyPr/>
        <a:lstStyle/>
        <a:p>
          <a:endParaRPr lang="en-GB"/>
        </a:p>
      </dgm:t>
    </dgm:pt>
    <dgm:pt modelId="{DB37A82F-AE3B-4160-AF5D-DF59ECBF7C02}">
      <dgm:prSet/>
      <dgm:spPr/>
      <dgm:t>
        <a:bodyPr/>
        <a:lstStyle/>
        <a:p>
          <a:pPr rtl="0"/>
          <a:r>
            <a:rPr lang="en-GB" dirty="0" smtClean="0"/>
            <a:t>Timber – this can be engineered and recycled into structural products. </a:t>
          </a:r>
          <a:endParaRPr lang="en-GB" dirty="0"/>
        </a:p>
      </dgm:t>
    </dgm:pt>
    <dgm:pt modelId="{4B418F5A-8BE2-4AB8-9048-71647522BA89}" type="parTrans" cxnId="{12DF8FE8-C025-4B5E-90B5-6BC27885A811}">
      <dgm:prSet/>
      <dgm:spPr/>
      <dgm:t>
        <a:bodyPr/>
        <a:lstStyle/>
        <a:p>
          <a:endParaRPr lang="en-GB"/>
        </a:p>
      </dgm:t>
    </dgm:pt>
    <dgm:pt modelId="{49970ABA-FB2A-44F1-9568-D192331466A4}" type="sibTrans" cxnId="{12DF8FE8-C025-4B5E-90B5-6BC27885A811}">
      <dgm:prSet/>
      <dgm:spPr/>
      <dgm:t>
        <a:bodyPr/>
        <a:lstStyle/>
        <a:p>
          <a:endParaRPr lang="en-GB"/>
        </a:p>
      </dgm:t>
    </dgm:pt>
    <dgm:pt modelId="{0923DD66-F36C-43CA-8A0D-33E71ECF476E}">
      <dgm:prSet/>
      <dgm:spPr/>
      <dgm:t>
        <a:bodyPr/>
        <a:lstStyle/>
        <a:p>
          <a:pPr rtl="0"/>
          <a:r>
            <a:rPr lang="en-GB" dirty="0" smtClean="0"/>
            <a:t>Packaging of materials – suppliers can be encouraged to reduce the amount of packaging.</a:t>
          </a:r>
          <a:endParaRPr lang="en-GB" dirty="0"/>
        </a:p>
      </dgm:t>
    </dgm:pt>
    <dgm:pt modelId="{24D093D8-02A5-45AF-8C4C-0AA5EF26C7E3}" type="parTrans" cxnId="{9307B594-77B0-4943-80BB-579F114ED86E}">
      <dgm:prSet/>
      <dgm:spPr/>
      <dgm:t>
        <a:bodyPr/>
        <a:lstStyle/>
        <a:p>
          <a:endParaRPr lang="en-GB"/>
        </a:p>
      </dgm:t>
    </dgm:pt>
    <dgm:pt modelId="{A4CC2CD5-673E-4836-9698-0F43DECF16BF}" type="sibTrans" cxnId="{9307B594-77B0-4943-80BB-579F114ED86E}">
      <dgm:prSet/>
      <dgm:spPr/>
      <dgm:t>
        <a:bodyPr/>
        <a:lstStyle/>
        <a:p>
          <a:endParaRPr lang="en-GB"/>
        </a:p>
      </dgm:t>
    </dgm:pt>
    <dgm:pt modelId="{95DA1177-0C5A-4634-9A21-2E4D47423974}" type="pres">
      <dgm:prSet presAssocID="{9BA93206-FDB2-4DC8-A4BB-0CB56CB99FA8}" presName="linear" presStyleCnt="0">
        <dgm:presLayoutVars>
          <dgm:animLvl val="lvl"/>
          <dgm:resizeHandles val="exact"/>
        </dgm:presLayoutVars>
      </dgm:prSet>
      <dgm:spPr/>
    </dgm:pt>
    <dgm:pt modelId="{8963B4CD-C244-4CF1-86D6-CB648215EF52}" type="pres">
      <dgm:prSet presAssocID="{7582606D-C3A5-4050-ACB8-3A8D976B06BE}" presName="parentText" presStyleLbl="node1" presStyleIdx="0" presStyleCnt="6">
        <dgm:presLayoutVars>
          <dgm:chMax val="0"/>
          <dgm:bulletEnabled val="1"/>
        </dgm:presLayoutVars>
      </dgm:prSet>
      <dgm:spPr/>
    </dgm:pt>
    <dgm:pt modelId="{8AFC7BF5-6AF7-44BB-9197-81312DB3328C}" type="pres">
      <dgm:prSet presAssocID="{5A5C1C0E-5125-45FE-89C7-84D3CC3FE719}" presName="spacer" presStyleCnt="0"/>
      <dgm:spPr/>
    </dgm:pt>
    <dgm:pt modelId="{CA026A47-9FCB-4AEB-85F1-586292733D3E}" type="pres">
      <dgm:prSet presAssocID="{976D8063-A140-4769-A0AF-5D0D0692A5E7}" presName="parentText" presStyleLbl="node1" presStyleIdx="1" presStyleCnt="6">
        <dgm:presLayoutVars>
          <dgm:chMax val="0"/>
          <dgm:bulletEnabled val="1"/>
        </dgm:presLayoutVars>
      </dgm:prSet>
      <dgm:spPr/>
    </dgm:pt>
    <dgm:pt modelId="{0DF7CE9C-29DD-43C8-9836-3B34BF05DFEE}" type="pres">
      <dgm:prSet presAssocID="{9096F7A4-835B-4F36-ABAF-AA73733A9EFF}" presName="spacer" presStyleCnt="0"/>
      <dgm:spPr/>
    </dgm:pt>
    <dgm:pt modelId="{94F08400-4403-472B-A59E-143C74196F6D}" type="pres">
      <dgm:prSet presAssocID="{545ECDEA-3A80-4C31-9AE4-3D5FBF479403}" presName="parentText" presStyleLbl="node1" presStyleIdx="2" presStyleCnt="6">
        <dgm:presLayoutVars>
          <dgm:chMax val="0"/>
          <dgm:bulletEnabled val="1"/>
        </dgm:presLayoutVars>
      </dgm:prSet>
      <dgm:spPr/>
    </dgm:pt>
    <dgm:pt modelId="{8FB0B7BA-7A89-46D9-8DE3-AD7627BD709D}" type="pres">
      <dgm:prSet presAssocID="{5A91B4F0-E0DD-49EB-875A-EC309C53EA6F}" presName="spacer" presStyleCnt="0"/>
      <dgm:spPr/>
    </dgm:pt>
    <dgm:pt modelId="{08EA970D-E4FC-42FB-9540-A03CFCE993A0}" type="pres">
      <dgm:prSet presAssocID="{5E9F7C5B-086F-42CD-90AC-1263BDF84608}" presName="parentText" presStyleLbl="node1" presStyleIdx="3" presStyleCnt="6">
        <dgm:presLayoutVars>
          <dgm:chMax val="0"/>
          <dgm:bulletEnabled val="1"/>
        </dgm:presLayoutVars>
      </dgm:prSet>
      <dgm:spPr/>
    </dgm:pt>
    <dgm:pt modelId="{E15741EC-A2DC-41D1-999B-770BABD205C4}" type="pres">
      <dgm:prSet presAssocID="{9176A811-13DF-4B7A-8620-6061398985C0}" presName="spacer" presStyleCnt="0"/>
      <dgm:spPr/>
    </dgm:pt>
    <dgm:pt modelId="{C44D2D39-395E-4E6F-8D57-ECF1E15A7583}" type="pres">
      <dgm:prSet presAssocID="{DB37A82F-AE3B-4160-AF5D-DF59ECBF7C02}" presName="parentText" presStyleLbl="node1" presStyleIdx="4" presStyleCnt="6">
        <dgm:presLayoutVars>
          <dgm:chMax val="0"/>
          <dgm:bulletEnabled val="1"/>
        </dgm:presLayoutVars>
      </dgm:prSet>
      <dgm:spPr/>
    </dgm:pt>
    <dgm:pt modelId="{7A4EBD0C-95C0-4626-9CFA-02BC3B0674B3}" type="pres">
      <dgm:prSet presAssocID="{49970ABA-FB2A-44F1-9568-D192331466A4}" presName="spacer" presStyleCnt="0"/>
      <dgm:spPr/>
    </dgm:pt>
    <dgm:pt modelId="{24E2FBD3-41E9-46AB-8D8F-AF621A4FECF3}" type="pres">
      <dgm:prSet presAssocID="{0923DD66-F36C-43CA-8A0D-33E71ECF476E}" presName="parentText" presStyleLbl="node1" presStyleIdx="5" presStyleCnt="6">
        <dgm:presLayoutVars>
          <dgm:chMax val="0"/>
          <dgm:bulletEnabled val="1"/>
        </dgm:presLayoutVars>
      </dgm:prSet>
      <dgm:spPr/>
    </dgm:pt>
  </dgm:ptLst>
  <dgm:cxnLst>
    <dgm:cxn modelId="{12DF8FE8-C025-4B5E-90B5-6BC27885A811}" srcId="{9BA93206-FDB2-4DC8-A4BB-0CB56CB99FA8}" destId="{DB37A82F-AE3B-4160-AF5D-DF59ECBF7C02}" srcOrd="4" destOrd="0" parTransId="{4B418F5A-8BE2-4AB8-9048-71647522BA89}" sibTransId="{49970ABA-FB2A-44F1-9568-D192331466A4}"/>
    <dgm:cxn modelId="{3147CE44-98AE-4CAD-8A87-B5D917483331}" type="presOf" srcId="{976D8063-A140-4769-A0AF-5D0D0692A5E7}" destId="{CA026A47-9FCB-4AEB-85F1-586292733D3E}" srcOrd="0" destOrd="0" presId="urn:microsoft.com/office/officeart/2005/8/layout/vList2"/>
    <dgm:cxn modelId="{2ED118C0-61D4-420A-8D55-43D97CB16EC9}" srcId="{9BA93206-FDB2-4DC8-A4BB-0CB56CB99FA8}" destId="{7582606D-C3A5-4050-ACB8-3A8D976B06BE}" srcOrd="0" destOrd="0" parTransId="{81AD09E5-E426-4FD8-A10E-2691739B5F70}" sibTransId="{5A5C1C0E-5125-45FE-89C7-84D3CC3FE719}"/>
    <dgm:cxn modelId="{4FF596D3-D183-44FD-AFDC-563C6ECE0C60}" srcId="{9BA93206-FDB2-4DC8-A4BB-0CB56CB99FA8}" destId="{5E9F7C5B-086F-42CD-90AC-1263BDF84608}" srcOrd="3" destOrd="0" parTransId="{D2AEB898-6019-439A-A548-493CECFB790E}" sibTransId="{9176A811-13DF-4B7A-8620-6061398985C0}"/>
    <dgm:cxn modelId="{9307B594-77B0-4943-80BB-579F114ED86E}" srcId="{9BA93206-FDB2-4DC8-A4BB-0CB56CB99FA8}" destId="{0923DD66-F36C-43CA-8A0D-33E71ECF476E}" srcOrd="5" destOrd="0" parTransId="{24D093D8-02A5-45AF-8C4C-0AA5EF26C7E3}" sibTransId="{A4CC2CD5-673E-4836-9698-0F43DECF16BF}"/>
    <dgm:cxn modelId="{6AF12B19-ED88-404A-83A4-F459406D9413}" type="presOf" srcId="{9BA93206-FDB2-4DC8-A4BB-0CB56CB99FA8}" destId="{95DA1177-0C5A-4634-9A21-2E4D47423974}" srcOrd="0" destOrd="0" presId="urn:microsoft.com/office/officeart/2005/8/layout/vList2"/>
    <dgm:cxn modelId="{FEC3DF43-97BB-4808-9473-147A1033869B}" type="presOf" srcId="{7582606D-C3A5-4050-ACB8-3A8D976B06BE}" destId="{8963B4CD-C244-4CF1-86D6-CB648215EF52}" srcOrd="0" destOrd="0" presId="urn:microsoft.com/office/officeart/2005/8/layout/vList2"/>
    <dgm:cxn modelId="{52948A1E-85D1-4F0A-91C4-6D54052EFFE2}" type="presOf" srcId="{DB37A82F-AE3B-4160-AF5D-DF59ECBF7C02}" destId="{C44D2D39-395E-4E6F-8D57-ECF1E15A7583}" srcOrd="0" destOrd="0" presId="urn:microsoft.com/office/officeart/2005/8/layout/vList2"/>
    <dgm:cxn modelId="{76C9709C-6654-435E-8A05-D91BAEC53F7F}" type="presOf" srcId="{5E9F7C5B-086F-42CD-90AC-1263BDF84608}" destId="{08EA970D-E4FC-42FB-9540-A03CFCE993A0}" srcOrd="0" destOrd="0" presId="urn:microsoft.com/office/officeart/2005/8/layout/vList2"/>
    <dgm:cxn modelId="{A88BF5E7-FE0F-463A-BB5F-12B276E0E5B4}" srcId="{9BA93206-FDB2-4DC8-A4BB-0CB56CB99FA8}" destId="{976D8063-A140-4769-A0AF-5D0D0692A5E7}" srcOrd="1" destOrd="0" parTransId="{553F8A52-CED2-4278-B039-CC9ABC1130E2}" sibTransId="{9096F7A4-835B-4F36-ABAF-AA73733A9EFF}"/>
    <dgm:cxn modelId="{3B3908B8-4ED3-40DE-ABE8-2BF4AF5E6BA3}" type="presOf" srcId="{0923DD66-F36C-43CA-8A0D-33E71ECF476E}" destId="{24E2FBD3-41E9-46AB-8D8F-AF621A4FECF3}" srcOrd="0" destOrd="0" presId="urn:microsoft.com/office/officeart/2005/8/layout/vList2"/>
    <dgm:cxn modelId="{FB1A774E-767A-4DCD-8A29-104CB02BE939}" srcId="{9BA93206-FDB2-4DC8-A4BB-0CB56CB99FA8}" destId="{545ECDEA-3A80-4C31-9AE4-3D5FBF479403}" srcOrd="2" destOrd="0" parTransId="{BEDB29BC-ABB8-4251-86BF-D338219649AD}" sibTransId="{5A91B4F0-E0DD-49EB-875A-EC309C53EA6F}"/>
    <dgm:cxn modelId="{C4361EDE-DEE8-42B0-AAEE-D282AEC8C514}" type="presOf" srcId="{545ECDEA-3A80-4C31-9AE4-3D5FBF479403}" destId="{94F08400-4403-472B-A59E-143C74196F6D}" srcOrd="0" destOrd="0" presId="urn:microsoft.com/office/officeart/2005/8/layout/vList2"/>
    <dgm:cxn modelId="{F76A796C-87EA-4F67-8F21-CCB0777844BB}" type="presParOf" srcId="{95DA1177-0C5A-4634-9A21-2E4D47423974}" destId="{8963B4CD-C244-4CF1-86D6-CB648215EF52}" srcOrd="0" destOrd="0" presId="urn:microsoft.com/office/officeart/2005/8/layout/vList2"/>
    <dgm:cxn modelId="{240BED52-B798-4202-BDF9-3F91865A9DC8}" type="presParOf" srcId="{95DA1177-0C5A-4634-9A21-2E4D47423974}" destId="{8AFC7BF5-6AF7-44BB-9197-81312DB3328C}" srcOrd="1" destOrd="0" presId="urn:microsoft.com/office/officeart/2005/8/layout/vList2"/>
    <dgm:cxn modelId="{E6C023C3-505E-4638-AB7A-B353357465F0}" type="presParOf" srcId="{95DA1177-0C5A-4634-9A21-2E4D47423974}" destId="{CA026A47-9FCB-4AEB-85F1-586292733D3E}" srcOrd="2" destOrd="0" presId="urn:microsoft.com/office/officeart/2005/8/layout/vList2"/>
    <dgm:cxn modelId="{97AE6195-BA99-4014-916A-FAFE42414720}" type="presParOf" srcId="{95DA1177-0C5A-4634-9A21-2E4D47423974}" destId="{0DF7CE9C-29DD-43C8-9836-3B34BF05DFEE}" srcOrd="3" destOrd="0" presId="urn:microsoft.com/office/officeart/2005/8/layout/vList2"/>
    <dgm:cxn modelId="{1F8EC31C-074B-4245-85CC-85DCD6378367}" type="presParOf" srcId="{95DA1177-0C5A-4634-9A21-2E4D47423974}" destId="{94F08400-4403-472B-A59E-143C74196F6D}" srcOrd="4" destOrd="0" presId="urn:microsoft.com/office/officeart/2005/8/layout/vList2"/>
    <dgm:cxn modelId="{C7614475-5E84-4853-BAAB-8593A2A7DD34}" type="presParOf" srcId="{95DA1177-0C5A-4634-9A21-2E4D47423974}" destId="{8FB0B7BA-7A89-46D9-8DE3-AD7627BD709D}" srcOrd="5" destOrd="0" presId="urn:microsoft.com/office/officeart/2005/8/layout/vList2"/>
    <dgm:cxn modelId="{370A0AFA-48B6-4303-A6C1-07AFD181B299}" type="presParOf" srcId="{95DA1177-0C5A-4634-9A21-2E4D47423974}" destId="{08EA970D-E4FC-42FB-9540-A03CFCE993A0}" srcOrd="6" destOrd="0" presId="urn:microsoft.com/office/officeart/2005/8/layout/vList2"/>
    <dgm:cxn modelId="{F131E70E-E81C-436A-A201-417227883446}" type="presParOf" srcId="{95DA1177-0C5A-4634-9A21-2E4D47423974}" destId="{E15741EC-A2DC-41D1-999B-770BABD205C4}" srcOrd="7" destOrd="0" presId="urn:microsoft.com/office/officeart/2005/8/layout/vList2"/>
    <dgm:cxn modelId="{E47F3F03-79B6-4602-8850-C79FE9C4A6F8}" type="presParOf" srcId="{95DA1177-0C5A-4634-9A21-2E4D47423974}" destId="{C44D2D39-395E-4E6F-8D57-ECF1E15A7583}" srcOrd="8" destOrd="0" presId="urn:microsoft.com/office/officeart/2005/8/layout/vList2"/>
    <dgm:cxn modelId="{57F7E2E7-8F25-4CB8-9F98-0154DAA6E657}" type="presParOf" srcId="{95DA1177-0C5A-4634-9A21-2E4D47423974}" destId="{7A4EBD0C-95C0-4626-9CFA-02BC3B0674B3}" srcOrd="9" destOrd="0" presId="urn:microsoft.com/office/officeart/2005/8/layout/vList2"/>
    <dgm:cxn modelId="{330C7654-D060-40F9-80EA-F8A8904C2A2F}" type="presParOf" srcId="{95DA1177-0C5A-4634-9A21-2E4D47423974}" destId="{24E2FBD3-41E9-46AB-8D8F-AF621A4FECF3}" srcOrd="10" destOrd="0" presId="urn:microsoft.com/office/officeart/2005/8/layout/vList2"/>
  </dgm:cxnLst>
  <dgm:bg/>
  <dgm:whole/>
</dgm:dataModel>
</file>

<file path=ppt/diagrams/data32.xml><?xml version="1.0" encoding="utf-8"?>
<dgm:dataModel xmlns:dgm="http://schemas.openxmlformats.org/drawingml/2006/diagram" xmlns:a="http://schemas.openxmlformats.org/drawingml/2006/main">
  <dgm:ptLst>
    <dgm:pt modelId="{97A66B63-887B-41BF-B02E-5BD0113285FC}" type="doc">
      <dgm:prSet loTypeId="urn:microsoft.com/office/officeart/2005/8/layout/venn1" loCatId="relationship" qsTypeId="urn:microsoft.com/office/officeart/2005/8/quickstyle/3d2" qsCatId="3D" csTypeId="urn:microsoft.com/office/officeart/2005/8/colors/accent0_3" csCatId="mainScheme"/>
      <dgm:spPr/>
      <dgm:t>
        <a:bodyPr/>
        <a:lstStyle/>
        <a:p>
          <a:endParaRPr lang="en-GB"/>
        </a:p>
      </dgm:t>
    </dgm:pt>
    <dgm:pt modelId="{6B97C3D5-BD08-4365-93D3-1A1CE9791972}">
      <dgm:prSet/>
      <dgm:spPr/>
      <dgm:t>
        <a:bodyPr/>
        <a:lstStyle/>
        <a:p>
          <a:pPr rtl="0"/>
          <a:r>
            <a:rPr lang="en-GB" dirty="0" smtClean="0"/>
            <a:t>The possibilities are fast developing with new technologies and new products continually coming into the marketplace; recycling waste into materials is starting to take hold.</a:t>
          </a:r>
          <a:endParaRPr lang="en-GB" dirty="0"/>
        </a:p>
      </dgm:t>
    </dgm:pt>
    <dgm:pt modelId="{A092D235-4039-4DD2-87C1-2E57159DC2DC}" type="parTrans" cxnId="{FAFDBF8D-3811-46B5-B8BF-195C3BC8BBA3}">
      <dgm:prSet/>
      <dgm:spPr/>
      <dgm:t>
        <a:bodyPr/>
        <a:lstStyle/>
        <a:p>
          <a:endParaRPr lang="en-GB"/>
        </a:p>
      </dgm:t>
    </dgm:pt>
    <dgm:pt modelId="{50812EB7-6ECC-4E0B-A6B5-8272EEAC87AC}" type="sibTrans" cxnId="{FAFDBF8D-3811-46B5-B8BF-195C3BC8BBA3}">
      <dgm:prSet/>
      <dgm:spPr/>
      <dgm:t>
        <a:bodyPr/>
        <a:lstStyle/>
        <a:p>
          <a:endParaRPr lang="en-GB"/>
        </a:p>
      </dgm:t>
    </dgm:pt>
    <dgm:pt modelId="{094C0E5E-364F-4F6C-AAE2-AE00B2F6D55F}" type="pres">
      <dgm:prSet presAssocID="{97A66B63-887B-41BF-B02E-5BD0113285FC}" presName="compositeShape" presStyleCnt="0">
        <dgm:presLayoutVars>
          <dgm:chMax val="7"/>
          <dgm:dir/>
          <dgm:resizeHandles val="exact"/>
        </dgm:presLayoutVars>
      </dgm:prSet>
      <dgm:spPr/>
    </dgm:pt>
    <dgm:pt modelId="{CD4EE3E2-52AB-4C87-A329-B8F48840D4C8}" type="pres">
      <dgm:prSet presAssocID="{6B97C3D5-BD08-4365-93D3-1A1CE9791972}" presName="circ1TxSh" presStyleLbl="vennNode1" presStyleIdx="0" presStyleCnt="1"/>
      <dgm:spPr/>
    </dgm:pt>
  </dgm:ptLst>
  <dgm:cxnLst>
    <dgm:cxn modelId="{FAFDBF8D-3811-46B5-B8BF-195C3BC8BBA3}" srcId="{97A66B63-887B-41BF-B02E-5BD0113285FC}" destId="{6B97C3D5-BD08-4365-93D3-1A1CE9791972}" srcOrd="0" destOrd="0" parTransId="{A092D235-4039-4DD2-87C1-2E57159DC2DC}" sibTransId="{50812EB7-6ECC-4E0B-A6B5-8272EEAC87AC}"/>
    <dgm:cxn modelId="{6FD698D8-C586-41C3-9C92-E6533773BF72}" type="presOf" srcId="{6B97C3D5-BD08-4365-93D3-1A1CE9791972}" destId="{CD4EE3E2-52AB-4C87-A329-B8F48840D4C8}" srcOrd="0" destOrd="0" presId="urn:microsoft.com/office/officeart/2005/8/layout/venn1"/>
    <dgm:cxn modelId="{C6FD723F-B79E-4390-8EB1-376E72327076}" type="presOf" srcId="{97A66B63-887B-41BF-B02E-5BD0113285FC}" destId="{094C0E5E-364F-4F6C-AAE2-AE00B2F6D55F}" srcOrd="0" destOrd="0" presId="urn:microsoft.com/office/officeart/2005/8/layout/venn1"/>
    <dgm:cxn modelId="{9F748643-2C49-404B-A161-3F93FC7F95D0}" type="presParOf" srcId="{094C0E5E-364F-4F6C-AAE2-AE00B2F6D55F}" destId="{CD4EE3E2-52AB-4C87-A329-B8F48840D4C8}" srcOrd="0" destOrd="0" presId="urn:microsoft.com/office/officeart/2005/8/layout/venn1"/>
  </dgm:cxnLst>
  <dgm:bg/>
  <dgm:whole/>
</dgm:dataModel>
</file>

<file path=ppt/diagrams/data33.xml><?xml version="1.0" encoding="utf-8"?>
<dgm:dataModel xmlns:dgm="http://schemas.openxmlformats.org/drawingml/2006/diagram" xmlns:a="http://schemas.openxmlformats.org/drawingml/2006/main">
  <dgm:ptLst>
    <dgm:pt modelId="{DC094B57-42BE-4880-B211-CA94C2288D0E}" type="doc">
      <dgm:prSet loTypeId="urn:microsoft.com/office/officeart/2005/8/layout/vList2" loCatId="list" qsTypeId="urn:microsoft.com/office/officeart/2005/8/quickstyle/3d2" qsCatId="3D" csTypeId="urn:microsoft.com/office/officeart/2005/8/colors/accent1_2" csCatId="accent1"/>
      <dgm:spPr/>
      <dgm:t>
        <a:bodyPr/>
        <a:lstStyle/>
        <a:p>
          <a:endParaRPr lang="en-GB"/>
        </a:p>
      </dgm:t>
    </dgm:pt>
    <dgm:pt modelId="{610BAA08-3206-4EAF-BCD9-1EC24F469611}">
      <dgm:prSet/>
      <dgm:spPr/>
      <dgm:t>
        <a:bodyPr/>
        <a:lstStyle/>
        <a:p>
          <a:pPr rtl="0"/>
          <a:r>
            <a:rPr lang="en-GB" dirty="0" smtClean="0"/>
            <a:t>Offsite fabrication</a:t>
          </a:r>
          <a:br>
            <a:rPr lang="en-GB" dirty="0" smtClean="0"/>
          </a:br>
          <a:endParaRPr lang="en-GB" dirty="0"/>
        </a:p>
      </dgm:t>
    </dgm:pt>
    <dgm:pt modelId="{EF18068E-A64C-4002-A80C-91D37B8A328B}" type="parTrans" cxnId="{EB11A375-2A78-4F9F-ACD8-EE1EB82BC4C8}">
      <dgm:prSet/>
      <dgm:spPr/>
      <dgm:t>
        <a:bodyPr/>
        <a:lstStyle/>
        <a:p>
          <a:endParaRPr lang="en-GB"/>
        </a:p>
      </dgm:t>
    </dgm:pt>
    <dgm:pt modelId="{6CC4D95A-E3A0-4B74-A51F-8CE535CCF62A}" type="sibTrans" cxnId="{EB11A375-2A78-4F9F-ACD8-EE1EB82BC4C8}">
      <dgm:prSet/>
      <dgm:spPr/>
      <dgm:t>
        <a:bodyPr/>
        <a:lstStyle/>
        <a:p>
          <a:endParaRPr lang="en-GB"/>
        </a:p>
      </dgm:t>
    </dgm:pt>
    <dgm:pt modelId="{F1EC9972-80FC-488C-B487-39394C577EB2}" type="pres">
      <dgm:prSet presAssocID="{DC094B57-42BE-4880-B211-CA94C2288D0E}" presName="linear" presStyleCnt="0">
        <dgm:presLayoutVars>
          <dgm:animLvl val="lvl"/>
          <dgm:resizeHandles val="exact"/>
        </dgm:presLayoutVars>
      </dgm:prSet>
      <dgm:spPr/>
    </dgm:pt>
    <dgm:pt modelId="{BE1CC7A1-B85E-4CFE-AC99-B35FA7B472FD}" type="pres">
      <dgm:prSet presAssocID="{610BAA08-3206-4EAF-BCD9-1EC24F469611}" presName="parentText" presStyleLbl="node1" presStyleIdx="0" presStyleCnt="1">
        <dgm:presLayoutVars>
          <dgm:chMax val="0"/>
          <dgm:bulletEnabled val="1"/>
        </dgm:presLayoutVars>
      </dgm:prSet>
      <dgm:spPr/>
    </dgm:pt>
  </dgm:ptLst>
  <dgm:cxnLst>
    <dgm:cxn modelId="{EC194672-7C20-409E-AAA3-337DE3F570FD}" type="presOf" srcId="{DC094B57-42BE-4880-B211-CA94C2288D0E}" destId="{F1EC9972-80FC-488C-B487-39394C577EB2}" srcOrd="0" destOrd="0" presId="urn:microsoft.com/office/officeart/2005/8/layout/vList2"/>
    <dgm:cxn modelId="{EB11A375-2A78-4F9F-ACD8-EE1EB82BC4C8}" srcId="{DC094B57-42BE-4880-B211-CA94C2288D0E}" destId="{610BAA08-3206-4EAF-BCD9-1EC24F469611}" srcOrd="0" destOrd="0" parTransId="{EF18068E-A64C-4002-A80C-91D37B8A328B}" sibTransId="{6CC4D95A-E3A0-4B74-A51F-8CE535CCF62A}"/>
    <dgm:cxn modelId="{94B135AD-27EB-4084-929C-50EA8EAC1686}" type="presOf" srcId="{610BAA08-3206-4EAF-BCD9-1EC24F469611}" destId="{BE1CC7A1-B85E-4CFE-AC99-B35FA7B472FD}" srcOrd="0" destOrd="0" presId="urn:microsoft.com/office/officeart/2005/8/layout/vList2"/>
    <dgm:cxn modelId="{8F51C6E7-DA72-40CD-8BC5-C19429061BF5}" type="presParOf" srcId="{F1EC9972-80FC-488C-B487-39394C577EB2}" destId="{BE1CC7A1-B85E-4CFE-AC99-B35FA7B472FD}" srcOrd="0" destOrd="0" presId="urn:microsoft.com/office/officeart/2005/8/layout/vList2"/>
  </dgm:cxnLst>
  <dgm:bg/>
  <dgm:whole/>
</dgm:dataModel>
</file>

<file path=ppt/diagrams/data34.xml><?xml version="1.0" encoding="utf-8"?>
<dgm:dataModel xmlns:dgm="http://schemas.openxmlformats.org/drawingml/2006/diagram" xmlns:a="http://schemas.openxmlformats.org/drawingml/2006/main">
  <dgm:ptLst>
    <dgm:pt modelId="{9EA0E1A5-0FDB-4F62-9023-30A801345A15}" type="doc">
      <dgm:prSet loTypeId="urn:microsoft.com/office/officeart/2005/8/layout/hProcess9" loCatId="process" qsTypeId="urn:microsoft.com/office/officeart/2005/8/quickstyle/3d2" qsCatId="3D" csTypeId="urn:microsoft.com/office/officeart/2005/8/colors/accent1_3" csCatId="accent1"/>
      <dgm:spPr/>
      <dgm:t>
        <a:bodyPr/>
        <a:lstStyle/>
        <a:p>
          <a:endParaRPr lang="en-GB"/>
        </a:p>
      </dgm:t>
    </dgm:pt>
    <dgm:pt modelId="{5C509373-870B-40E5-8A89-C56411F3C0AF}">
      <dgm:prSet/>
      <dgm:spPr/>
      <dgm:t>
        <a:bodyPr/>
        <a:lstStyle/>
        <a:p>
          <a:pPr rtl="0"/>
          <a:r>
            <a:rPr lang="en-GB" dirty="0" smtClean="0"/>
            <a:t>This is recent development by UK manufacturers where a timber-framed house kit can be assembled offsite and delivered by lorries and site assembled using a crane to form the insulated internal skin of a complete house including the roof panels.</a:t>
          </a:r>
          <a:endParaRPr lang="en-GB" dirty="0"/>
        </a:p>
      </dgm:t>
    </dgm:pt>
    <dgm:pt modelId="{057C5E3B-F746-44F8-9A9D-11502BD81788}" type="parTrans" cxnId="{23595F73-4CDD-4120-B961-AD948AABC1F5}">
      <dgm:prSet/>
      <dgm:spPr/>
      <dgm:t>
        <a:bodyPr/>
        <a:lstStyle/>
        <a:p>
          <a:endParaRPr lang="en-GB"/>
        </a:p>
      </dgm:t>
    </dgm:pt>
    <dgm:pt modelId="{2888B73B-6A5F-4340-9900-16DAB62D9902}" type="sibTrans" cxnId="{23595F73-4CDD-4120-B961-AD948AABC1F5}">
      <dgm:prSet/>
      <dgm:spPr/>
      <dgm:t>
        <a:bodyPr/>
        <a:lstStyle/>
        <a:p>
          <a:endParaRPr lang="en-GB"/>
        </a:p>
      </dgm:t>
    </dgm:pt>
    <dgm:pt modelId="{70261989-3E3F-4E9D-AF00-000F9B76D5CD}">
      <dgm:prSet/>
      <dgm:spPr/>
      <dgm:t>
        <a:bodyPr/>
        <a:lstStyle/>
        <a:p>
          <a:pPr rtl="0"/>
          <a:r>
            <a:rPr lang="en-GB" b="1" dirty="0" smtClean="0">
              <a:solidFill>
                <a:schemeClr val="tx1"/>
              </a:solidFill>
            </a:rPr>
            <a:t>The only additional elements are the cladding external finish, which can be in a brick skin or a timber-</a:t>
          </a:r>
          <a:r>
            <a:rPr lang="en-GB" b="1" dirty="0" err="1" smtClean="0">
              <a:solidFill>
                <a:schemeClr val="tx1"/>
              </a:solidFill>
            </a:rPr>
            <a:t>cladded</a:t>
          </a:r>
          <a:r>
            <a:rPr lang="en-GB" b="1" dirty="0" smtClean="0">
              <a:solidFill>
                <a:schemeClr val="tx1"/>
              </a:solidFill>
            </a:rPr>
            <a:t> product, and the roof tile installation. This type of construction is very thermally efficient, saves time and energy, uses timber renewable products and has relatively low carbon emissions in manufacture.</a:t>
          </a:r>
          <a:endParaRPr lang="en-GB" b="1" dirty="0">
            <a:solidFill>
              <a:schemeClr val="tx1"/>
            </a:solidFill>
          </a:endParaRPr>
        </a:p>
      </dgm:t>
    </dgm:pt>
    <dgm:pt modelId="{88FF588E-FB99-4DB2-98EB-AA6524CA853F}" type="parTrans" cxnId="{D187C4AE-4AD9-417C-ACF5-43F63BD96994}">
      <dgm:prSet/>
      <dgm:spPr/>
      <dgm:t>
        <a:bodyPr/>
        <a:lstStyle/>
        <a:p>
          <a:endParaRPr lang="en-GB"/>
        </a:p>
      </dgm:t>
    </dgm:pt>
    <dgm:pt modelId="{DF81EA99-6D85-489A-93F6-995C85B6E519}" type="sibTrans" cxnId="{D187C4AE-4AD9-417C-ACF5-43F63BD96994}">
      <dgm:prSet/>
      <dgm:spPr/>
      <dgm:t>
        <a:bodyPr/>
        <a:lstStyle/>
        <a:p>
          <a:endParaRPr lang="en-GB"/>
        </a:p>
      </dgm:t>
    </dgm:pt>
    <dgm:pt modelId="{04EBE699-A31B-4D4A-A54F-8AA5572AAE27}" type="pres">
      <dgm:prSet presAssocID="{9EA0E1A5-0FDB-4F62-9023-30A801345A15}" presName="CompostProcess" presStyleCnt="0">
        <dgm:presLayoutVars>
          <dgm:dir/>
          <dgm:resizeHandles val="exact"/>
        </dgm:presLayoutVars>
      </dgm:prSet>
      <dgm:spPr/>
    </dgm:pt>
    <dgm:pt modelId="{283C9DA8-4828-4E09-B8E3-6037B5506390}" type="pres">
      <dgm:prSet presAssocID="{9EA0E1A5-0FDB-4F62-9023-30A801345A15}" presName="arrow" presStyleLbl="bgShp" presStyleIdx="0" presStyleCnt="1"/>
      <dgm:spPr/>
    </dgm:pt>
    <dgm:pt modelId="{E1753C05-DC7A-4757-8923-812EF0768B00}" type="pres">
      <dgm:prSet presAssocID="{9EA0E1A5-0FDB-4F62-9023-30A801345A15}" presName="linearProcess" presStyleCnt="0"/>
      <dgm:spPr/>
    </dgm:pt>
    <dgm:pt modelId="{ADF71A19-0E0C-403D-B5AE-8EB3BBCFF383}" type="pres">
      <dgm:prSet presAssocID="{5C509373-870B-40E5-8A89-C56411F3C0AF}" presName="textNode" presStyleLbl="node1" presStyleIdx="0" presStyleCnt="2">
        <dgm:presLayoutVars>
          <dgm:bulletEnabled val="1"/>
        </dgm:presLayoutVars>
      </dgm:prSet>
      <dgm:spPr/>
    </dgm:pt>
    <dgm:pt modelId="{3CD3CD79-45C2-49B4-8B77-C0A2B7BB2991}" type="pres">
      <dgm:prSet presAssocID="{2888B73B-6A5F-4340-9900-16DAB62D9902}" presName="sibTrans" presStyleCnt="0"/>
      <dgm:spPr/>
    </dgm:pt>
    <dgm:pt modelId="{ADE0A1F3-9A6E-4660-A1FD-52A6147DFF8B}" type="pres">
      <dgm:prSet presAssocID="{70261989-3E3F-4E9D-AF00-000F9B76D5CD}" presName="textNode" presStyleLbl="node1" presStyleIdx="1" presStyleCnt="2">
        <dgm:presLayoutVars>
          <dgm:bulletEnabled val="1"/>
        </dgm:presLayoutVars>
      </dgm:prSet>
      <dgm:spPr/>
    </dgm:pt>
  </dgm:ptLst>
  <dgm:cxnLst>
    <dgm:cxn modelId="{2B67C820-C1A8-462C-ABA4-D6048DA5F392}" type="presOf" srcId="{5C509373-870B-40E5-8A89-C56411F3C0AF}" destId="{ADF71A19-0E0C-403D-B5AE-8EB3BBCFF383}" srcOrd="0" destOrd="0" presId="urn:microsoft.com/office/officeart/2005/8/layout/hProcess9"/>
    <dgm:cxn modelId="{23595F73-4CDD-4120-B961-AD948AABC1F5}" srcId="{9EA0E1A5-0FDB-4F62-9023-30A801345A15}" destId="{5C509373-870B-40E5-8A89-C56411F3C0AF}" srcOrd="0" destOrd="0" parTransId="{057C5E3B-F746-44F8-9A9D-11502BD81788}" sibTransId="{2888B73B-6A5F-4340-9900-16DAB62D9902}"/>
    <dgm:cxn modelId="{D187C4AE-4AD9-417C-ACF5-43F63BD96994}" srcId="{9EA0E1A5-0FDB-4F62-9023-30A801345A15}" destId="{70261989-3E3F-4E9D-AF00-000F9B76D5CD}" srcOrd="1" destOrd="0" parTransId="{88FF588E-FB99-4DB2-98EB-AA6524CA853F}" sibTransId="{DF81EA99-6D85-489A-93F6-995C85B6E519}"/>
    <dgm:cxn modelId="{3F2F26B9-A128-418D-9C03-C72AFC59ACB3}" type="presOf" srcId="{9EA0E1A5-0FDB-4F62-9023-30A801345A15}" destId="{04EBE699-A31B-4D4A-A54F-8AA5572AAE27}" srcOrd="0" destOrd="0" presId="urn:microsoft.com/office/officeart/2005/8/layout/hProcess9"/>
    <dgm:cxn modelId="{32F454A9-9F44-428B-8FE1-B1B83EA76C4A}" type="presOf" srcId="{70261989-3E3F-4E9D-AF00-000F9B76D5CD}" destId="{ADE0A1F3-9A6E-4660-A1FD-52A6147DFF8B}" srcOrd="0" destOrd="0" presId="urn:microsoft.com/office/officeart/2005/8/layout/hProcess9"/>
    <dgm:cxn modelId="{C9F86E7E-366D-4636-8C36-306561AE5F28}" type="presParOf" srcId="{04EBE699-A31B-4D4A-A54F-8AA5572AAE27}" destId="{283C9DA8-4828-4E09-B8E3-6037B5506390}" srcOrd="0" destOrd="0" presId="urn:microsoft.com/office/officeart/2005/8/layout/hProcess9"/>
    <dgm:cxn modelId="{F81083F1-154B-4341-B4EA-4E6D9D6E9838}" type="presParOf" srcId="{04EBE699-A31B-4D4A-A54F-8AA5572AAE27}" destId="{E1753C05-DC7A-4757-8923-812EF0768B00}" srcOrd="1" destOrd="0" presId="urn:microsoft.com/office/officeart/2005/8/layout/hProcess9"/>
    <dgm:cxn modelId="{45423016-F118-488C-839E-5F343FB4D93E}" type="presParOf" srcId="{E1753C05-DC7A-4757-8923-812EF0768B00}" destId="{ADF71A19-0E0C-403D-B5AE-8EB3BBCFF383}" srcOrd="0" destOrd="0" presId="urn:microsoft.com/office/officeart/2005/8/layout/hProcess9"/>
    <dgm:cxn modelId="{0AD21356-26AC-47AF-B8F8-FAACCE3CE3EF}" type="presParOf" srcId="{E1753C05-DC7A-4757-8923-812EF0768B00}" destId="{3CD3CD79-45C2-49B4-8B77-C0A2B7BB2991}" srcOrd="1" destOrd="0" presId="urn:microsoft.com/office/officeart/2005/8/layout/hProcess9"/>
    <dgm:cxn modelId="{C2797FDB-7CF2-4946-91D5-345283E44C9E}" type="presParOf" srcId="{E1753C05-DC7A-4757-8923-812EF0768B00}" destId="{ADE0A1F3-9A6E-4660-A1FD-52A6147DFF8B}" srcOrd="2" destOrd="0" presId="urn:microsoft.com/office/officeart/2005/8/layout/hProcess9"/>
  </dgm:cxnLst>
  <dgm:bg/>
  <dgm:whole/>
</dgm:dataModel>
</file>

<file path=ppt/diagrams/data35.xml><?xml version="1.0" encoding="utf-8"?>
<dgm:dataModel xmlns:dgm="http://schemas.openxmlformats.org/drawingml/2006/diagram" xmlns:a="http://schemas.openxmlformats.org/drawingml/2006/main">
  <dgm:ptLst>
    <dgm:pt modelId="{53776305-FA5F-4B93-A3C4-B122196257E6}" type="doc">
      <dgm:prSet loTypeId="urn:microsoft.com/office/officeart/2005/8/layout/venn1" loCatId="relationship" qsTypeId="urn:microsoft.com/office/officeart/2005/8/quickstyle/3d2" qsCatId="3D" csTypeId="urn:microsoft.com/office/officeart/2005/8/colors/colorful2" csCatId="colorful"/>
      <dgm:spPr/>
      <dgm:t>
        <a:bodyPr/>
        <a:lstStyle/>
        <a:p>
          <a:endParaRPr lang="en-GB"/>
        </a:p>
      </dgm:t>
    </dgm:pt>
    <dgm:pt modelId="{9F396BD9-86CB-482C-BB76-3B9D887454CF}">
      <dgm:prSet/>
      <dgm:spPr/>
      <dgm:t>
        <a:bodyPr/>
        <a:lstStyle/>
        <a:p>
          <a:pPr rtl="0"/>
          <a:r>
            <a:rPr lang="en-GB" dirty="0" smtClean="0"/>
            <a:t>Offsite fabrication has been tried with house construction using modules that bolt together to form a house, but this has had limited success in domestic construction. Fast-food chains have taken this concept on board with modular units produced for site assembly.</a:t>
          </a:r>
          <a:endParaRPr lang="en-GB" dirty="0"/>
        </a:p>
      </dgm:t>
    </dgm:pt>
    <dgm:pt modelId="{DF664A8C-31F1-4C8E-B9E0-2892A9A86424}" type="parTrans" cxnId="{261CA060-41A0-45F8-B619-BE289158B08D}">
      <dgm:prSet/>
      <dgm:spPr/>
      <dgm:t>
        <a:bodyPr/>
        <a:lstStyle/>
        <a:p>
          <a:endParaRPr lang="en-GB"/>
        </a:p>
      </dgm:t>
    </dgm:pt>
    <dgm:pt modelId="{FA8D2022-1FA0-4779-BBA5-1498A67576A6}" type="sibTrans" cxnId="{261CA060-41A0-45F8-B619-BE289158B08D}">
      <dgm:prSet/>
      <dgm:spPr/>
      <dgm:t>
        <a:bodyPr/>
        <a:lstStyle/>
        <a:p>
          <a:endParaRPr lang="en-GB"/>
        </a:p>
      </dgm:t>
    </dgm:pt>
    <dgm:pt modelId="{AFD18BA9-278F-4151-B89D-63B0F917C1F8}" type="pres">
      <dgm:prSet presAssocID="{53776305-FA5F-4B93-A3C4-B122196257E6}" presName="compositeShape" presStyleCnt="0">
        <dgm:presLayoutVars>
          <dgm:chMax val="7"/>
          <dgm:dir/>
          <dgm:resizeHandles val="exact"/>
        </dgm:presLayoutVars>
      </dgm:prSet>
      <dgm:spPr/>
    </dgm:pt>
    <dgm:pt modelId="{4BF0602E-C647-4F40-80B7-FAC6E431B67B}" type="pres">
      <dgm:prSet presAssocID="{9F396BD9-86CB-482C-BB76-3B9D887454CF}" presName="circ1TxSh" presStyleLbl="vennNode1" presStyleIdx="0" presStyleCnt="1"/>
      <dgm:spPr/>
    </dgm:pt>
  </dgm:ptLst>
  <dgm:cxnLst>
    <dgm:cxn modelId="{9A232178-8D06-4141-8278-2C986A0DEDE0}" type="presOf" srcId="{53776305-FA5F-4B93-A3C4-B122196257E6}" destId="{AFD18BA9-278F-4151-B89D-63B0F917C1F8}" srcOrd="0" destOrd="0" presId="urn:microsoft.com/office/officeart/2005/8/layout/venn1"/>
    <dgm:cxn modelId="{6CD2C29A-4F7C-494D-9659-ECC828EE2F8C}" type="presOf" srcId="{9F396BD9-86CB-482C-BB76-3B9D887454CF}" destId="{4BF0602E-C647-4F40-80B7-FAC6E431B67B}" srcOrd="0" destOrd="0" presId="urn:microsoft.com/office/officeart/2005/8/layout/venn1"/>
    <dgm:cxn modelId="{261CA060-41A0-45F8-B619-BE289158B08D}" srcId="{53776305-FA5F-4B93-A3C4-B122196257E6}" destId="{9F396BD9-86CB-482C-BB76-3B9D887454CF}" srcOrd="0" destOrd="0" parTransId="{DF664A8C-31F1-4C8E-B9E0-2892A9A86424}" sibTransId="{FA8D2022-1FA0-4779-BBA5-1498A67576A6}"/>
    <dgm:cxn modelId="{DD67B566-73C0-4896-BB59-65A77B63DF23}" type="presParOf" srcId="{AFD18BA9-278F-4151-B89D-63B0F917C1F8}" destId="{4BF0602E-C647-4F40-80B7-FAC6E431B67B}" srcOrd="0" destOrd="0" presId="urn:microsoft.com/office/officeart/2005/8/layout/venn1"/>
  </dgm:cxnLst>
  <dgm:bg/>
  <dgm:whole/>
</dgm:dataModel>
</file>

<file path=ppt/diagrams/data36.xml><?xml version="1.0" encoding="utf-8"?>
<dgm:dataModel xmlns:dgm="http://schemas.openxmlformats.org/drawingml/2006/diagram" xmlns:a="http://schemas.openxmlformats.org/drawingml/2006/main">
  <dgm:ptLst>
    <dgm:pt modelId="{6A84ADF4-5BE6-4302-8C56-40E5403376B3}"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21AAF1B1-6F84-475F-B884-93B56CEAC205}">
      <dgm:prSet/>
      <dgm:spPr/>
      <dgm:t>
        <a:bodyPr/>
        <a:lstStyle/>
        <a:p>
          <a:pPr rtl="0"/>
          <a:r>
            <a:rPr lang="en-GB" dirty="0" smtClean="0"/>
            <a:t>Modern methods of production</a:t>
          </a:r>
          <a:br>
            <a:rPr lang="en-GB" dirty="0" smtClean="0"/>
          </a:br>
          <a:endParaRPr lang="en-GB" dirty="0"/>
        </a:p>
      </dgm:t>
    </dgm:pt>
    <dgm:pt modelId="{3F8D4590-22B9-4059-8A03-18BDEFB491B3}" type="parTrans" cxnId="{159D7CF8-03FC-42A8-BB11-E8F0E496E21F}">
      <dgm:prSet/>
      <dgm:spPr/>
      <dgm:t>
        <a:bodyPr/>
        <a:lstStyle/>
        <a:p>
          <a:endParaRPr lang="en-GB"/>
        </a:p>
      </dgm:t>
    </dgm:pt>
    <dgm:pt modelId="{9DEE0B0F-C79A-421F-8184-B7A89B700824}" type="sibTrans" cxnId="{159D7CF8-03FC-42A8-BB11-E8F0E496E21F}">
      <dgm:prSet/>
      <dgm:spPr/>
      <dgm:t>
        <a:bodyPr/>
        <a:lstStyle/>
        <a:p>
          <a:endParaRPr lang="en-GB"/>
        </a:p>
      </dgm:t>
    </dgm:pt>
    <dgm:pt modelId="{F918DC14-5222-4B14-A01C-C37D979D8D63}" type="pres">
      <dgm:prSet presAssocID="{6A84ADF4-5BE6-4302-8C56-40E5403376B3}" presName="linear" presStyleCnt="0">
        <dgm:presLayoutVars>
          <dgm:animLvl val="lvl"/>
          <dgm:resizeHandles val="exact"/>
        </dgm:presLayoutVars>
      </dgm:prSet>
      <dgm:spPr/>
    </dgm:pt>
    <dgm:pt modelId="{7E8986D9-C38E-4639-949E-686C91A9331E}" type="pres">
      <dgm:prSet presAssocID="{21AAF1B1-6F84-475F-B884-93B56CEAC205}" presName="parentText" presStyleLbl="node1" presStyleIdx="0" presStyleCnt="1">
        <dgm:presLayoutVars>
          <dgm:chMax val="0"/>
          <dgm:bulletEnabled val="1"/>
        </dgm:presLayoutVars>
      </dgm:prSet>
      <dgm:spPr/>
    </dgm:pt>
  </dgm:ptLst>
  <dgm:cxnLst>
    <dgm:cxn modelId="{159D7CF8-03FC-42A8-BB11-E8F0E496E21F}" srcId="{6A84ADF4-5BE6-4302-8C56-40E5403376B3}" destId="{21AAF1B1-6F84-475F-B884-93B56CEAC205}" srcOrd="0" destOrd="0" parTransId="{3F8D4590-22B9-4059-8A03-18BDEFB491B3}" sibTransId="{9DEE0B0F-C79A-421F-8184-B7A89B700824}"/>
    <dgm:cxn modelId="{35E031F3-ED9D-4DBA-B0BB-E03871E91A38}" type="presOf" srcId="{21AAF1B1-6F84-475F-B884-93B56CEAC205}" destId="{7E8986D9-C38E-4639-949E-686C91A9331E}" srcOrd="0" destOrd="0" presId="urn:microsoft.com/office/officeart/2005/8/layout/vList2"/>
    <dgm:cxn modelId="{51117D0A-808B-4035-8115-5D8D81DA5016}" type="presOf" srcId="{6A84ADF4-5BE6-4302-8C56-40E5403376B3}" destId="{F918DC14-5222-4B14-A01C-C37D979D8D63}" srcOrd="0" destOrd="0" presId="urn:microsoft.com/office/officeart/2005/8/layout/vList2"/>
    <dgm:cxn modelId="{4201CB86-B23F-4F00-919F-337BEEAAB956}" type="presParOf" srcId="{F918DC14-5222-4B14-A01C-C37D979D8D63}" destId="{7E8986D9-C38E-4639-949E-686C91A9331E}" srcOrd="0" destOrd="0" presId="urn:microsoft.com/office/officeart/2005/8/layout/vList2"/>
  </dgm:cxnLst>
  <dgm:bg/>
  <dgm:whole/>
</dgm:dataModel>
</file>

<file path=ppt/diagrams/data37.xml><?xml version="1.0" encoding="utf-8"?>
<dgm:dataModel xmlns:dgm="http://schemas.openxmlformats.org/drawingml/2006/diagram" xmlns:a="http://schemas.openxmlformats.org/drawingml/2006/main">
  <dgm:ptLst>
    <dgm:pt modelId="{55D714D4-4EE0-4BB3-A61F-57274224A554}"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GB"/>
        </a:p>
      </dgm:t>
    </dgm:pt>
    <dgm:pt modelId="{5DC10E8C-CA1E-45D5-8AF1-39AB5702D7CB}">
      <dgm:prSet/>
      <dgm:spPr/>
      <dgm:t>
        <a:bodyPr/>
        <a:lstStyle/>
        <a:p>
          <a:pPr rtl="0"/>
          <a:r>
            <a:rPr lang="en-GB" dirty="0" smtClean="0"/>
            <a:t>Offsite fabrication of structural elements of commercial and domestic construction are the new approach to the production of houses and offices. </a:t>
          </a:r>
          <a:endParaRPr lang="en-GB" dirty="0"/>
        </a:p>
      </dgm:t>
    </dgm:pt>
    <dgm:pt modelId="{054C86F6-F583-4EFE-98E9-87F2DA91E0FF}" type="parTrans" cxnId="{D9319741-55AC-4E91-B0CF-ECE3E4AE4588}">
      <dgm:prSet/>
      <dgm:spPr/>
      <dgm:t>
        <a:bodyPr/>
        <a:lstStyle/>
        <a:p>
          <a:endParaRPr lang="en-GB"/>
        </a:p>
      </dgm:t>
    </dgm:pt>
    <dgm:pt modelId="{DEAA9478-4238-473F-AE01-25FDD3CC3C7B}" type="sibTrans" cxnId="{D9319741-55AC-4E91-B0CF-ECE3E4AE4588}">
      <dgm:prSet/>
      <dgm:spPr/>
      <dgm:t>
        <a:bodyPr/>
        <a:lstStyle/>
        <a:p>
          <a:endParaRPr lang="en-GB"/>
        </a:p>
      </dgm:t>
    </dgm:pt>
    <dgm:pt modelId="{EEE99E5E-F86D-4967-A635-3729922FABF3}">
      <dgm:prSet/>
      <dgm:spPr/>
      <dgm:t>
        <a:bodyPr/>
        <a:lstStyle/>
        <a:p>
          <a:pPr rtl="0"/>
          <a:r>
            <a:rPr lang="en-GB" dirty="0" smtClean="0"/>
            <a:t>Modules that simply bolt together are fast and efficient methods of producing a structure that is factory produced with minimal resulting wastage. This method is very efficient and is aimed at producing affordable social homes in the current economic climate.</a:t>
          </a:r>
        </a:p>
        <a:p>
          <a:r>
            <a:rPr lang="en-GB" dirty="0" smtClean="0"/>
            <a:t>
</a:t>
          </a:r>
          <a:endParaRPr lang="en-GB" dirty="0"/>
        </a:p>
      </dgm:t>
    </dgm:pt>
    <dgm:pt modelId="{4699A79D-7F82-4E19-B371-96387A6D6236}" type="parTrans" cxnId="{8FB02055-6D53-4A5A-B39B-0F5BA09D3B16}">
      <dgm:prSet/>
      <dgm:spPr/>
      <dgm:t>
        <a:bodyPr/>
        <a:lstStyle/>
        <a:p>
          <a:endParaRPr lang="en-GB"/>
        </a:p>
      </dgm:t>
    </dgm:pt>
    <dgm:pt modelId="{8CA1A899-BC46-4790-879E-F9DC6A4D9250}" type="sibTrans" cxnId="{8FB02055-6D53-4A5A-B39B-0F5BA09D3B16}">
      <dgm:prSet/>
      <dgm:spPr/>
      <dgm:t>
        <a:bodyPr/>
        <a:lstStyle/>
        <a:p>
          <a:endParaRPr lang="en-GB"/>
        </a:p>
      </dgm:t>
    </dgm:pt>
    <dgm:pt modelId="{4A1D9FDF-56D6-4420-8F59-8148D216BEF0}" type="pres">
      <dgm:prSet presAssocID="{55D714D4-4EE0-4BB3-A61F-57274224A554}" presName="linear" presStyleCnt="0">
        <dgm:presLayoutVars>
          <dgm:animLvl val="lvl"/>
          <dgm:resizeHandles val="exact"/>
        </dgm:presLayoutVars>
      </dgm:prSet>
      <dgm:spPr/>
    </dgm:pt>
    <dgm:pt modelId="{7288D430-861B-42BE-87FD-4F5C07F2CDCC}" type="pres">
      <dgm:prSet presAssocID="{5DC10E8C-CA1E-45D5-8AF1-39AB5702D7CB}" presName="parentText" presStyleLbl="node1" presStyleIdx="0" presStyleCnt="2">
        <dgm:presLayoutVars>
          <dgm:chMax val="0"/>
          <dgm:bulletEnabled val="1"/>
        </dgm:presLayoutVars>
      </dgm:prSet>
      <dgm:spPr/>
    </dgm:pt>
    <dgm:pt modelId="{575B82C7-8E1F-4270-AE38-EA2D43846BEC}" type="pres">
      <dgm:prSet presAssocID="{DEAA9478-4238-473F-AE01-25FDD3CC3C7B}" presName="spacer" presStyleCnt="0"/>
      <dgm:spPr/>
    </dgm:pt>
    <dgm:pt modelId="{47D03F0C-DF2E-4FFA-86A1-94A61D2D91A5}" type="pres">
      <dgm:prSet presAssocID="{EEE99E5E-F86D-4967-A635-3729922FABF3}" presName="parentText" presStyleLbl="node1" presStyleIdx="1" presStyleCnt="2">
        <dgm:presLayoutVars>
          <dgm:chMax val="0"/>
          <dgm:bulletEnabled val="1"/>
        </dgm:presLayoutVars>
      </dgm:prSet>
      <dgm:spPr/>
      <dgm:t>
        <a:bodyPr/>
        <a:lstStyle/>
        <a:p>
          <a:endParaRPr lang="en-GB"/>
        </a:p>
      </dgm:t>
    </dgm:pt>
  </dgm:ptLst>
  <dgm:cxnLst>
    <dgm:cxn modelId="{8FB02055-6D53-4A5A-B39B-0F5BA09D3B16}" srcId="{55D714D4-4EE0-4BB3-A61F-57274224A554}" destId="{EEE99E5E-F86D-4967-A635-3729922FABF3}" srcOrd="1" destOrd="0" parTransId="{4699A79D-7F82-4E19-B371-96387A6D6236}" sibTransId="{8CA1A899-BC46-4790-879E-F9DC6A4D9250}"/>
    <dgm:cxn modelId="{DF1C2762-88C6-424E-83FE-C92DF36103E8}" type="presOf" srcId="{55D714D4-4EE0-4BB3-A61F-57274224A554}" destId="{4A1D9FDF-56D6-4420-8F59-8148D216BEF0}" srcOrd="0" destOrd="0" presId="urn:microsoft.com/office/officeart/2005/8/layout/vList2"/>
    <dgm:cxn modelId="{D9319741-55AC-4E91-B0CF-ECE3E4AE4588}" srcId="{55D714D4-4EE0-4BB3-A61F-57274224A554}" destId="{5DC10E8C-CA1E-45D5-8AF1-39AB5702D7CB}" srcOrd="0" destOrd="0" parTransId="{054C86F6-F583-4EFE-98E9-87F2DA91E0FF}" sibTransId="{DEAA9478-4238-473F-AE01-25FDD3CC3C7B}"/>
    <dgm:cxn modelId="{0373C70B-C454-4857-B5B7-07D486E46C50}" type="presOf" srcId="{EEE99E5E-F86D-4967-A635-3729922FABF3}" destId="{47D03F0C-DF2E-4FFA-86A1-94A61D2D91A5}" srcOrd="0" destOrd="0" presId="urn:microsoft.com/office/officeart/2005/8/layout/vList2"/>
    <dgm:cxn modelId="{9B55C15C-1645-44AE-ACB8-35320A396952}" type="presOf" srcId="{5DC10E8C-CA1E-45D5-8AF1-39AB5702D7CB}" destId="{7288D430-861B-42BE-87FD-4F5C07F2CDCC}" srcOrd="0" destOrd="0" presId="urn:microsoft.com/office/officeart/2005/8/layout/vList2"/>
    <dgm:cxn modelId="{7486243A-3863-44A0-B5BD-05C0F1147D64}" type="presParOf" srcId="{4A1D9FDF-56D6-4420-8F59-8148D216BEF0}" destId="{7288D430-861B-42BE-87FD-4F5C07F2CDCC}" srcOrd="0" destOrd="0" presId="urn:microsoft.com/office/officeart/2005/8/layout/vList2"/>
    <dgm:cxn modelId="{23BD383C-2019-417A-8B84-A5C3F00AE203}" type="presParOf" srcId="{4A1D9FDF-56D6-4420-8F59-8148D216BEF0}" destId="{575B82C7-8E1F-4270-AE38-EA2D43846BEC}" srcOrd="1" destOrd="0" presId="urn:microsoft.com/office/officeart/2005/8/layout/vList2"/>
    <dgm:cxn modelId="{66B7CFE8-D499-432B-8723-562A1D8CACEC}" type="presParOf" srcId="{4A1D9FDF-56D6-4420-8F59-8148D216BEF0}" destId="{47D03F0C-DF2E-4FFA-86A1-94A61D2D91A5}" srcOrd="2" destOrd="0" presId="urn:microsoft.com/office/officeart/2005/8/layout/vList2"/>
  </dgm:cxnLst>
  <dgm:bg/>
  <dgm:whole/>
</dgm:dataModel>
</file>

<file path=ppt/diagrams/data38.xml><?xml version="1.0" encoding="utf-8"?>
<dgm:dataModel xmlns:dgm="http://schemas.openxmlformats.org/drawingml/2006/diagram" xmlns:a="http://schemas.openxmlformats.org/drawingml/2006/main">
  <dgm:ptLst>
    <dgm:pt modelId="{D548E442-D11B-4CB6-B3EC-B4B6554787CD}" type="doc">
      <dgm:prSet loTypeId="urn:microsoft.com/office/officeart/2005/8/layout/vList2" loCatId="list" qsTypeId="urn:microsoft.com/office/officeart/2005/8/quickstyle/3d2" qsCatId="3D" csTypeId="urn:microsoft.com/office/officeart/2005/8/colors/colorful2" csCatId="colorful"/>
      <dgm:spPr/>
      <dgm:t>
        <a:bodyPr/>
        <a:lstStyle/>
        <a:p>
          <a:endParaRPr lang="en-GB"/>
        </a:p>
      </dgm:t>
    </dgm:pt>
    <dgm:pt modelId="{E84BAD41-C537-4FF9-A41A-299EE4F89410}">
      <dgm:prSet/>
      <dgm:spPr/>
      <dgm:t>
        <a:bodyPr/>
        <a:lstStyle/>
        <a:p>
          <a:pPr rtl="0"/>
          <a:r>
            <a:rPr lang="en-GB" dirty="0" smtClean="0"/>
            <a:t>Just in time (JIT) construction is where all the materials for incorporation into the structure are delivered just at the point they are needed in the construction process. This avoids the need to store materials onsite for long periods, where they could be damaged, or moved around the site.</a:t>
          </a:r>
          <a:endParaRPr lang="en-GB" dirty="0"/>
        </a:p>
      </dgm:t>
    </dgm:pt>
    <dgm:pt modelId="{6C66E591-0B4C-451F-80BE-19D3E73516BD}" type="parTrans" cxnId="{13B0446C-E345-436F-80F0-7683C4A2008A}">
      <dgm:prSet/>
      <dgm:spPr/>
      <dgm:t>
        <a:bodyPr/>
        <a:lstStyle/>
        <a:p>
          <a:endParaRPr lang="en-GB"/>
        </a:p>
      </dgm:t>
    </dgm:pt>
    <dgm:pt modelId="{B3B8A9F3-4786-4318-9D8D-5AE56466000A}" type="sibTrans" cxnId="{13B0446C-E345-436F-80F0-7683C4A2008A}">
      <dgm:prSet/>
      <dgm:spPr/>
      <dgm:t>
        <a:bodyPr/>
        <a:lstStyle/>
        <a:p>
          <a:endParaRPr lang="en-GB"/>
        </a:p>
      </dgm:t>
    </dgm:pt>
    <dgm:pt modelId="{F49CE32C-3FCA-48EB-8BA4-36F44F046142}">
      <dgm:prSet/>
      <dgm:spPr/>
      <dgm:t>
        <a:bodyPr/>
        <a:lstStyle/>
        <a:p>
          <a:pPr rtl="0"/>
          <a:r>
            <a:rPr lang="en-GB" dirty="0" smtClean="0"/>
            <a:t>Precast concrete is returning as a modern method of construction enabling benefits from factory-produced concrete members that are site assembled with no waste or secondary support systems like formwork.</a:t>
          </a:r>
          <a:endParaRPr lang="en-GB" dirty="0"/>
        </a:p>
      </dgm:t>
    </dgm:pt>
    <dgm:pt modelId="{82E80CC2-B13A-4B09-9B0C-6B48863213B8}" type="parTrans" cxnId="{2565DA26-0414-46B8-BF70-E4FF465E9070}">
      <dgm:prSet/>
      <dgm:spPr/>
      <dgm:t>
        <a:bodyPr/>
        <a:lstStyle/>
        <a:p>
          <a:endParaRPr lang="en-GB"/>
        </a:p>
      </dgm:t>
    </dgm:pt>
    <dgm:pt modelId="{DA77D34E-B3C5-4E06-9CF7-9021BE191B09}" type="sibTrans" cxnId="{2565DA26-0414-46B8-BF70-E4FF465E9070}">
      <dgm:prSet/>
      <dgm:spPr/>
      <dgm:t>
        <a:bodyPr/>
        <a:lstStyle/>
        <a:p>
          <a:endParaRPr lang="en-GB"/>
        </a:p>
      </dgm:t>
    </dgm:pt>
    <dgm:pt modelId="{6D878B1A-50DB-48D3-8320-BB6D75E4B7C3}" type="pres">
      <dgm:prSet presAssocID="{D548E442-D11B-4CB6-B3EC-B4B6554787CD}" presName="linear" presStyleCnt="0">
        <dgm:presLayoutVars>
          <dgm:animLvl val="lvl"/>
          <dgm:resizeHandles val="exact"/>
        </dgm:presLayoutVars>
      </dgm:prSet>
      <dgm:spPr/>
    </dgm:pt>
    <dgm:pt modelId="{41A62538-801B-481F-8B25-F3AB9E17DB12}" type="pres">
      <dgm:prSet presAssocID="{E84BAD41-C537-4FF9-A41A-299EE4F89410}" presName="parentText" presStyleLbl="node1" presStyleIdx="0" presStyleCnt="2">
        <dgm:presLayoutVars>
          <dgm:chMax val="0"/>
          <dgm:bulletEnabled val="1"/>
        </dgm:presLayoutVars>
      </dgm:prSet>
      <dgm:spPr/>
    </dgm:pt>
    <dgm:pt modelId="{37B41FCF-AF68-4915-8863-AF3ED42CF6D1}" type="pres">
      <dgm:prSet presAssocID="{B3B8A9F3-4786-4318-9D8D-5AE56466000A}" presName="spacer" presStyleCnt="0"/>
      <dgm:spPr/>
    </dgm:pt>
    <dgm:pt modelId="{CCAA77D1-CAAF-4602-8525-264B6C329D03}" type="pres">
      <dgm:prSet presAssocID="{F49CE32C-3FCA-48EB-8BA4-36F44F046142}" presName="parentText" presStyleLbl="node1" presStyleIdx="1" presStyleCnt="2">
        <dgm:presLayoutVars>
          <dgm:chMax val="0"/>
          <dgm:bulletEnabled val="1"/>
        </dgm:presLayoutVars>
      </dgm:prSet>
      <dgm:spPr/>
    </dgm:pt>
  </dgm:ptLst>
  <dgm:cxnLst>
    <dgm:cxn modelId="{2565DA26-0414-46B8-BF70-E4FF465E9070}" srcId="{D548E442-D11B-4CB6-B3EC-B4B6554787CD}" destId="{F49CE32C-3FCA-48EB-8BA4-36F44F046142}" srcOrd="1" destOrd="0" parTransId="{82E80CC2-B13A-4B09-9B0C-6B48863213B8}" sibTransId="{DA77D34E-B3C5-4E06-9CF7-9021BE191B09}"/>
    <dgm:cxn modelId="{0C85D7A6-2CF6-4B93-BB8F-2139B600F5BB}" type="presOf" srcId="{F49CE32C-3FCA-48EB-8BA4-36F44F046142}" destId="{CCAA77D1-CAAF-4602-8525-264B6C329D03}" srcOrd="0" destOrd="0" presId="urn:microsoft.com/office/officeart/2005/8/layout/vList2"/>
    <dgm:cxn modelId="{463D1F3A-4467-4745-830D-804B1EAA51E7}" type="presOf" srcId="{E84BAD41-C537-4FF9-A41A-299EE4F89410}" destId="{41A62538-801B-481F-8B25-F3AB9E17DB12}" srcOrd="0" destOrd="0" presId="urn:microsoft.com/office/officeart/2005/8/layout/vList2"/>
    <dgm:cxn modelId="{1958F1D9-D347-47F4-89C5-FEE2FA9DBFB3}" type="presOf" srcId="{D548E442-D11B-4CB6-B3EC-B4B6554787CD}" destId="{6D878B1A-50DB-48D3-8320-BB6D75E4B7C3}" srcOrd="0" destOrd="0" presId="urn:microsoft.com/office/officeart/2005/8/layout/vList2"/>
    <dgm:cxn modelId="{13B0446C-E345-436F-80F0-7683C4A2008A}" srcId="{D548E442-D11B-4CB6-B3EC-B4B6554787CD}" destId="{E84BAD41-C537-4FF9-A41A-299EE4F89410}" srcOrd="0" destOrd="0" parTransId="{6C66E591-0B4C-451F-80BE-19D3E73516BD}" sibTransId="{B3B8A9F3-4786-4318-9D8D-5AE56466000A}"/>
    <dgm:cxn modelId="{1EC35CE8-2317-4859-9D8A-87BF065D9C9C}" type="presParOf" srcId="{6D878B1A-50DB-48D3-8320-BB6D75E4B7C3}" destId="{41A62538-801B-481F-8B25-F3AB9E17DB12}" srcOrd="0" destOrd="0" presId="urn:microsoft.com/office/officeart/2005/8/layout/vList2"/>
    <dgm:cxn modelId="{35CEB795-5A6C-4E27-91E0-2CF3FA1EDFB1}" type="presParOf" srcId="{6D878B1A-50DB-48D3-8320-BB6D75E4B7C3}" destId="{37B41FCF-AF68-4915-8863-AF3ED42CF6D1}" srcOrd="1" destOrd="0" presId="urn:microsoft.com/office/officeart/2005/8/layout/vList2"/>
    <dgm:cxn modelId="{4C5DDAE8-21DE-4AAB-B513-EC63CAAFE221}" type="presParOf" srcId="{6D878B1A-50DB-48D3-8320-BB6D75E4B7C3}" destId="{CCAA77D1-CAAF-4602-8525-264B6C329D03}" srcOrd="2"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15C2C159-B460-486F-A74A-E49B696F5879}"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GB"/>
        </a:p>
      </dgm:t>
    </dgm:pt>
    <dgm:pt modelId="{641F3C94-560C-441C-ACE3-C747718FBA6B}">
      <dgm:prSet/>
      <dgm:spPr/>
      <dgm:t>
        <a:bodyPr/>
        <a:lstStyle/>
        <a:p>
          <a:pPr rtl="0"/>
          <a:r>
            <a:rPr lang="en-GB" dirty="0" smtClean="0"/>
            <a:t>Sustainability is now a very real need. In the life of this planet, human beings have existed the equivalent of no more than two seconds of time compared to the billions of years Earth has existed. Yet what a statement we have created on the Earth in so short a time. </a:t>
          </a:r>
          <a:endParaRPr lang="en-GB" dirty="0"/>
        </a:p>
      </dgm:t>
    </dgm:pt>
    <dgm:pt modelId="{8E128F27-528E-4377-B4CE-07F64C3220A5}" type="parTrans" cxnId="{249A6CBA-34D5-44D9-8888-C156DD28F2FA}">
      <dgm:prSet/>
      <dgm:spPr/>
      <dgm:t>
        <a:bodyPr/>
        <a:lstStyle/>
        <a:p>
          <a:endParaRPr lang="en-GB"/>
        </a:p>
      </dgm:t>
    </dgm:pt>
    <dgm:pt modelId="{1E06B3BE-3F1D-4250-9BF6-B53693EF489F}" type="sibTrans" cxnId="{249A6CBA-34D5-44D9-8888-C156DD28F2FA}">
      <dgm:prSet/>
      <dgm:spPr/>
      <dgm:t>
        <a:bodyPr/>
        <a:lstStyle/>
        <a:p>
          <a:endParaRPr lang="en-GB"/>
        </a:p>
      </dgm:t>
    </dgm:pt>
    <dgm:pt modelId="{9886DCC8-30BA-4B9F-80A4-E8F36BDEA987}">
      <dgm:prSet/>
      <dgm:spPr/>
      <dgm:t>
        <a:bodyPr/>
        <a:lstStyle/>
        <a:p>
          <a:pPr rtl="0"/>
          <a:r>
            <a:rPr lang="en-GB" dirty="0" smtClean="0"/>
            <a:t>We have been prolific in our gorging of the environment – clearing the natural landscape, extracting wantonly its resources, developing uncontrolled communities and not restricting our growth.</a:t>
          </a:r>
          <a:endParaRPr lang="en-GB" dirty="0"/>
        </a:p>
      </dgm:t>
    </dgm:pt>
    <dgm:pt modelId="{37BD361F-BF7A-49FA-8F52-AA05B259D176}" type="parTrans" cxnId="{866B1DCF-D0FA-48D9-AA16-3843A16D4132}">
      <dgm:prSet/>
      <dgm:spPr/>
      <dgm:t>
        <a:bodyPr/>
        <a:lstStyle/>
        <a:p>
          <a:endParaRPr lang="en-GB"/>
        </a:p>
      </dgm:t>
    </dgm:pt>
    <dgm:pt modelId="{FDD4D4F3-6169-430E-BF93-65D0998060D2}" type="sibTrans" cxnId="{866B1DCF-D0FA-48D9-AA16-3843A16D4132}">
      <dgm:prSet/>
      <dgm:spPr/>
      <dgm:t>
        <a:bodyPr/>
        <a:lstStyle/>
        <a:p>
          <a:endParaRPr lang="en-GB"/>
        </a:p>
      </dgm:t>
    </dgm:pt>
    <dgm:pt modelId="{980A0381-CD45-46C2-8C92-B57C9F0C41C3}" type="pres">
      <dgm:prSet presAssocID="{15C2C159-B460-486F-A74A-E49B696F5879}" presName="linear" presStyleCnt="0">
        <dgm:presLayoutVars>
          <dgm:animLvl val="lvl"/>
          <dgm:resizeHandles val="exact"/>
        </dgm:presLayoutVars>
      </dgm:prSet>
      <dgm:spPr/>
    </dgm:pt>
    <dgm:pt modelId="{9FD62DF6-1628-4C12-8B35-EA9F774031DD}" type="pres">
      <dgm:prSet presAssocID="{641F3C94-560C-441C-ACE3-C747718FBA6B}" presName="parentText" presStyleLbl="node1" presStyleIdx="0" presStyleCnt="2">
        <dgm:presLayoutVars>
          <dgm:chMax val="0"/>
          <dgm:bulletEnabled val="1"/>
        </dgm:presLayoutVars>
      </dgm:prSet>
      <dgm:spPr/>
    </dgm:pt>
    <dgm:pt modelId="{87F00148-2EA3-44D9-9428-F02041D23ECF}" type="pres">
      <dgm:prSet presAssocID="{1E06B3BE-3F1D-4250-9BF6-B53693EF489F}" presName="spacer" presStyleCnt="0"/>
      <dgm:spPr/>
    </dgm:pt>
    <dgm:pt modelId="{1622CD8B-5121-4957-9E85-71725711E0C7}" type="pres">
      <dgm:prSet presAssocID="{9886DCC8-30BA-4B9F-80A4-E8F36BDEA987}" presName="parentText" presStyleLbl="node1" presStyleIdx="1" presStyleCnt="2">
        <dgm:presLayoutVars>
          <dgm:chMax val="0"/>
          <dgm:bulletEnabled val="1"/>
        </dgm:presLayoutVars>
      </dgm:prSet>
      <dgm:spPr/>
    </dgm:pt>
  </dgm:ptLst>
  <dgm:cxnLst>
    <dgm:cxn modelId="{2B7BA87C-CC5C-4D80-9B1B-66CAA0CB03FC}" type="presOf" srcId="{15C2C159-B460-486F-A74A-E49B696F5879}" destId="{980A0381-CD45-46C2-8C92-B57C9F0C41C3}" srcOrd="0" destOrd="0" presId="urn:microsoft.com/office/officeart/2005/8/layout/vList2"/>
    <dgm:cxn modelId="{1B6F98AD-D4B6-4283-8A74-A587DF14D07E}" type="presOf" srcId="{641F3C94-560C-441C-ACE3-C747718FBA6B}" destId="{9FD62DF6-1628-4C12-8B35-EA9F774031DD}" srcOrd="0" destOrd="0" presId="urn:microsoft.com/office/officeart/2005/8/layout/vList2"/>
    <dgm:cxn modelId="{249A6CBA-34D5-44D9-8888-C156DD28F2FA}" srcId="{15C2C159-B460-486F-A74A-E49B696F5879}" destId="{641F3C94-560C-441C-ACE3-C747718FBA6B}" srcOrd="0" destOrd="0" parTransId="{8E128F27-528E-4377-B4CE-07F64C3220A5}" sibTransId="{1E06B3BE-3F1D-4250-9BF6-B53693EF489F}"/>
    <dgm:cxn modelId="{BDC84F1E-DA64-4FDC-9FB9-7BEE3D0BB7D1}" type="presOf" srcId="{9886DCC8-30BA-4B9F-80A4-E8F36BDEA987}" destId="{1622CD8B-5121-4957-9E85-71725711E0C7}" srcOrd="0" destOrd="0" presId="urn:microsoft.com/office/officeart/2005/8/layout/vList2"/>
    <dgm:cxn modelId="{866B1DCF-D0FA-48D9-AA16-3843A16D4132}" srcId="{15C2C159-B460-486F-A74A-E49B696F5879}" destId="{9886DCC8-30BA-4B9F-80A4-E8F36BDEA987}" srcOrd="1" destOrd="0" parTransId="{37BD361F-BF7A-49FA-8F52-AA05B259D176}" sibTransId="{FDD4D4F3-6169-430E-BF93-65D0998060D2}"/>
    <dgm:cxn modelId="{1BDAFE68-D5F3-473D-B366-4E40315C4B9D}" type="presParOf" srcId="{980A0381-CD45-46C2-8C92-B57C9F0C41C3}" destId="{9FD62DF6-1628-4C12-8B35-EA9F774031DD}" srcOrd="0" destOrd="0" presId="urn:microsoft.com/office/officeart/2005/8/layout/vList2"/>
    <dgm:cxn modelId="{6C70E1DE-4B81-44C6-81B7-A2EADD7EAB18}" type="presParOf" srcId="{980A0381-CD45-46C2-8C92-B57C9F0C41C3}" destId="{87F00148-2EA3-44D9-9428-F02041D23ECF}" srcOrd="1" destOrd="0" presId="urn:microsoft.com/office/officeart/2005/8/layout/vList2"/>
    <dgm:cxn modelId="{E8F53CB6-23C0-40E7-9EA3-B6556CAC1E09}" type="presParOf" srcId="{980A0381-CD45-46C2-8C92-B57C9F0C41C3}" destId="{1622CD8B-5121-4957-9E85-71725711E0C7}"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CFF71BDD-C229-48C5-97BB-EBC48BFE86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2A7EF634-745C-493B-95FC-FCB5F75C59E1}">
      <dgm:prSet/>
      <dgm:spPr/>
      <dgm:t>
        <a:bodyPr/>
        <a:lstStyle/>
        <a:p>
          <a:pPr rtl="0"/>
          <a:r>
            <a:rPr lang="en-GB" dirty="0" smtClean="0"/>
            <a:t>So now the Earth has awoken from its undisturbed slumber and is fast gaining momentum to fight back. Polar ice caps are receding, temperatures and sea levels are rising, hurricanes are increasing in numbers, flooding is increasing and areas are experiencing drought.</a:t>
          </a:r>
          <a:endParaRPr lang="en-GB" dirty="0"/>
        </a:p>
      </dgm:t>
    </dgm:pt>
    <dgm:pt modelId="{CE458FF4-7799-423C-A5FE-139ED161C59D}" type="parTrans" cxnId="{EAECAC5A-9AC9-4A0D-873F-18B8A1F2C858}">
      <dgm:prSet/>
      <dgm:spPr/>
      <dgm:t>
        <a:bodyPr/>
        <a:lstStyle/>
        <a:p>
          <a:endParaRPr lang="en-GB"/>
        </a:p>
      </dgm:t>
    </dgm:pt>
    <dgm:pt modelId="{3DE22142-9F5A-4A13-91D9-E93EC57224B2}" type="sibTrans" cxnId="{EAECAC5A-9AC9-4A0D-873F-18B8A1F2C858}">
      <dgm:prSet/>
      <dgm:spPr/>
      <dgm:t>
        <a:bodyPr/>
        <a:lstStyle/>
        <a:p>
          <a:endParaRPr lang="en-GB"/>
        </a:p>
      </dgm:t>
    </dgm:pt>
    <dgm:pt modelId="{635EFC15-1314-4E14-8119-FA5137ACA3CD}" type="pres">
      <dgm:prSet presAssocID="{CFF71BDD-C229-48C5-97BB-EBC48BFE86DC}" presName="linear" presStyleCnt="0">
        <dgm:presLayoutVars>
          <dgm:animLvl val="lvl"/>
          <dgm:resizeHandles val="exact"/>
        </dgm:presLayoutVars>
      </dgm:prSet>
      <dgm:spPr/>
    </dgm:pt>
    <dgm:pt modelId="{FDC4C3E8-FBB2-40A4-A65E-C45025446B48}" type="pres">
      <dgm:prSet presAssocID="{2A7EF634-745C-493B-95FC-FCB5F75C59E1}" presName="parentText" presStyleLbl="node1" presStyleIdx="0" presStyleCnt="1">
        <dgm:presLayoutVars>
          <dgm:chMax val="0"/>
          <dgm:bulletEnabled val="1"/>
        </dgm:presLayoutVars>
      </dgm:prSet>
      <dgm:spPr/>
    </dgm:pt>
  </dgm:ptLst>
  <dgm:cxnLst>
    <dgm:cxn modelId="{EAECAC5A-9AC9-4A0D-873F-18B8A1F2C858}" srcId="{CFF71BDD-C229-48C5-97BB-EBC48BFE86DC}" destId="{2A7EF634-745C-493B-95FC-FCB5F75C59E1}" srcOrd="0" destOrd="0" parTransId="{CE458FF4-7799-423C-A5FE-139ED161C59D}" sibTransId="{3DE22142-9F5A-4A13-91D9-E93EC57224B2}"/>
    <dgm:cxn modelId="{0E4CD727-FCCB-42B0-8DCB-F29857AA01C0}" type="presOf" srcId="{CFF71BDD-C229-48C5-97BB-EBC48BFE86DC}" destId="{635EFC15-1314-4E14-8119-FA5137ACA3CD}" srcOrd="0" destOrd="0" presId="urn:microsoft.com/office/officeart/2005/8/layout/vList2"/>
    <dgm:cxn modelId="{F0A8B34A-7D16-44AB-85EB-E75F57B1F283}" type="presOf" srcId="{2A7EF634-745C-493B-95FC-FCB5F75C59E1}" destId="{FDC4C3E8-FBB2-40A4-A65E-C45025446B48}" srcOrd="0" destOrd="0" presId="urn:microsoft.com/office/officeart/2005/8/layout/vList2"/>
    <dgm:cxn modelId="{5AF99ED8-4D02-4D23-BF0E-39F5B659426E}" type="presParOf" srcId="{635EFC15-1314-4E14-8119-FA5137ACA3CD}" destId="{FDC4C3E8-FBB2-40A4-A65E-C45025446B48}"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D87F75E9-93A8-4F87-A20C-B4671977E129}" type="doc">
      <dgm:prSet loTypeId="urn:microsoft.com/office/officeart/2005/8/layout/vList2" loCatId="list" qsTypeId="urn:microsoft.com/office/officeart/2005/8/quickstyle/3d2" qsCatId="3D" csTypeId="urn:microsoft.com/office/officeart/2005/8/colors/accent6_2" csCatId="accent6"/>
      <dgm:spPr/>
      <dgm:t>
        <a:bodyPr/>
        <a:lstStyle/>
        <a:p>
          <a:endParaRPr lang="en-GB"/>
        </a:p>
      </dgm:t>
    </dgm:pt>
    <dgm:pt modelId="{B8BC68C9-F1C5-45F9-88E3-971196A608F0}">
      <dgm:prSet/>
      <dgm:spPr/>
      <dgm:t>
        <a:bodyPr/>
        <a:lstStyle/>
        <a:p>
          <a:pPr rtl="0"/>
          <a:r>
            <a:rPr lang="en-GB" dirty="0" smtClean="0"/>
            <a:t>Do we, the human inhabitants, sit back and just watch? You have that choice and you alone can make it, but you must consider the present needs against the needs of future generations – this is sustainability.</a:t>
          </a:r>
          <a:endParaRPr lang="en-GB" dirty="0"/>
        </a:p>
      </dgm:t>
    </dgm:pt>
    <dgm:pt modelId="{4A02BF33-BDFC-43D0-BD24-0E2DED50679F}" type="parTrans" cxnId="{5D5D321F-47D0-418B-87B4-05B95FF5B5B3}">
      <dgm:prSet/>
      <dgm:spPr/>
      <dgm:t>
        <a:bodyPr/>
        <a:lstStyle/>
        <a:p>
          <a:endParaRPr lang="en-GB"/>
        </a:p>
      </dgm:t>
    </dgm:pt>
    <dgm:pt modelId="{1A34D0C8-65DE-43B4-8325-B2D77DE71B45}" type="sibTrans" cxnId="{5D5D321F-47D0-418B-87B4-05B95FF5B5B3}">
      <dgm:prSet/>
      <dgm:spPr/>
      <dgm:t>
        <a:bodyPr/>
        <a:lstStyle/>
        <a:p>
          <a:endParaRPr lang="en-GB"/>
        </a:p>
      </dgm:t>
    </dgm:pt>
    <dgm:pt modelId="{63F37A3C-3D0D-4051-AC04-C83FB6159BBD}" type="pres">
      <dgm:prSet presAssocID="{D87F75E9-93A8-4F87-A20C-B4671977E129}" presName="linear" presStyleCnt="0">
        <dgm:presLayoutVars>
          <dgm:animLvl val="lvl"/>
          <dgm:resizeHandles val="exact"/>
        </dgm:presLayoutVars>
      </dgm:prSet>
      <dgm:spPr/>
    </dgm:pt>
    <dgm:pt modelId="{EB57D9AD-0EE8-4F24-984C-1AD94F07C32A}" type="pres">
      <dgm:prSet presAssocID="{B8BC68C9-F1C5-45F9-88E3-971196A608F0}" presName="parentText" presStyleLbl="node1" presStyleIdx="0" presStyleCnt="1">
        <dgm:presLayoutVars>
          <dgm:chMax val="0"/>
          <dgm:bulletEnabled val="1"/>
        </dgm:presLayoutVars>
      </dgm:prSet>
      <dgm:spPr/>
    </dgm:pt>
  </dgm:ptLst>
  <dgm:cxnLst>
    <dgm:cxn modelId="{21514227-F441-4391-8E2D-2532BF77A080}" type="presOf" srcId="{B8BC68C9-F1C5-45F9-88E3-971196A608F0}" destId="{EB57D9AD-0EE8-4F24-984C-1AD94F07C32A}" srcOrd="0" destOrd="0" presId="urn:microsoft.com/office/officeart/2005/8/layout/vList2"/>
    <dgm:cxn modelId="{31E71122-592A-4E1D-B867-B820F2CCD0DD}" type="presOf" srcId="{D87F75E9-93A8-4F87-A20C-B4671977E129}" destId="{63F37A3C-3D0D-4051-AC04-C83FB6159BBD}" srcOrd="0" destOrd="0" presId="urn:microsoft.com/office/officeart/2005/8/layout/vList2"/>
    <dgm:cxn modelId="{5D5D321F-47D0-418B-87B4-05B95FF5B5B3}" srcId="{D87F75E9-93A8-4F87-A20C-B4671977E129}" destId="{B8BC68C9-F1C5-45F9-88E3-971196A608F0}" srcOrd="0" destOrd="0" parTransId="{4A02BF33-BDFC-43D0-BD24-0E2DED50679F}" sibTransId="{1A34D0C8-65DE-43B4-8325-B2D77DE71B45}"/>
    <dgm:cxn modelId="{E8AA0BB4-6A00-493D-AEE8-206EF45D8B89}" type="presParOf" srcId="{63F37A3C-3D0D-4051-AC04-C83FB6159BBD}" destId="{EB57D9AD-0EE8-4F24-984C-1AD94F07C32A}"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B3323DD8-FDE3-4360-A872-34D78C97C6F5}" type="doc">
      <dgm:prSet loTypeId="urn:microsoft.com/office/officeart/2005/8/layout/vList2" loCatId="list" qsTypeId="urn:microsoft.com/office/officeart/2005/8/quickstyle/3d2" qsCatId="3D" csTypeId="urn:microsoft.com/office/officeart/2005/8/colors/accent3_2" csCatId="accent3"/>
      <dgm:spPr/>
      <dgm:t>
        <a:bodyPr/>
        <a:lstStyle/>
        <a:p>
          <a:endParaRPr lang="en-GB"/>
        </a:p>
      </dgm:t>
    </dgm:pt>
    <dgm:pt modelId="{6AC4624B-CC8A-4B7B-8D63-5D9612EFB4FD}">
      <dgm:prSet/>
      <dgm:spPr/>
      <dgm:t>
        <a:bodyPr/>
        <a:lstStyle/>
        <a:p>
          <a:pPr rtl="0"/>
          <a:r>
            <a:rPr lang="en-GB" dirty="0" smtClean="0"/>
            <a:t>Just look at it this way: go into your living room before you go to bed – is the TV on standby? What about the DVD player, the video and the digital TV box? And when you get ready to go out in the morning, are there thousands of cars on our roads and motorways driving somewhere with just one occupant? The answer is ‘yes’.</a:t>
          </a:r>
          <a:endParaRPr lang="en-GB" dirty="0"/>
        </a:p>
      </dgm:t>
    </dgm:pt>
    <dgm:pt modelId="{B8865C86-63E0-4BE2-AF91-660DD020253B}" type="parTrans" cxnId="{FC1DAE88-3D49-4412-A0F9-65FCE15C5E87}">
      <dgm:prSet/>
      <dgm:spPr/>
      <dgm:t>
        <a:bodyPr/>
        <a:lstStyle/>
        <a:p>
          <a:endParaRPr lang="en-GB"/>
        </a:p>
      </dgm:t>
    </dgm:pt>
    <dgm:pt modelId="{EDCC7FC7-4F65-4B47-827B-7D61200DADEC}" type="sibTrans" cxnId="{FC1DAE88-3D49-4412-A0F9-65FCE15C5E87}">
      <dgm:prSet/>
      <dgm:spPr/>
      <dgm:t>
        <a:bodyPr/>
        <a:lstStyle/>
        <a:p>
          <a:endParaRPr lang="en-GB"/>
        </a:p>
      </dgm:t>
    </dgm:pt>
    <dgm:pt modelId="{D2BCAC9E-DCA8-4CD8-9136-F370CE1E048F}" type="pres">
      <dgm:prSet presAssocID="{B3323DD8-FDE3-4360-A872-34D78C97C6F5}" presName="linear" presStyleCnt="0">
        <dgm:presLayoutVars>
          <dgm:animLvl val="lvl"/>
          <dgm:resizeHandles val="exact"/>
        </dgm:presLayoutVars>
      </dgm:prSet>
      <dgm:spPr/>
    </dgm:pt>
    <dgm:pt modelId="{88714477-02C2-4DA6-B7B2-941D27047BD9}" type="pres">
      <dgm:prSet presAssocID="{6AC4624B-CC8A-4B7B-8D63-5D9612EFB4FD}" presName="parentText" presStyleLbl="node1" presStyleIdx="0" presStyleCnt="1">
        <dgm:presLayoutVars>
          <dgm:chMax val="0"/>
          <dgm:bulletEnabled val="1"/>
        </dgm:presLayoutVars>
      </dgm:prSet>
      <dgm:spPr/>
    </dgm:pt>
  </dgm:ptLst>
  <dgm:cxnLst>
    <dgm:cxn modelId="{FC1DAE88-3D49-4412-A0F9-65FCE15C5E87}" srcId="{B3323DD8-FDE3-4360-A872-34D78C97C6F5}" destId="{6AC4624B-CC8A-4B7B-8D63-5D9612EFB4FD}" srcOrd="0" destOrd="0" parTransId="{B8865C86-63E0-4BE2-AF91-660DD020253B}" sibTransId="{EDCC7FC7-4F65-4B47-827B-7D61200DADEC}"/>
    <dgm:cxn modelId="{41546B26-5D10-4E40-B798-19884D3954D9}" type="presOf" srcId="{6AC4624B-CC8A-4B7B-8D63-5D9612EFB4FD}" destId="{88714477-02C2-4DA6-B7B2-941D27047BD9}" srcOrd="0" destOrd="0" presId="urn:microsoft.com/office/officeart/2005/8/layout/vList2"/>
    <dgm:cxn modelId="{D3976D33-1EAB-4486-95B5-22BA517337CC}" type="presOf" srcId="{B3323DD8-FDE3-4360-A872-34D78C97C6F5}" destId="{D2BCAC9E-DCA8-4CD8-9136-F370CE1E048F}" srcOrd="0" destOrd="0" presId="urn:microsoft.com/office/officeart/2005/8/layout/vList2"/>
    <dgm:cxn modelId="{774D4879-A91A-4F8A-A9E9-049BC9D57689}" type="presParOf" srcId="{D2BCAC9E-DCA8-4CD8-9136-F370CE1E048F}" destId="{88714477-02C2-4DA6-B7B2-941D27047BD9}"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6C51D6E7-9E9A-4D9C-AC2B-A501A2EDCA58}" type="doc">
      <dgm:prSet loTypeId="urn:microsoft.com/office/officeart/2005/8/layout/hProcess9" loCatId="process" qsTypeId="urn:microsoft.com/office/officeart/2005/8/quickstyle/3d2" qsCatId="3D" csTypeId="urn:microsoft.com/office/officeart/2005/8/colors/accent0_3" csCatId="mainScheme"/>
      <dgm:spPr/>
      <dgm:t>
        <a:bodyPr/>
        <a:lstStyle/>
        <a:p>
          <a:endParaRPr lang="en-GB"/>
        </a:p>
      </dgm:t>
    </dgm:pt>
    <dgm:pt modelId="{9197941E-097B-4326-A255-FABD3743849D}">
      <dgm:prSet/>
      <dgm:spPr/>
      <dgm:t>
        <a:bodyPr/>
        <a:lstStyle/>
        <a:p>
          <a:pPr rtl="0"/>
          <a:r>
            <a:rPr lang="en-GB" dirty="0" smtClean="0"/>
            <a:t>The list of how we are using up the resources of our planet is endless. So, it’s now time to take a long, hard look at the protection of the environment. It must be fit for the current diverse economic, political and social needs of every country.</a:t>
          </a:r>
          <a:endParaRPr lang="en-GB" dirty="0"/>
        </a:p>
      </dgm:t>
    </dgm:pt>
    <dgm:pt modelId="{2E833160-E1AA-42C8-A40E-16B4D3CD2388}" type="parTrans" cxnId="{D115A22B-49B6-49EC-928A-205ED7821EE8}">
      <dgm:prSet/>
      <dgm:spPr/>
      <dgm:t>
        <a:bodyPr/>
        <a:lstStyle/>
        <a:p>
          <a:endParaRPr lang="en-GB"/>
        </a:p>
      </dgm:t>
    </dgm:pt>
    <dgm:pt modelId="{E13A3551-886B-4B93-91B8-52074052DBDC}" type="sibTrans" cxnId="{D115A22B-49B6-49EC-928A-205ED7821EE8}">
      <dgm:prSet/>
      <dgm:spPr/>
      <dgm:t>
        <a:bodyPr/>
        <a:lstStyle/>
        <a:p>
          <a:endParaRPr lang="en-GB"/>
        </a:p>
      </dgm:t>
    </dgm:pt>
    <dgm:pt modelId="{9682C39B-3795-4937-A6CF-AC93A92DAF6B}" type="pres">
      <dgm:prSet presAssocID="{6C51D6E7-9E9A-4D9C-AC2B-A501A2EDCA58}" presName="CompostProcess" presStyleCnt="0">
        <dgm:presLayoutVars>
          <dgm:dir/>
          <dgm:resizeHandles val="exact"/>
        </dgm:presLayoutVars>
      </dgm:prSet>
      <dgm:spPr/>
    </dgm:pt>
    <dgm:pt modelId="{B5D281A4-944F-4D76-AC22-ACD91FDB2881}" type="pres">
      <dgm:prSet presAssocID="{6C51D6E7-9E9A-4D9C-AC2B-A501A2EDCA58}" presName="arrow" presStyleLbl="bgShp" presStyleIdx="0" presStyleCnt="1"/>
      <dgm:spPr/>
    </dgm:pt>
    <dgm:pt modelId="{C7978FE5-FCD2-42A0-AE43-8009590D898B}" type="pres">
      <dgm:prSet presAssocID="{6C51D6E7-9E9A-4D9C-AC2B-A501A2EDCA58}" presName="linearProcess" presStyleCnt="0"/>
      <dgm:spPr/>
    </dgm:pt>
    <dgm:pt modelId="{D05224EC-5B45-4D20-955C-26188707B2C6}" type="pres">
      <dgm:prSet presAssocID="{9197941E-097B-4326-A255-FABD3743849D}" presName="textNode" presStyleLbl="node1" presStyleIdx="0" presStyleCnt="1">
        <dgm:presLayoutVars>
          <dgm:bulletEnabled val="1"/>
        </dgm:presLayoutVars>
      </dgm:prSet>
      <dgm:spPr/>
    </dgm:pt>
  </dgm:ptLst>
  <dgm:cxnLst>
    <dgm:cxn modelId="{58CE1043-809C-4FE0-AF79-81EDBEE7873E}" type="presOf" srcId="{6C51D6E7-9E9A-4D9C-AC2B-A501A2EDCA58}" destId="{9682C39B-3795-4937-A6CF-AC93A92DAF6B}" srcOrd="0" destOrd="0" presId="urn:microsoft.com/office/officeart/2005/8/layout/hProcess9"/>
    <dgm:cxn modelId="{D115A22B-49B6-49EC-928A-205ED7821EE8}" srcId="{6C51D6E7-9E9A-4D9C-AC2B-A501A2EDCA58}" destId="{9197941E-097B-4326-A255-FABD3743849D}" srcOrd="0" destOrd="0" parTransId="{2E833160-E1AA-42C8-A40E-16B4D3CD2388}" sibTransId="{E13A3551-886B-4B93-91B8-52074052DBDC}"/>
    <dgm:cxn modelId="{B5872FF8-BFC7-4660-AEC5-7EB212C6B330}" type="presOf" srcId="{9197941E-097B-4326-A255-FABD3743849D}" destId="{D05224EC-5B45-4D20-955C-26188707B2C6}" srcOrd="0" destOrd="0" presId="urn:microsoft.com/office/officeart/2005/8/layout/hProcess9"/>
    <dgm:cxn modelId="{020ECCA9-D75D-4519-8340-607AC918B6ED}" type="presParOf" srcId="{9682C39B-3795-4937-A6CF-AC93A92DAF6B}" destId="{B5D281A4-944F-4D76-AC22-ACD91FDB2881}" srcOrd="0" destOrd="0" presId="urn:microsoft.com/office/officeart/2005/8/layout/hProcess9"/>
    <dgm:cxn modelId="{FDCBB57C-4F79-471B-83C5-2C3F5D76A80A}" type="presParOf" srcId="{9682C39B-3795-4937-A6CF-AC93A92DAF6B}" destId="{C7978FE5-FCD2-42A0-AE43-8009590D898B}" srcOrd="1" destOrd="0" presId="urn:microsoft.com/office/officeart/2005/8/layout/hProcess9"/>
    <dgm:cxn modelId="{612942E6-2CCF-414A-8924-90DF37DE5D34}" type="presParOf" srcId="{C7978FE5-FCD2-42A0-AE43-8009590D898B}" destId="{D05224EC-5B45-4D20-955C-26188707B2C6}" srcOrd="0" destOrd="0" presId="urn:microsoft.com/office/officeart/2005/8/layout/hProcess9"/>
  </dgm:cxnLst>
  <dgm:bg/>
  <dgm:whole/>
</dgm:dataModel>
</file>

<file path=ppt/diagrams/data9.xml><?xml version="1.0" encoding="utf-8"?>
<dgm:dataModel xmlns:dgm="http://schemas.openxmlformats.org/drawingml/2006/diagram" xmlns:a="http://schemas.openxmlformats.org/drawingml/2006/main">
  <dgm:ptLst>
    <dgm:pt modelId="{C6BEB3E0-2E94-4DCF-AF2F-1028E7BFD4EC}"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GB"/>
        </a:p>
      </dgm:t>
    </dgm:pt>
    <dgm:pt modelId="{DCF3DA7E-1F8E-457E-881A-0091F357EE63}">
      <dgm:prSet/>
      <dgm:spPr/>
      <dgm:t>
        <a:bodyPr/>
        <a:lstStyle/>
        <a:p>
          <a:pPr rtl="0"/>
          <a:r>
            <a:rPr lang="en-GB" dirty="0" smtClean="0"/>
            <a:t>Techniques  - Energy</a:t>
          </a:r>
          <a:br>
            <a:rPr lang="en-GB" dirty="0" smtClean="0"/>
          </a:br>
          <a:endParaRPr lang="en-GB" dirty="0"/>
        </a:p>
      </dgm:t>
    </dgm:pt>
    <dgm:pt modelId="{363D5195-EEDF-4794-87A9-59373D391A33}" type="parTrans" cxnId="{A8A04BA7-24B7-4EBC-916A-3EEB429B11D1}">
      <dgm:prSet/>
      <dgm:spPr/>
      <dgm:t>
        <a:bodyPr/>
        <a:lstStyle/>
        <a:p>
          <a:endParaRPr lang="en-GB"/>
        </a:p>
      </dgm:t>
    </dgm:pt>
    <dgm:pt modelId="{3BA73325-8ED9-4751-800B-F186D268FEC3}" type="sibTrans" cxnId="{A8A04BA7-24B7-4EBC-916A-3EEB429B11D1}">
      <dgm:prSet/>
      <dgm:spPr/>
      <dgm:t>
        <a:bodyPr/>
        <a:lstStyle/>
        <a:p>
          <a:endParaRPr lang="en-GB"/>
        </a:p>
      </dgm:t>
    </dgm:pt>
    <dgm:pt modelId="{3C80D9E2-E804-4572-AE68-58F7D7CBB177}" type="pres">
      <dgm:prSet presAssocID="{C6BEB3E0-2E94-4DCF-AF2F-1028E7BFD4EC}" presName="linear" presStyleCnt="0">
        <dgm:presLayoutVars>
          <dgm:animLvl val="lvl"/>
          <dgm:resizeHandles val="exact"/>
        </dgm:presLayoutVars>
      </dgm:prSet>
      <dgm:spPr/>
    </dgm:pt>
    <dgm:pt modelId="{78C4462F-A26A-4499-B222-55927815BE1B}" type="pres">
      <dgm:prSet presAssocID="{DCF3DA7E-1F8E-457E-881A-0091F357EE63}" presName="parentText" presStyleLbl="node1" presStyleIdx="0" presStyleCnt="1">
        <dgm:presLayoutVars>
          <dgm:chMax val="0"/>
          <dgm:bulletEnabled val="1"/>
        </dgm:presLayoutVars>
      </dgm:prSet>
      <dgm:spPr/>
      <dgm:t>
        <a:bodyPr/>
        <a:lstStyle/>
        <a:p>
          <a:endParaRPr lang="en-GB"/>
        </a:p>
      </dgm:t>
    </dgm:pt>
  </dgm:ptLst>
  <dgm:cxnLst>
    <dgm:cxn modelId="{962091D8-B03F-4A0D-8013-BC8D3C855BC9}" type="presOf" srcId="{DCF3DA7E-1F8E-457E-881A-0091F357EE63}" destId="{78C4462F-A26A-4499-B222-55927815BE1B}" srcOrd="0" destOrd="0" presId="urn:microsoft.com/office/officeart/2005/8/layout/vList2"/>
    <dgm:cxn modelId="{A8A04BA7-24B7-4EBC-916A-3EEB429B11D1}" srcId="{C6BEB3E0-2E94-4DCF-AF2F-1028E7BFD4EC}" destId="{DCF3DA7E-1F8E-457E-881A-0091F357EE63}" srcOrd="0" destOrd="0" parTransId="{363D5195-EEDF-4794-87A9-59373D391A33}" sibTransId="{3BA73325-8ED9-4751-800B-F186D268FEC3}"/>
    <dgm:cxn modelId="{1D7F38FC-42DD-4139-8992-0B29FCE5F155}" type="presOf" srcId="{C6BEB3E0-2E94-4DCF-AF2F-1028E7BFD4EC}" destId="{3C80D9E2-E804-4572-AE68-58F7D7CBB177}" srcOrd="0" destOrd="0" presId="urn:microsoft.com/office/officeart/2005/8/layout/vList2"/>
    <dgm:cxn modelId="{22DD813B-9368-4C66-BB3C-2783AC7DD9C9}" type="presParOf" srcId="{3C80D9E2-E804-4572-AE68-58F7D7CBB177}" destId="{78C4462F-A26A-4499-B222-55927815BE1B}"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C5D5D-AA6D-400B-89E8-147E3C16C15A}" type="datetimeFigureOut">
              <a:rPr lang="en-US" smtClean="0"/>
              <a:t>5/6/2011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0F512-E21F-4040-ADEF-5C6EF6C8457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32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60F512-E21F-4040-ADEF-5C6EF6C8457B}"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CD14C2F-E421-47C5-9F90-122F965E020E}" type="datetimeFigureOut">
              <a:rPr lang="en-US" smtClean="0"/>
              <a:t>5/6/2011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D14C2F-E421-47C5-9F90-122F965E020E}" type="datetimeFigureOut">
              <a:rPr lang="en-US" smtClean="0"/>
              <a:t>5/6/2011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D14C2F-E421-47C5-9F90-122F965E020E}" type="datetimeFigureOut">
              <a:rPr lang="en-US" smtClean="0"/>
              <a:t>5/6/2011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D14C2F-E421-47C5-9F90-122F965E020E}" type="datetimeFigureOut">
              <a:rPr lang="en-US" smtClean="0"/>
              <a:t>5/6/2011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D14C2F-E421-47C5-9F90-122F965E020E}" type="datetimeFigureOut">
              <a:rPr lang="en-US" smtClean="0"/>
              <a:t>5/6/2011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CD14C2F-E421-47C5-9F90-122F965E020E}" type="datetimeFigureOut">
              <a:rPr lang="en-US" smtClean="0"/>
              <a:t>5/6/2011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CD14C2F-E421-47C5-9F90-122F965E020E}" type="datetimeFigureOut">
              <a:rPr lang="en-US" smtClean="0"/>
              <a:t>5/6/2011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CD14C2F-E421-47C5-9F90-122F965E020E}" type="datetimeFigureOut">
              <a:rPr lang="en-US" smtClean="0"/>
              <a:t>5/6/2011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14C2F-E421-47C5-9F90-122F965E020E}" type="datetimeFigureOut">
              <a:rPr lang="en-US" smtClean="0"/>
              <a:t>5/6/2011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14C2F-E421-47C5-9F90-122F965E020E}" type="datetimeFigureOut">
              <a:rPr lang="en-US" smtClean="0"/>
              <a:t>5/6/2011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14C2F-E421-47C5-9F90-122F965E020E}" type="datetimeFigureOut">
              <a:rPr lang="en-US" smtClean="0"/>
              <a:t>5/6/2011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AF384-A43B-4C9B-B4A9-0849405B2EF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14C2F-E421-47C5-9F90-122F965E020E}" type="datetimeFigureOut">
              <a:rPr lang="en-US" smtClean="0"/>
              <a:t>5/6/2011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AF384-A43B-4C9B-B4A9-0849405B2EF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Data" Target="../diagrams/data13.xml"/><Relationship Id="rId7" Type="http://schemas.openxmlformats.org/officeDocument/2006/relationships/diagramData" Target="../diagrams/data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Data" Target="../diagrams/data16.xml"/><Relationship Id="rId7" Type="http://schemas.openxmlformats.org/officeDocument/2006/relationships/diagramData" Target="../diagrams/data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Colors" Target="../diagrams/colors17.xml"/><Relationship Id="rId4" Type="http://schemas.openxmlformats.org/officeDocument/2006/relationships/diagramLayout" Target="../diagrams/layout16.xml"/><Relationship Id="rId9" Type="http://schemas.openxmlformats.org/officeDocument/2006/relationships/diagramQuickStyle" Target="../diagrams/quickStyle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Data" Target="../diagrams/data19.xml"/><Relationship Id="rId7" Type="http://schemas.openxmlformats.org/officeDocument/2006/relationships/diagramData" Target="../diagrams/data2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diagramColors" Target="../diagrams/colors20.xml"/><Relationship Id="rId4" Type="http://schemas.openxmlformats.org/officeDocument/2006/relationships/diagramLayout" Target="../diagrams/layout19.xml"/><Relationship Id="rId9"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Data" Target="../diagrams/data22.xml"/><Relationship Id="rId7" Type="http://schemas.openxmlformats.org/officeDocument/2006/relationships/diagramData" Target="../diagrams/data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diagramColors" Target="../diagrams/colors23.xml"/><Relationship Id="rId4" Type="http://schemas.openxmlformats.org/officeDocument/2006/relationships/diagramLayout" Target="../diagrams/layout22.xml"/><Relationship Id="rId9" Type="http://schemas.openxmlformats.org/officeDocument/2006/relationships/diagramQuickStyle" Target="../diagrams/quickStyle2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Data" Target="../diagrams/data24.xml"/><Relationship Id="rId7" Type="http://schemas.openxmlformats.org/officeDocument/2006/relationships/diagramData" Target="../diagrams/data2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10" Type="http://schemas.openxmlformats.org/officeDocument/2006/relationships/diagramColors" Target="../diagrams/colors25.xml"/><Relationship Id="rId4" Type="http://schemas.openxmlformats.org/officeDocument/2006/relationships/diagramLayout" Target="../diagrams/layout24.xml"/><Relationship Id="rId9" Type="http://schemas.openxmlformats.org/officeDocument/2006/relationships/diagramQuickStyle" Target="../diagrams/quickStyle2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Data" Target="../diagrams/data28.xml"/><Relationship Id="rId7" Type="http://schemas.openxmlformats.org/officeDocument/2006/relationships/diagramData" Target="../diagrams/data2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10" Type="http://schemas.openxmlformats.org/officeDocument/2006/relationships/diagramColors" Target="../diagrams/colors29.xml"/><Relationship Id="rId4" Type="http://schemas.openxmlformats.org/officeDocument/2006/relationships/diagramLayout" Target="../diagrams/layout28.xml"/><Relationship Id="rId9" Type="http://schemas.openxmlformats.org/officeDocument/2006/relationships/diagramQuickStyle" Target="../diagrams/quickStyle2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Data" Target="../diagrams/data33.xml"/><Relationship Id="rId7" Type="http://schemas.openxmlformats.org/officeDocument/2006/relationships/diagramData" Target="../diagrams/data3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10" Type="http://schemas.openxmlformats.org/officeDocument/2006/relationships/diagramColors" Target="../diagrams/colors34.xml"/><Relationship Id="rId4" Type="http://schemas.openxmlformats.org/officeDocument/2006/relationships/diagramLayout" Target="../diagrams/layout33.xml"/><Relationship Id="rId9" Type="http://schemas.openxmlformats.org/officeDocument/2006/relationships/diagramQuickStyle" Target="../diagrams/quickStyle3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Data" Target="../diagrams/data36.xml"/><Relationship Id="rId7" Type="http://schemas.openxmlformats.org/officeDocument/2006/relationships/diagramData" Target="../diagrams/data3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10" Type="http://schemas.openxmlformats.org/officeDocument/2006/relationships/diagramColors" Target="../diagrams/colors37.xml"/><Relationship Id="rId4" Type="http://schemas.openxmlformats.org/officeDocument/2006/relationships/diagramLayout" Target="../diagrams/layout36.xml"/><Relationship Id="rId9" Type="http://schemas.openxmlformats.org/officeDocument/2006/relationships/diagramQuickStyle" Target="../diagrams/quickStyle3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Data" Target="../diagrams/data11.xml"/><Relationship Id="rId7" Type="http://schemas.openxmlformats.org/officeDocument/2006/relationships/diagramData" Target="../diagrams/data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diagramColors" Target="../diagrams/colors12.xml"/><Relationship Id="rId4" Type="http://schemas.openxmlformats.org/officeDocument/2006/relationships/diagramLayout" Target="../diagrams/layout11.xml"/><Relationship Id="rId9"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CAQPCWUP.jpg"/>
          <p:cNvPicPr>
            <a:picLocks noChangeAspect="1"/>
          </p:cNvPicPr>
          <p:nvPr/>
        </p:nvPicPr>
        <p:blipFill>
          <a:blip r:embed="rId3"/>
          <a:stretch>
            <a:fillRect/>
          </a:stretch>
        </p:blipFill>
        <p:spPr>
          <a:xfrm>
            <a:off x="500034" y="285728"/>
            <a:ext cx="1733550" cy="2857500"/>
          </a:xfrm>
          <a:prstGeom prst="rect">
            <a:avLst/>
          </a:prstGeom>
        </p:spPr>
      </p:pic>
      <p:pic>
        <p:nvPicPr>
          <p:cNvPr id="5" name="Picture 4" descr="thumbnailCAACCZ4W.jpg"/>
          <p:cNvPicPr>
            <a:picLocks noChangeAspect="1"/>
          </p:cNvPicPr>
          <p:nvPr/>
        </p:nvPicPr>
        <p:blipFill>
          <a:blip r:embed="rId4"/>
          <a:stretch>
            <a:fillRect/>
          </a:stretch>
        </p:blipFill>
        <p:spPr>
          <a:xfrm>
            <a:off x="5786446" y="214290"/>
            <a:ext cx="2857500" cy="1743075"/>
          </a:xfrm>
          <a:prstGeom prst="rect">
            <a:avLst/>
          </a:prstGeom>
        </p:spPr>
      </p:pic>
      <p:pic>
        <p:nvPicPr>
          <p:cNvPr id="6" name="Picture 5" descr="thumbnailCA1C4Q7I.jpg"/>
          <p:cNvPicPr>
            <a:picLocks noChangeAspect="1"/>
          </p:cNvPicPr>
          <p:nvPr/>
        </p:nvPicPr>
        <p:blipFill>
          <a:blip r:embed="rId5"/>
          <a:stretch>
            <a:fillRect/>
          </a:stretch>
        </p:blipFill>
        <p:spPr>
          <a:xfrm>
            <a:off x="2857488" y="785794"/>
            <a:ext cx="2857500" cy="1685925"/>
          </a:xfrm>
          <a:prstGeom prst="rect">
            <a:avLst/>
          </a:prstGeom>
        </p:spPr>
      </p:pic>
      <p:pic>
        <p:nvPicPr>
          <p:cNvPr id="7" name="Picture 6" descr="thumbnailCA6EHL6C.jpg"/>
          <p:cNvPicPr>
            <a:picLocks noChangeAspect="1"/>
          </p:cNvPicPr>
          <p:nvPr/>
        </p:nvPicPr>
        <p:blipFill>
          <a:blip r:embed="rId6"/>
          <a:stretch>
            <a:fillRect/>
          </a:stretch>
        </p:blipFill>
        <p:spPr>
          <a:xfrm>
            <a:off x="6143636" y="3000372"/>
            <a:ext cx="2571750" cy="2857500"/>
          </a:xfrm>
          <a:prstGeom prst="rect">
            <a:avLst/>
          </a:prstGeom>
        </p:spPr>
      </p:pic>
      <p:pic>
        <p:nvPicPr>
          <p:cNvPr id="8" name="Picture 7" descr="thumbnailCAQ4V525.jpg"/>
          <p:cNvPicPr>
            <a:picLocks noChangeAspect="1"/>
          </p:cNvPicPr>
          <p:nvPr/>
        </p:nvPicPr>
        <p:blipFill>
          <a:blip r:embed="rId7"/>
          <a:stretch>
            <a:fillRect/>
          </a:stretch>
        </p:blipFill>
        <p:spPr>
          <a:xfrm>
            <a:off x="214282" y="3429000"/>
            <a:ext cx="2857500" cy="1838325"/>
          </a:xfrm>
          <a:prstGeom prst="rect">
            <a:avLst/>
          </a:prstGeom>
        </p:spPr>
      </p:pic>
      <p:pic>
        <p:nvPicPr>
          <p:cNvPr id="9" name="Picture 8" descr="thumbnailCAPHPOTQ.jpg"/>
          <p:cNvPicPr>
            <a:picLocks noChangeAspect="1"/>
          </p:cNvPicPr>
          <p:nvPr/>
        </p:nvPicPr>
        <p:blipFill>
          <a:blip r:embed="rId8"/>
          <a:stretch>
            <a:fillRect/>
          </a:stretch>
        </p:blipFill>
        <p:spPr>
          <a:xfrm>
            <a:off x="3143240" y="3571876"/>
            <a:ext cx="2771775" cy="2857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4687" t="19775" r="44336" b="40674"/>
          <a:stretch>
            <a:fillRect/>
          </a:stretch>
        </p:blipFill>
        <p:spPr bwMode="auto">
          <a:xfrm>
            <a:off x="285720" y="714356"/>
            <a:ext cx="8632092" cy="53578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31641" t="44678" r="40820" b="28222"/>
          <a:stretch>
            <a:fillRect/>
          </a:stretch>
        </p:blipFill>
        <p:spPr bwMode="auto">
          <a:xfrm>
            <a:off x="1056092" y="857232"/>
            <a:ext cx="6516304" cy="512985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CA5EMHEW.jpg"/>
          <p:cNvPicPr>
            <a:picLocks noChangeAspect="1"/>
          </p:cNvPicPr>
          <p:nvPr/>
        </p:nvPicPr>
        <p:blipFill>
          <a:blip r:embed="rId3"/>
          <a:stretch>
            <a:fillRect/>
          </a:stretch>
        </p:blipFill>
        <p:spPr>
          <a:xfrm>
            <a:off x="0" y="285728"/>
            <a:ext cx="6000792" cy="6000792"/>
          </a:xfrm>
          <a:prstGeom prst="rect">
            <a:avLst/>
          </a:prstGeom>
        </p:spPr>
      </p:pic>
      <p:pic>
        <p:nvPicPr>
          <p:cNvPr id="5" name="Picture 4" descr="thumbnailCAMVUJAB.jpg"/>
          <p:cNvPicPr>
            <a:picLocks noChangeAspect="1"/>
          </p:cNvPicPr>
          <p:nvPr/>
        </p:nvPicPr>
        <p:blipFill>
          <a:blip r:embed="rId4"/>
          <a:stretch>
            <a:fillRect/>
          </a:stretch>
        </p:blipFill>
        <p:spPr>
          <a:xfrm>
            <a:off x="6286512" y="1285860"/>
            <a:ext cx="2667000" cy="2857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olar bear.jpg"/>
          <p:cNvPicPr>
            <a:picLocks noChangeAspect="1"/>
          </p:cNvPicPr>
          <p:nvPr/>
        </p:nvPicPr>
        <p:blipFill>
          <a:blip r:embed="rId7"/>
          <a:stretch>
            <a:fillRect/>
          </a:stretch>
        </p:blipFill>
        <p:spPr>
          <a:xfrm>
            <a:off x="214282" y="0"/>
            <a:ext cx="1366834" cy="17922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srcRect l="31059" t="48299" r="41161" b="20133"/>
          <a:stretch>
            <a:fillRect/>
          </a:stretch>
        </p:blipFill>
        <p:spPr bwMode="auto">
          <a:xfrm>
            <a:off x="500033" y="1857364"/>
            <a:ext cx="3457599" cy="3143272"/>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l="4297" t="61719" r="69922" b="23633"/>
          <a:stretch>
            <a:fillRect/>
          </a:stretch>
        </p:blipFill>
        <p:spPr bwMode="auto">
          <a:xfrm>
            <a:off x="4286247" y="2071678"/>
            <a:ext cx="4286281" cy="30003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thumbnailCAP2I2XF.jpg"/>
          <p:cNvPicPr>
            <a:picLocks noGrp="1" noChangeAspect="1"/>
          </p:cNvPicPr>
          <p:nvPr>
            <p:ph idx="1"/>
          </p:nvPr>
        </p:nvPicPr>
        <p:blipFill>
          <a:blip r:embed="rId7"/>
          <a:stretch>
            <a:fillRect/>
          </a:stretch>
        </p:blipFill>
        <p:spPr>
          <a:xfrm>
            <a:off x="2571736" y="2071678"/>
            <a:ext cx="2857500" cy="21526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1699</Words>
  <Application>Microsoft Office PowerPoint</Application>
  <PresentationFormat>On-screen Show (4:3)</PresentationFormat>
  <Paragraphs>101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NPTC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Carl</dc:creator>
  <cp:lastModifiedBy>James, Carl</cp:lastModifiedBy>
  <cp:revision>10</cp:revision>
  <dcterms:created xsi:type="dcterms:W3CDTF">2011-05-06T10:22:35Z</dcterms:created>
  <dcterms:modified xsi:type="dcterms:W3CDTF">2011-05-06T11:50:04Z</dcterms:modified>
</cp:coreProperties>
</file>