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856413" cy="93186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3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348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5348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F8490F-9ED9-4475-9AEF-72D94DA2B38B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0138" y="700088"/>
            <a:ext cx="4657725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25950"/>
            <a:ext cx="5027613" cy="419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348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5348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321DD8-12ED-40E2-BD56-96E84E00FDA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08851C-505B-423A-80D0-04FE2582FA93}" type="slidenum">
              <a:rPr lang="en-GB"/>
              <a:pPr/>
              <a:t>1</a:t>
            </a:fld>
            <a:endParaRPr lang="en-GB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1675"/>
            <a:ext cx="4549775" cy="3411538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5950"/>
            <a:ext cx="5027613" cy="41910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760E4D-3C6E-44D0-A212-EC942AF1DBDA}" type="slidenum">
              <a:rPr lang="en-GB"/>
              <a:pPr/>
              <a:t>2</a:t>
            </a:fld>
            <a:endParaRPr lang="en-GB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1675"/>
            <a:ext cx="4549775" cy="3411538"/>
          </a:xfrm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5950"/>
            <a:ext cx="5027613" cy="41910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DD926-0A8F-4EAC-9431-33E7313049F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F586E-B828-411A-AB0A-A73411FB36F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1C70A-7DC5-4523-BCDF-07F372E6A7D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93AE4-1B05-4E83-8CA5-69C5B032E7A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4E7B7-2772-4E68-A3C1-C1EE34C135B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87FCC-A207-48FA-9FDD-FBD79BDFCB9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0A471-75CA-4059-993F-CE3A3F05294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73FB9-345C-482A-B76B-A76977A458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24157-730D-4474-B1A7-C07958F68A1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2F3C7-CA60-4789-8B15-E82CED5C96A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1249C-3DB6-4749-91AB-C25DDA17C1D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3291547-26D8-4C4D-AA8E-7CFF23398EC9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486400"/>
          </a:xfrm>
          <a:ln w="38100" cmpd="dbl">
            <a:solidFill>
              <a:srgbClr val="FF0000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GB" sz="2800">
                <a:latin typeface="Arial" charset="0"/>
                <a:cs typeface="Times New Roman" charset="0"/>
              </a:rPr>
              <a:t>The Raft Foundation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953000" y="1143000"/>
            <a:ext cx="30480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Arial" charset="0"/>
              </a:rPr>
              <a:t>A reinforced concrete slab beneath the whole building.</a:t>
            </a:r>
          </a:p>
          <a:p>
            <a:pPr>
              <a:spcBef>
                <a:spcPct val="50000"/>
              </a:spcBef>
            </a:pPr>
            <a:r>
              <a:rPr lang="en-GB">
                <a:latin typeface="Arial" charset="0"/>
              </a:rPr>
              <a:t>Combines both the foundation and the floor slab in one element.</a:t>
            </a:r>
          </a:p>
          <a:p>
            <a:pPr>
              <a:spcBef>
                <a:spcPct val="50000"/>
              </a:spcBef>
            </a:pPr>
            <a:r>
              <a:rPr lang="en-GB">
                <a:latin typeface="Arial" charset="0"/>
              </a:rPr>
              <a:t>Care must be taken with damp-proofing details.</a:t>
            </a:r>
          </a:p>
        </p:txBody>
      </p:sp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942975" y="1624013"/>
          <a:ext cx="3629025" cy="3609975"/>
        </p:xfrm>
        <a:graphic>
          <a:graphicData uri="http://schemas.openxmlformats.org/presentationml/2006/ole">
            <p:oleObj spid="_x0000_s3079" name="Bitmap Image" r:id="rId4" imgW="3629532" imgH="3610479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486400"/>
          </a:xfrm>
          <a:ln w="38100" cmpd="dbl">
            <a:solidFill>
              <a:srgbClr val="FF0000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GB" sz="2800">
                <a:latin typeface="Arial" charset="0"/>
                <a:cs typeface="Times New Roman" charset="0"/>
              </a:rPr>
              <a:t>The Raft Foundation -  Uses</a:t>
            </a:r>
          </a:p>
          <a:p>
            <a:pPr>
              <a:buFontTx/>
              <a:buNone/>
            </a:pPr>
            <a:endParaRPr lang="en-GB" sz="2800">
              <a:latin typeface="Arial" charset="0"/>
              <a:cs typeface="Times New Roman" charset="0"/>
            </a:endParaRPr>
          </a:p>
          <a:p>
            <a:r>
              <a:rPr lang="en-GB" sz="2800">
                <a:latin typeface="Arial" charset="0"/>
                <a:cs typeface="Times New Roman" charset="0"/>
              </a:rPr>
              <a:t>Where soil is soft or variable.</a:t>
            </a:r>
          </a:p>
          <a:p>
            <a:r>
              <a:rPr lang="en-GB" sz="2800">
                <a:latin typeface="Arial" charset="0"/>
                <a:cs typeface="Times New Roman" charset="0"/>
              </a:rPr>
              <a:t>Where differential settlement is likely to occur.</a:t>
            </a:r>
          </a:p>
          <a:p>
            <a:r>
              <a:rPr lang="en-GB" sz="2800">
                <a:latin typeface="Arial" charset="0"/>
                <a:cs typeface="Times New Roman" charset="0"/>
              </a:rPr>
              <a:t>Where mining subsidence is liable to occur.</a:t>
            </a:r>
          </a:p>
          <a:p>
            <a:r>
              <a:rPr lang="en-GB" sz="2800">
                <a:latin typeface="Arial" charset="0"/>
                <a:cs typeface="Times New Roman" charset="0"/>
              </a:rPr>
              <a:t>Where excessive shrinkage or swelling of the soil is possible.</a:t>
            </a:r>
          </a:p>
          <a:p>
            <a:r>
              <a:rPr lang="en-GB" sz="2800">
                <a:latin typeface="Arial" charset="0"/>
                <a:cs typeface="Times New Roman" charset="0"/>
              </a:rPr>
              <a:t>Where large isolated foundations would otherwise be used.</a:t>
            </a:r>
          </a:p>
          <a:p>
            <a:pPr>
              <a:buFontTx/>
              <a:buNone/>
            </a:pPr>
            <a:endParaRPr lang="en-GB" sz="2800">
              <a:latin typeface="Arial" charset="0"/>
              <a:cs typeface="Times New Roman" charset="0"/>
            </a:endParaRPr>
          </a:p>
          <a:p>
            <a:pPr>
              <a:buFontTx/>
              <a:buNone/>
            </a:pPr>
            <a:endParaRPr lang="en-GB" sz="2800">
              <a:latin typeface="Arial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82</Words>
  <Application>Microsoft PowerPoint</Application>
  <PresentationFormat>On-screen Show (4:3)</PresentationFormat>
  <Paragraphs>13</Paragraphs>
  <Slides>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Default Design</vt:lpstr>
      <vt:lpstr>Bitmap Image</vt:lpstr>
      <vt:lpstr>Slide 1</vt:lpstr>
      <vt:lpstr>Slide 2</vt:lpstr>
    </vt:vector>
  </TitlesOfParts>
  <Company>UWIC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ac0377</dc:creator>
  <cp:lastModifiedBy>Brian Chivers</cp:lastModifiedBy>
  <cp:revision>8</cp:revision>
  <dcterms:created xsi:type="dcterms:W3CDTF">2002-10-08T10:40:16Z</dcterms:created>
  <dcterms:modified xsi:type="dcterms:W3CDTF">2012-09-24T20:01:02Z</dcterms:modified>
</cp:coreProperties>
</file>