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56413" cy="93186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3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F8490F-9ED9-4475-9AEF-72D94DA2B38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700088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5950"/>
            <a:ext cx="5027613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5348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321DD8-12ED-40E2-BD56-96E84E00FDA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F3A43-CF72-44D6-B0E2-D60278B2EC0A}" type="slidenum">
              <a:rPr lang="en-GB"/>
              <a:pPr/>
              <a:t>1</a:t>
            </a:fld>
            <a:endParaRPr lang="en-GB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549775" cy="3411538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5950"/>
            <a:ext cx="5027613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BABBE-C1F9-4D14-90DD-C325DF9DE5E4}" type="slidenum">
              <a:rPr lang="en-GB"/>
              <a:pPr/>
              <a:t>2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549775" cy="341153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25950"/>
            <a:ext cx="5027613" cy="4191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DD926-0A8F-4EAC-9431-33E7313049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F586E-B828-411A-AB0A-A73411FB36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1C70A-7DC5-4523-BCDF-07F372E6A7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3AE4-1B05-4E83-8CA5-69C5B032E7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4E7B7-2772-4E68-A3C1-C1EE34C135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87FCC-A207-48FA-9FDD-FBD79BDFCB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0A471-75CA-4059-993F-CE3A3F0529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73FB9-345C-482A-B76B-A76977A458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4157-730D-4474-B1A7-C07958F68A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2F3C7-CA60-4789-8B15-E82CED5C96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249C-3DB6-4749-91AB-C25DDA17C1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291547-26D8-4C4D-AA8E-7CFF23398EC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486400"/>
          </a:xfrm>
          <a:ln w="38100" cmpd="dbl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sz="2800">
                <a:latin typeface="Arial" charset="0"/>
                <a:cs typeface="Times New Roman" charset="0"/>
              </a:rPr>
              <a:t>The Pad Foundation</a:t>
            </a: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914400" y="1066800"/>
          <a:ext cx="6172200" cy="4648200"/>
        </p:xfrm>
        <a:graphic>
          <a:graphicData uri="http://schemas.openxmlformats.org/presentationml/2006/ole">
            <p:oleObj spid="_x0000_s8196" name="Bitmap Image" r:id="rId4" imgW="8449854" imgH="485842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486400"/>
          </a:xfrm>
          <a:ln w="38100" cmpd="dbl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sz="2800">
                <a:latin typeface="Arial" charset="0"/>
                <a:cs typeface="Times New Roman" charset="0"/>
              </a:rPr>
              <a:t>The Pad Foundation</a:t>
            </a: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  <a:p>
            <a:pPr>
              <a:buFontTx/>
              <a:buNone/>
            </a:pPr>
            <a:endParaRPr lang="en-GB" sz="2800">
              <a:latin typeface="Arial" charset="0"/>
              <a:cs typeface="Times New Roman" charset="0"/>
            </a:endParaRP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066800" y="1371600"/>
          <a:ext cx="6248400" cy="3600450"/>
        </p:xfrm>
        <a:graphic>
          <a:graphicData uri="http://schemas.openxmlformats.org/presentationml/2006/ole">
            <p:oleObj spid="_x0000_s10245" name="Bitmap Image" r:id="rId4" imgW="7887801" imgH="454405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</Words>
  <Application>Microsoft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Bitmap Image</vt:lpstr>
      <vt:lpstr>Slide 1</vt:lpstr>
      <vt:lpstr>Slide 2</vt:lpstr>
    </vt:vector>
  </TitlesOfParts>
  <Company>UWIC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ac0377</dc:creator>
  <cp:lastModifiedBy>Brian Chivers</cp:lastModifiedBy>
  <cp:revision>7</cp:revision>
  <dcterms:created xsi:type="dcterms:W3CDTF">2002-10-08T10:40:16Z</dcterms:created>
  <dcterms:modified xsi:type="dcterms:W3CDTF">2012-09-24T20:02:12Z</dcterms:modified>
</cp:coreProperties>
</file>