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2" r:id="rId3"/>
    <p:sldId id="276" r:id="rId4"/>
    <p:sldId id="277" r:id="rId5"/>
    <p:sldId id="27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91" autoAdjust="0"/>
    <p:restoredTop sz="90000" autoAdjust="0"/>
  </p:normalViewPr>
  <p:slideViewPr>
    <p:cSldViewPr>
      <p:cViewPr varScale="1">
        <p:scale>
          <a:sx n="75" d="100"/>
          <a:sy n="75" d="100"/>
        </p:scale>
        <p:origin x="-9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3480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8CE046-7E9D-4776-87C8-52D48572CDAA}" type="datetimeFigureOut">
              <a:rPr lang="en-US"/>
              <a:pPr>
                <a:defRPr/>
              </a:pPr>
              <a:t>11/26/2012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B431E14-295A-496D-A3D2-D63D0D800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B951D3-7047-4FA6-A176-0B06B6EDF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880E4-A698-454F-8CE0-6F8D6389F93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Welcome to Neath Port Talbot College!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A0298-2122-4192-988B-96329DC7AC1C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B69E5-7988-4C5E-BDFE-944264631697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Names of who is presenting and positions</a:t>
            </a:r>
          </a:p>
          <a:p>
            <a:pPr eaLnBrk="1" hangingPunct="1"/>
            <a:r>
              <a:rPr lang="en-GB" smtClean="0"/>
              <a:t>What we are here to do today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>
                <a:solidFill>
                  <a:srgbClr val="CC0000"/>
                </a:solidFill>
              </a:rPr>
              <a:t>NB: you can also copy and use this slide as a template for further slides required with writing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9763B-32BE-422D-A832-26C18B49DFCE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Names of who is presenting and positions</a:t>
            </a:r>
          </a:p>
          <a:p>
            <a:pPr eaLnBrk="1" hangingPunct="1"/>
            <a:r>
              <a:rPr lang="en-GB" smtClean="0"/>
              <a:t>What we are here to do today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>
                <a:solidFill>
                  <a:srgbClr val="CC0000"/>
                </a:solidFill>
              </a:rPr>
              <a:t>NB: you can also copy and use this slide as a template for further slides required with writing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9763B-32BE-422D-A832-26C18B49DFCE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Names of who is presenting and positions</a:t>
            </a:r>
          </a:p>
          <a:p>
            <a:pPr eaLnBrk="1" hangingPunct="1"/>
            <a:r>
              <a:rPr lang="en-GB" smtClean="0"/>
              <a:t>What we are here to do today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>
                <a:solidFill>
                  <a:srgbClr val="CC0000"/>
                </a:solidFill>
              </a:rPr>
              <a:t>NB: you can also copy and use this slide as a template for further slides required with writing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9763B-32BE-422D-A832-26C18B49DFCE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Names of who is presenting and positions</a:t>
            </a:r>
          </a:p>
          <a:p>
            <a:pPr eaLnBrk="1" hangingPunct="1"/>
            <a:r>
              <a:rPr lang="en-GB" smtClean="0"/>
              <a:t>What we are here to do today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>
                <a:solidFill>
                  <a:srgbClr val="CC0000"/>
                </a:solidFill>
              </a:rPr>
              <a:t>NB: you can also copy and use this slide as a template for further slides required with writing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0FADE-6A32-45CE-B503-9069AF27953C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So that’s a snap shot of why you can see that here at NPTC we have all the ingredients to offer you more, than just an education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Thank you for listening!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3AED6-300C-439A-98D2-2D898FBF1E8C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C90FC-EDC5-437D-A4C8-D46A72D5B9FF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6BAFB-D02E-4C8A-8D9D-830D93E79173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1B8E9-8291-4B36-B5ED-4A8708A9D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2690-20CE-4EB7-8DD4-3648CB37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FFD4-9699-4EB1-9C5A-CD3D67666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E3941-74D7-42D8-8A63-DA75FFB7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7333-A4CC-4275-8B4D-440B06E24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DF7D-B9DE-4ED8-BDD4-FBD0F1902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7AEF-17DA-42B0-A111-D6A4FABF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5D17-F2E6-4C7C-BE58-F081F522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80C7-A231-491E-A9E8-3967FE72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B364-81BD-42A8-803A-0C0B8FF6C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F71D5-3529-4CCC-8089-FBC67E374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6BD93C-B47D-4E50-BD22-A6369ABD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96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3725" y="192088"/>
            <a:ext cx="458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44450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600">
              <a:solidFill>
                <a:schemeClr val="bg1"/>
              </a:solidFill>
              <a:latin typeface="Nasalization" pitchFamily="34" charset="0"/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714375" y="1357313"/>
            <a:ext cx="76438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b="1" dirty="0">
              <a:latin typeface="Comic Sans MS" pitchFamily="66" charset="0"/>
            </a:endParaRPr>
          </a:p>
          <a:p>
            <a:pPr algn="ctr"/>
            <a:endParaRPr lang="en-GB" sz="3200" b="1" dirty="0">
              <a:latin typeface="Comic Sans MS" pitchFamily="66" charset="0"/>
            </a:endParaRPr>
          </a:p>
          <a:p>
            <a:pPr algn="ctr"/>
            <a:endParaRPr lang="en-GB" sz="3200" b="1" dirty="0">
              <a:latin typeface="Comic Sans MS" pitchFamily="66" charset="0"/>
            </a:endParaRPr>
          </a:p>
          <a:p>
            <a:pPr algn="ctr"/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Handling customer payments in a retail business    </a:t>
            </a:r>
          </a:p>
          <a:p>
            <a:pPr algn="ctr"/>
            <a:endParaRPr lang="en-GB" sz="3200" b="1" dirty="0" smtClean="0">
              <a:latin typeface="+mj-lt"/>
            </a:endParaRPr>
          </a:p>
          <a:p>
            <a:pPr algn="ctr"/>
            <a:endParaRPr lang="en-GB" sz="3200" b="1" dirty="0" smtClean="0">
              <a:latin typeface="+mj-lt"/>
            </a:endParaRPr>
          </a:p>
          <a:p>
            <a:pPr algn="ctr"/>
            <a:endParaRPr lang="en-GB" sz="3200" b="1" dirty="0" smtClean="0">
              <a:latin typeface="+mj-lt"/>
            </a:endParaRPr>
          </a:p>
          <a:p>
            <a:pPr algn="ctr"/>
            <a:endParaRPr lang="en-GB" sz="3200" b="1" dirty="0" smtClean="0">
              <a:latin typeface="+mj-lt"/>
            </a:endParaRPr>
          </a:p>
          <a:p>
            <a:pPr algn="ctr"/>
            <a:endParaRPr lang="en-GB" sz="3200" b="1" dirty="0" smtClean="0">
              <a:latin typeface="+mj-lt"/>
            </a:endParaRPr>
          </a:p>
          <a:p>
            <a:pPr algn="ctr"/>
            <a:endParaRPr lang="en-GB" sz="3200" b="1" dirty="0" smtClean="0">
              <a:latin typeface="+mj-lt"/>
            </a:endParaRPr>
          </a:p>
        </p:txBody>
      </p:sp>
      <p:pic>
        <p:nvPicPr>
          <p:cNvPr id="1026" name="Picture 2" descr="C:\Documents and Settings\philsus\Local Settings\Temporary Internet Files\Content.IE5\053XCJQF\MC9002338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68959"/>
            <a:ext cx="3312368" cy="23762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192088"/>
            <a:ext cx="458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Methods of payment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44450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600">
              <a:solidFill>
                <a:schemeClr val="bg1"/>
              </a:solidFill>
              <a:latin typeface="Nasalization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421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u="sng" dirty="0" smtClean="0"/>
              <a:t>CASH</a:t>
            </a:r>
            <a:r>
              <a:rPr lang="en-GB" b="1" dirty="0" smtClean="0"/>
              <a:t> – counted, check authenticity, stored safely, receipt.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u="sng" dirty="0" smtClean="0"/>
              <a:t>CREDIT/DEBIT </a:t>
            </a:r>
            <a:r>
              <a:rPr lang="en-GB" b="1" dirty="0" smtClean="0"/>
              <a:t>– card reader, chip &amp; pin.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u="sng" dirty="0" smtClean="0"/>
              <a:t>CHEQUE</a:t>
            </a:r>
            <a:r>
              <a:rPr lang="en-GB" b="1" dirty="0" smtClean="0"/>
              <a:t> – check amount, date, signature, debit card.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u="sng" dirty="0" smtClean="0"/>
              <a:t>GIFT VOUCHER </a:t>
            </a:r>
            <a:r>
              <a:rPr lang="en-GB" b="1" dirty="0" smtClean="0"/>
              <a:t>– check amount, authenticity, no cash exchange, expiry date. </a:t>
            </a:r>
            <a:endParaRPr lang="en-GB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192088"/>
            <a:ext cx="458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Risks involved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44450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600">
              <a:solidFill>
                <a:schemeClr val="bg1"/>
              </a:solidFill>
              <a:latin typeface="Nasalization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421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8136904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ERRORS</a:t>
            </a:r>
            <a:r>
              <a:rPr lang="en-GB" dirty="0" smtClean="0"/>
              <a:t> – </a:t>
            </a:r>
            <a:r>
              <a:rPr lang="en-GB" b="1" dirty="0" smtClean="0"/>
              <a:t>counterfeit money, incorrect counting, incorrect change given, distracted cashiers.</a:t>
            </a:r>
          </a:p>
          <a:p>
            <a:endParaRPr lang="en-GB" b="1" dirty="0" smtClean="0"/>
          </a:p>
          <a:p>
            <a:r>
              <a:rPr lang="en-GB" b="1" u="sng" dirty="0" smtClean="0"/>
              <a:t>SECURITY RISKS </a:t>
            </a:r>
            <a:r>
              <a:rPr lang="en-GB" b="1" dirty="0" smtClean="0"/>
              <a:t>– till theft, faulty equipment, debit/credit card fraud, counterfeit money.</a:t>
            </a:r>
          </a:p>
          <a:p>
            <a:endParaRPr lang="en-GB" b="1" dirty="0" smtClean="0"/>
          </a:p>
          <a:p>
            <a:r>
              <a:rPr lang="en-GB" b="1" u="sng" dirty="0" smtClean="0"/>
              <a:t>RESULTS IN</a:t>
            </a:r>
            <a:r>
              <a:rPr lang="en-GB" b="1" dirty="0" smtClean="0"/>
              <a:t>: Loss of money and profit.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</p:txBody>
      </p:sp>
      <p:pic>
        <p:nvPicPr>
          <p:cNvPr id="2050" name="Picture 2" descr="C:\Documents and Settings\philsus\Local Settings\Temporary Internet Files\Content.IE5\OLJRI1UG\MC9000553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216024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192088"/>
            <a:ext cx="458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Cashier’s responsibility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44450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600">
              <a:solidFill>
                <a:schemeClr val="bg1"/>
              </a:solidFill>
              <a:latin typeface="Nasalization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421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5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 smtClean="0"/>
              <a:t>Process customers payments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Ensure till has sufficient money to complete transaction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Maintain till security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Answer queries and enquiries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Ensure politeness and efficiency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Provide bags/ bag packing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endParaRPr lang="en-GB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st 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st 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st 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st 1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311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Freshwater Freshwater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Freshwater Freshwater</dc:creator>
  <cp:lastModifiedBy>philsus</cp:lastModifiedBy>
  <cp:revision>60</cp:revision>
  <dcterms:created xsi:type="dcterms:W3CDTF">2006-09-14T14:06:30Z</dcterms:created>
  <dcterms:modified xsi:type="dcterms:W3CDTF">2012-11-26T18:19:37Z</dcterms:modified>
</cp:coreProperties>
</file>