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70E51-D736-40E2-8B56-151B96928443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B036-32D7-40A5-A904-767C759C9D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Maximise returns – medium to large businesses owned</a:t>
            </a:r>
            <a:r>
              <a:rPr lang="en-GB" baseline="0" dirty="0" smtClean="0"/>
              <a:t> by shareholders, shareholder returns come from being able to sell their shares for a higher price that they paid for them, receive dividends and  share of the company profits</a:t>
            </a:r>
          </a:p>
          <a:p>
            <a:r>
              <a:rPr lang="en-GB" baseline="0" dirty="0" smtClean="0"/>
              <a:t>Directors and managers – employed to look after interest of shareholders, this may not coincide with maximising their own returns, top management work partly to maximise their own pay and remuneration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Workers seek higher wages and good working conditions even though this may be to the detriment of the business – loss of profit, business could fail – this would then be to the detriment of the workers.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Customers – conflict with stakeholders’ interest,</a:t>
            </a:r>
            <a:r>
              <a:rPr lang="en-GB" baseline="0" dirty="0" smtClean="0"/>
              <a:t> more money spent on research and development lowers the dividend payable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Maximise returns – medium to large businesses owned</a:t>
            </a:r>
            <a:r>
              <a:rPr lang="en-GB" baseline="0" dirty="0" smtClean="0"/>
              <a:t> by shareholders, shareholder returns come from being able to sell their shares for a higher price that they paid for them, receive dividends and  share of the company profits</a:t>
            </a:r>
          </a:p>
          <a:p>
            <a:r>
              <a:rPr lang="en-GB" baseline="0" dirty="0" smtClean="0"/>
              <a:t>Directors and managers – employed to look after interest of shareholders, this may not coincide with maximising their own returns, top management work partly to maximise their own pay and remuneration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Workers seek higher wages and good working conditions even though this may be to the detriment of the business – loss of profit, business could fail – this would then be to the detriment of the workers.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Maximise returns – medium to large businesses owned</a:t>
            </a:r>
            <a:r>
              <a:rPr lang="en-GB" baseline="0" dirty="0" smtClean="0"/>
              <a:t> by shareholders, shareholder returns come from being able to sell their shares for a higher price that they paid for them, receive dividends and  share of the company profits</a:t>
            </a:r>
          </a:p>
          <a:p>
            <a:r>
              <a:rPr lang="en-GB" baseline="0" dirty="0" smtClean="0"/>
              <a:t>Directors and managers – employed to look after interest of shareholders, this may not coincide with maximising their own returns, top management work partly to maximise their own pay and remuneration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Workers seek higher wages and good working conditions even though this may be to the detriment of the business – loss of profit, business could fail – this would then be to the detriment of the workers.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B036-32D7-40A5-A904-767C759C9D8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72B4B1-4222-4394-B04B-4737E62D1C5B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0CA762-0893-4738-8F15-6B78BC581D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Conflicting objectives of stakeholders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99592" y="332656"/>
            <a:ext cx="7358114" cy="56436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Owners – want to maximise their returns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Directors and managers – have mixed motives, work partly to maximise their own pay and remuneration package.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Workers – have little interest in the objectives of the owner,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want higher wages, good working conditions 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28662" y="714356"/>
            <a:ext cx="7358114" cy="56436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Customers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want the best price and the highest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quality, good customer service, however this will lower the dividends paid to shareholders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Suppliers– want to charge high prices to the business to maximise profit on the other hand the business wants to minimise the price to maximise profits</a:t>
            </a:r>
            <a:endParaRPr lang="en-GB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Community and government – tend to welcome jobs, taxes and prosperity however  do not like the environmental damage that the business causes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28662" y="714356"/>
            <a:ext cx="7358114" cy="56436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Environmental groups – tend to see </a:t>
            </a:r>
            <a:r>
              <a:rPr lang="en-GB" sz="2800" dirty="0" smtClean="0"/>
              <a:t>businesses </a:t>
            </a:r>
            <a:r>
              <a:rPr lang="en-GB" sz="2800" dirty="0" smtClean="0"/>
              <a:t>as a necessary evil, businesses want to see fewer environmental regulations  and more spending on infrastructure like roads.  Environmental groups tend to lobby against business </a:t>
            </a:r>
            <a:r>
              <a:rPr lang="en-GB" sz="2800" dirty="0" smtClean="0"/>
              <a:t>expansion.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00808"/>
            <a:ext cx="7772400" cy="219808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Cost and benefits to businesses adopting stakeholder approach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27584" y="260648"/>
            <a:ext cx="7358114" cy="56436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employment policies to attract better applicants and motivate and retain existing staff leading to increased profits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/>
              <a:t>Effective customer care policies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well with suppliers to obtain value for money and reducing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Putting something back into the community – giving to charities, taking on workers, backing training projects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57224" y="571480"/>
            <a:ext cx="7358114" cy="56436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Being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environmentally friendly – could lower overall costs – sustainability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Becoming</a:t>
            </a:r>
            <a:r>
              <a:rPr lang="en-GB" sz="3200" dirty="0" smtClean="0"/>
              <a:t> more socially responsible, creating better public relations leading to higher profits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602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Conflicting objectives of stakeholders</vt:lpstr>
      <vt:lpstr>Slide 2</vt:lpstr>
      <vt:lpstr>Slide 3</vt:lpstr>
      <vt:lpstr>Slide 4</vt:lpstr>
      <vt:lpstr>Cost and benefits to businesses adopting stakeholder approach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Conflicting objectives of stakeholders</dc:title>
  <dc:creator>Owner</dc:creator>
  <cp:lastModifiedBy>daviand2</cp:lastModifiedBy>
  <cp:revision>8</cp:revision>
  <dcterms:created xsi:type="dcterms:W3CDTF">2012-11-07T22:09:46Z</dcterms:created>
  <dcterms:modified xsi:type="dcterms:W3CDTF">2012-11-08T08:42:39Z</dcterms:modified>
</cp:coreProperties>
</file>