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C1425-92CD-4AF3-A1F7-999E140B425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ECAFD-F1BF-4D46-A294-764F8B5412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C1425-92CD-4AF3-A1F7-999E140B425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ECAFD-F1BF-4D46-A294-764F8B5412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C1425-92CD-4AF3-A1F7-999E140B425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ECAFD-F1BF-4D46-A294-764F8B5412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C1425-92CD-4AF3-A1F7-999E140B425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ECAFD-F1BF-4D46-A294-764F8B5412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C1425-92CD-4AF3-A1F7-999E140B425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ECAFD-F1BF-4D46-A294-764F8B5412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C1425-92CD-4AF3-A1F7-999E140B425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ECAFD-F1BF-4D46-A294-764F8B5412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C1425-92CD-4AF3-A1F7-999E140B425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ECAFD-F1BF-4D46-A294-764F8B5412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C1425-92CD-4AF3-A1F7-999E140B425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ECAFD-F1BF-4D46-A294-764F8B5412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C1425-92CD-4AF3-A1F7-999E140B425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ECAFD-F1BF-4D46-A294-764F8B5412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C1425-92CD-4AF3-A1F7-999E140B425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ECAFD-F1BF-4D46-A294-764F8B5412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CC1425-92CD-4AF3-A1F7-999E140B425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8ECAFD-F1BF-4D46-A294-764F8B54123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CC1425-92CD-4AF3-A1F7-999E140B425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68ECAFD-F1BF-4D46-A294-764F8B54123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DATA PROTECTION ACT 1998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 Key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used for the specific purpose for which it was collected</a:t>
            </a:r>
          </a:p>
          <a:p>
            <a:endParaRPr lang="en-GB" dirty="0"/>
          </a:p>
          <a:p>
            <a:r>
              <a:rPr lang="en-GB" dirty="0" smtClean="0"/>
              <a:t>Data must not be disclosed to other parties without consent (unless related to prevention/detection of crime)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Individuals have a right to access to the information held about them</a:t>
            </a:r>
          </a:p>
          <a:p>
            <a:endParaRPr lang="en-GB" dirty="0"/>
          </a:p>
          <a:p>
            <a:r>
              <a:rPr lang="en-GB" dirty="0" smtClean="0"/>
              <a:t>Personal information may be kept for no longer than is necessary and kept up to date</a:t>
            </a:r>
          </a:p>
          <a:p>
            <a:endParaRPr lang="en-GB" dirty="0"/>
          </a:p>
          <a:p>
            <a:r>
              <a:rPr lang="en-GB" dirty="0" smtClean="0"/>
              <a:t>Personal information must not be sent outside Europe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All who process information must register with the Information Commissioners Office (apart from organisations who do simple processing/domestic use)</a:t>
            </a:r>
          </a:p>
          <a:p>
            <a:endParaRPr lang="en-GB" dirty="0" smtClean="0"/>
          </a:p>
          <a:p>
            <a:r>
              <a:rPr lang="en-GB" dirty="0" smtClean="0"/>
              <a:t>Departments holding personal information are required to have adequate security measures </a:t>
            </a:r>
          </a:p>
          <a:p>
            <a:endParaRPr lang="en-GB" dirty="0" smtClean="0"/>
          </a:p>
          <a:p>
            <a:r>
              <a:rPr lang="en-GB" dirty="0" smtClean="0"/>
              <a:t>Subjects have the right to have factually incorrect information corrected</a:t>
            </a:r>
          </a:p>
          <a:p>
            <a:pPr algn="r"/>
            <a:endParaRPr lang="en-GB" sz="1200" dirty="0" smtClean="0"/>
          </a:p>
          <a:p>
            <a:pPr algn="r"/>
            <a:r>
              <a:rPr lang="en-GB" sz="1200" dirty="0" smtClean="0"/>
              <a:t>End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</TotalTime>
  <Words>115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DATA PROTECTION ACT 1998</vt:lpstr>
      <vt:lpstr>8 Key Principles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PROTECTION ACT</dc:title>
  <dc:creator>Angela</dc:creator>
  <cp:lastModifiedBy>Angela</cp:lastModifiedBy>
  <cp:revision>2</cp:revision>
  <dcterms:created xsi:type="dcterms:W3CDTF">2012-09-24T13:48:23Z</dcterms:created>
  <dcterms:modified xsi:type="dcterms:W3CDTF">2012-09-24T13:57:03Z</dcterms:modified>
</cp:coreProperties>
</file>