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43790" autoAdjust="0"/>
  </p:normalViewPr>
  <p:slideViewPr>
    <p:cSldViewPr>
      <p:cViewPr varScale="1">
        <p:scale>
          <a:sx n="100" d="100"/>
          <a:sy n="100" d="100"/>
        </p:scale>
        <p:origin x="-17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12975-BE68-40A7-8153-E66CD3858125}" type="doc">
      <dgm:prSet loTypeId="urn:microsoft.com/office/officeart/2005/8/layout/process2" loCatId="process" qsTypeId="urn:microsoft.com/office/officeart/2005/8/quickstyle/simple1" qsCatId="simple" csTypeId="urn:microsoft.com/office/officeart/2005/8/colors/accent1_2" csCatId="accent1" phldr="1"/>
      <dgm:spPr/>
    </dgm:pt>
    <dgm:pt modelId="{E40AB5AE-7C02-458B-9B4B-6C598687029F}">
      <dgm:prSet phldrT="[Text]"/>
      <dgm:spPr/>
      <dgm:t>
        <a:bodyPr/>
        <a:lstStyle/>
        <a:p>
          <a:r>
            <a:rPr lang="en-GB" dirty="0" smtClean="0"/>
            <a:t>1. Consider your skills strengths and weaknesses</a:t>
          </a:r>
          <a:endParaRPr lang="en-GB" dirty="0"/>
        </a:p>
      </dgm:t>
    </dgm:pt>
    <dgm:pt modelId="{2140DB71-2A81-4708-AC72-E6A4264542D0}" type="parTrans" cxnId="{33959B08-7BEB-44FE-B9EE-C79D733D74AA}">
      <dgm:prSet/>
      <dgm:spPr/>
      <dgm:t>
        <a:bodyPr/>
        <a:lstStyle/>
        <a:p>
          <a:endParaRPr lang="en-GB"/>
        </a:p>
      </dgm:t>
    </dgm:pt>
    <dgm:pt modelId="{DFECD611-0A3B-403F-A954-9387C4850271}" type="sibTrans" cxnId="{33959B08-7BEB-44FE-B9EE-C79D733D74AA}">
      <dgm:prSet/>
      <dgm:spPr/>
      <dgm:t>
        <a:bodyPr/>
        <a:lstStyle/>
        <a:p>
          <a:endParaRPr lang="en-GB"/>
        </a:p>
      </dgm:t>
    </dgm:pt>
    <dgm:pt modelId="{19C19529-18AD-41D9-8CDB-59637E4507C7}">
      <dgm:prSet phldrT="[Text]"/>
      <dgm:spPr/>
      <dgm:t>
        <a:bodyPr/>
        <a:lstStyle/>
        <a:p>
          <a:r>
            <a:rPr lang="en-GB" dirty="0" smtClean="0"/>
            <a:t>2.Decide which areas you need to develop</a:t>
          </a:r>
          <a:endParaRPr lang="en-GB" dirty="0"/>
        </a:p>
      </dgm:t>
    </dgm:pt>
    <dgm:pt modelId="{90EE558B-6FCA-4346-AE05-34CE1BD6DDD2}" type="parTrans" cxnId="{F8476B9F-B65E-4382-B080-3DF584D76DFE}">
      <dgm:prSet/>
      <dgm:spPr/>
      <dgm:t>
        <a:bodyPr/>
        <a:lstStyle/>
        <a:p>
          <a:endParaRPr lang="en-GB"/>
        </a:p>
      </dgm:t>
    </dgm:pt>
    <dgm:pt modelId="{A59B9757-8CD3-46E9-A3A5-1C8A2BFCBBD5}" type="sibTrans" cxnId="{F8476B9F-B65E-4382-B080-3DF584D76DFE}">
      <dgm:prSet/>
      <dgm:spPr/>
      <dgm:t>
        <a:bodyPr/>
        <a:lstStyle/>
        <a:p>
          <a:endParaRPr lang="en-GB"/>
        </a:p>
      </dgm:t>
    </dgm:pt>
    <dgm:pt modelId="{562EDBB2-EC15-4E8D-97A8-882A406B36B1}">
      <dgm:prSet phldrT="[Text]"/>
      <dgm:spPr/>
      <dgm:t>
        <a:bodyPr/>
        <a:lstStyle/>
        <a:p>
          <a:r>
            <a:rPr lang="en-GB" dirty="0" smtClean="0"/>
            <a:t>3.Create a plan</a:t>
          </a:r>
          <a:endParaRPr lang="en-GB" dirty="0"/>
        </a:p>
      </dgm:t>
    </dgm:pt>
    <dgm:pt modelId="{9C4AF89D-A3AA-480F-8F3A-FE35EF8E1810}" type="parTrans" cxnId="{857E4890-F318-43DC-A798-BB59BBD81457}">
      <dgm:prSet/>
      <dgm:spPr/>
      <dgm:t>
        <a:bodyPr/>
        <a:lstStyle/>
        <a:p>
          <a:endParaRPr lang="en-GB"/>
        </a:p>
      </dgm:t>
    </dgm:pt>
    <dgm:pt modelId="{8C26FB98-5E96-4955-A075-4E3AE78DC9A1}" type="sibTrans" cxnId="{857E4890-F318-43DC-A798-BB59BBD81457}">
      <dgm:prSet/>
      <dgm:spPr/>
      <dgm:t>
        <a:bodyPr/>
        <a:lstStyle/>
        <a:p>
          <a:endParaRPr lang="en-GB"/>
        </a:p>
      </dgm:t>
    </dgm:pt>
    <dgm:pt modelId="{504D6C8B-D0E3-4FFE-B9CC-BA6419140E7B}">
      <dgm:prSet phldrT="[Text]"/>
      <dgm:spPr/>
      <dgm:t>
        <a:bodyPr/>
        <a:lstStyle/>
        <a:p>
          <a:r>
            <a:rPr lang="en-GB" dirty="0" smtClean="0"/>
            <a:t>4. Discuss your plan with others</a:t>
          </a:r>
          <a:endParaRPr lang="en-GB" dirty="0"/>
        </a:p>
      </dgm:t>
    </dgm:pt>
    <dgm:pt modelId="{85D649C1-94D1-48C4-92CE-1BE012A1FDE2}" type="parTrans" cxnId="{2A14D8A9-B1B0-4AA4-AF5C-23E960B2B13D}">
      <dgm:prSet/>
      <dgm:spPr/>
      <dgm:t>
        <a:bodyPr/>
        <a:lstStyle/>
        <a:p>
          <a:endParaRPr lang="en-GB"/>
        </a:p>
      </dgm:t>
    </dgm:pt>
    <dgm:pt modelId="{BDE98F86-88B3-4E1C-BAA5-36C296FE33D2}" type="sibTrans" cxnId="{2A14D8A9-B1B0-4AA4-AF5C-23E960B2B13D}">
      <dgm:prSet/>
      <dgm:spPr/>
      <dgm:t>
        <a:bodyPr/>
        <a:lstStyle/>
        <a:p>
          <a:endParaRPr lang="en-GB"/>
        </a:p>
      </dgm:t>
    </dgm:pt>
    <dgm:pt modelId="{D482F228-7AD8-46D2-BECB-5875E1983A1B}">
      <dgm:prSet phldrT="[Text]"/>
      <dgm:spPr/>
      <dgm:t>
        <a:bodyPr/>
        <a:lstStyle/>
        <a:p>
          <a:r>
            <a:rPr lang="en-GB" dirty="0" smtClean="0"/>
            <a:t>5. Implement the plan</a:t>
          </a:r>
          <a:endParaRPr lang="en-GB" dirty="0"/>
        </a:p>
      </dgm:t>
    </dgm:pt>
    <dgm:pt modelId="{DE8439A9-7B3C-44A2-A850-5D782915B3F7}" type="parTrans" cxnId="{19911533-6B5A-41B3-9932-15A11685BC3A}">
      <dgm:prSet/>
      <dgm:spPr/>
      <dgm:t>
        <a:bodyPr/>
        <a:lstStyle/>
        <a:p>
          <a:endParaRPr lang="en-GB"/>
        </a:p>
      </dgm:t>
    </dgm:pt>
    <dgm:pt modelId="{737D22C0-81D3-433A-A7F8-0F1E4E9176EC}" type="sibTrans" cxnId="{19911533-6B5A-41B3-9932-15A11685BC3A}">
      <dgm:prSet/>
      <dgm:spPr/>
      <dgm:t>
        <a:bodyPr/>
        <a:lstStyle/>
        <a:p>
          <a:endParaRPr lang="en-GB"/>
        </a:p>
      </dgm:t>
    </dgm:pt>
    <dgm:pt modelId="{A4C78ABF-6934-4D04-BCC5-87F16C336166}">
      <dgm:prSet phldrT="[Text]"/>
      <dgm:spPr/>
      <dgm:t>
        <a:bodyPr/>
        <a:lstStyle/>
        <a:p>
          <a:r>
            <a:rPr lang="en-GB" dirty="0" smtClean="0"/>
            <a:t>6. Review your plan</a:t>
          </a:r>
          <a:endParaRPr lang="en-GB" dirty="0"/>
        </a:p>
      </dgm:t>
    </dgm:pt>
    <dgm:pt modelId="{6A25EEE3-DBF3-4163-A525-93880436A81D}" type="parTrans" cxnId="{B21D7234-A14D-4AF5-9405-6F336B892155}">
      <dgm:prSet/>
      <dgm:spPr/>
      <dgm:t>
        <a:bodyPr/>
        <a:lstStyle/>
        <a:p>
          <a:endParaRPr lang="en-GB"/>
        </a:p>
      </dgm:t>
    </dgm:pt>
    <dgm:pt modelId="{EC9744B7-56CF-4C25-B38C-B9FC6009C7F6}" type="sibTrans" cxnId="{B21D7234-A14D-4AF5-9405-6F336B892155}">
      <dgm:prSet/>
      <dgm:spPr/>
      <dgm:t>
        <a:bodyPr/>
        <a:lstStyle/>
        <a:p>
          <a:endParaRPr lang="en-GB"/>
        </a:p>
      </dgm:t>
    </dgm:pt>
    <dgm:pt modelId="{66FEC554-6484-4DA6-8B48-23661F052366}" type="pres">
      <dgm:prSet presAssocID="{A4612975-BE68-40A7-8153-E66CD3858125}" presName="linearFlow" presStyleCnt="0">
        <dgm:presLayoutVars>
          <dgm:resizeHandles val="exact"/>
        </dgm:presLayoutVars>
      </dgm:prSet>
      <dgm:spPr/>
    </dgm:pt>
    <dgm:pt modelId="{A18A1757-5710-4851-BD1D-EB9499868112}" type="pres">
      <dgm:prSet presAssocID="{E40AB5AE-7C02-458B-9B4B-6C598687029F}" presName="node" presStyleLbl="node1" presStyleIdx="0" presStyleCnt="6">
        <dgm:presLayoutVars>
          <dgm:bulletEnabled val="1"/>
        </dgm:presLayoutVars>
      </dgm:prSet>
      <dgm:spPr/>
      <dgm:t>
        <a:bodyPr/>
        <a:lstStyle/>
        <a:p>
          <a:endParaRPr lang="en-GB"/>
        </a:p>
      </dgm:t>
    </dgm:pt>
    <dgm:pt modelId="{627D07D9-4D99-4B77-8413-89AB91BC69A4}" type="pres">
      <dgm:prSet presAssocID="{DFECD611-0A3B-403F-A954-9387C4850271}" presName="sibTrans" presStyleLbl="sibTrans2D1" presStyleIdx="0" presStyleCnt="5"/>
      <dgm:spPr/>
      <dgm:t>
        <a:bodyPr/>
        <a:lstStyle/>
        <a:p>
          <a:endParaRPr lang="en-GB"/>
        </a:p>
      </dgm:t>
    </dgm:pt>
    <dgm:pt modelId="{8DAE7309-9884-403A-A8FE-BDFDCE2D1616}" type="pres">
      <dgm:prSet presAssocID="{DFECD611-0A3B-403F-A954-9387C4850271}" presName="connectorText" presStyleLbl="sibTrans2D1" presStyleIdx="0" presStyleCnt="5"/>
      <dgm:spPr/>
      <dgm:t>
        <a:bodyPr/>
        <a:lstStyle/>
        <a:p>
          <a:endParaRPr lang="en-GB"/>
        </a:p>
      </dgm:t>
    </dgm:pt>
    <dgm:pt modelId="{A337DB7F-0923-4E7E-9F48-5764A800AB7D}" type="pres">
      <dgm:prSet presAssocID="{19C19529-18AD-41D9-8CDB-59637E4507C7}" presName="node" presStyleLbl="node1" presStyleIdx="1" presStyleCnt="6">
        <dgm:presLayoutVars>
          <dgm:bulletEnabled val="1"/>
        </dgm:presLayoutVars>
      </dgm:prSet>
      <dgm:spPr/>
      <dgm:t>
        <a:bodyPr/>
        <a:lstStyle/>
        <a:p>
          <a:endParaRPr lang="en-GB"/>
        </a:p>
      </dgm:t>
    </dgm:pt>
    <dgm:pt modelId="{86EB00AB-C7CF-4B92-BC6D-8692C9F63785}" type="pres">
      <dgm:prSet presAssocID="{A59B9757-8CD3-46E9-A3A5-1C8A2BFCBBD5}" presName="sibTrans" presStyleLbl="sibTrans2D1" presStyleIdx="1" presStyleCnt="5"/>
      <dgm:spPr/>
      <dgm:t>
        <a:bodyPr/>
        <a:lstStyle/>
        <a:p>
          <a:endParaRPr lang="en-GB"/>
        </a:p>
      </dgm:t>
    </dgm:pt>
    <dgm:pt modelId="{D616D184-9989-40CA-945B-0D57A4664F62}" type="pres">
      <dgm:prSet presAssocID="{A59B9757-8CD3-46E9-A3A5-1C8A2BFCBBD5}" presName="connectorText" presStyleLbl="sibTrans2D1" presStyleIdx="1" presStyleCnt="5"/>
      <dgm:spPr/>
      <dgm:t>
        <a:bodyPr/>
        <a:lstStyle/>
        <a:p>
          <a:endParaRPr lang="en-GB"/>
        </a:p>
      </dgm:t>
    </dgm:pt>
    <dgm:pt modelId="{223CCCAE-1521-400A-85F2-5D65BCEBAA9D}" type="pres">
      <dgm:prSet presAssocID="{562EDBB2-EC15-4E8D-97A8-882A406B36B1}" presName="node" presStyleLbl="node1" presStyleIdx="2" presStyleCnt="6">
        <dgm:presLayoutVars>
          <dgm:bulletEnabled val="1"/>
        </dgm:presLayoutVars>
      </dgm:prSet>
      <dgm:spPr/>
      <dgm:t>
        <a:bodyPr/>
        <a:lstStyle/>
        <a:p>
          <a:endParaRPr lang="en-GB"/>
        </a:p>
      </dgm:t>
    </dgm:pt>
    <dgm:pt modelId="{31DACF0E-BFC1-4268-B338-854B068CB3B9}" type="pres">
      <dgm:prSet presAssocID="{8C26FB98-5E96-4955-A075-4E3AE78DC9A1}" presName="sibTrans" presStyleLbl="sibTrans2D1" presStyleIdx="2" presStyleCnt="5"/>
      <dgm:spPr/>
      <dgm:t>
        <a:bodyPr/>
        <a:lstStyle/>
        <a:p>
          <a:endParaRPr lang="en-GB"/>
        </a:p>
      </dgm:t>
    </dgm:pt>
    <dgm:pt modelId="{E0FAC6DD-5C24-4CF7-A207-7DECEE717297}" type="pres">
      <dgm:prSet presAssocID="{8C26FB98-5E96-4955-A075-4E3AE78DC9A1}" presName="connectorText" presStyleLbl="sibTrans2D1" presStyleIdx="2" presStyleCnt="5"/>
      <dgm:spPr/>
      <dgm:t>
        <a:bodyPr/>
        <a:lstStyle/>
        <a:p>
          <a:endParaRPr lang="en-GB"/>
        </a:p>
      </dgm:t>
    </dgm:pt>
    <dgm:pt modelId="{BBFE1068-03DA-4D36-AB21-1CE767D554CC}" type="pres">
      <dgm:prSet presAssocID="{504D6C8B-D0E3-4FFE-B9CC-BA6419140E7B}" presName="node" presStyleLbl="node1" presStyleIdx="3" presStyleCnt="6">
        <dgm:presLayoutVars>
          <dgm:bulletEnabled val="1"/>
        </dgm:presLayoutVars>
      </dgm:prSet>
      <dgm:spPr/>
      <dgm:t>
        <a:bodyPr/>
        <a:lstStyle/>
        <a:p>
          <a:endParaRPr lang="en-GB"/>
        </a:p>
      </dgm:t>
    </dgm:pt>
    <dgm:pt modelId="{404BE243-52F5-409E-9883-899F061CB5EE}" type="pres">
      <dgm:prSet presAssocID="{BDE98F86-88B3-4E1C-BAA5-36C296FE33D2}" presName="sibTrans" presStyleLbl="sibTrans2D1" presStyleIdx="3" presStyleCnt="5"/>
      <dgm:spPr/>
      <dgm:t>
        <a:bodyPr/>
        <a:lstStyle/>
        <a:p>
          <a:endParaRPr lang="en-GB"/>
        </a:p>
      </dgm:t>
    </dgm:pt>
    <dgm:pt modelId="{61A3D428-58F3-4DA5-A471-FB833798F2D2}" type="pres">
      <dgm:prSet presAssocID="{BDE98F86-88B3-4E1C-BAA5-36C296FE33D2}" presName="connectorText" presStyleLbl="sibTrans2D1" presStyleIdx="3" presStyleCnt="5"/>
      <dgm:spPr/>
      <dgm:t>
        <a:bodyPr/>
        <a:lstStyle/>
        <a:p>
          <a:endParaRPr lang="en-GB"/>
        </a:p>
      </dgm:t>
    </dgm:pt>
    <dgm:pt modelId="{89CE2127-1D64-4E38-8AEF-D52D364DED88}" type="pres">
      <dgm:prSet presAssocID="{D482F228-7AD8-46D2-BECB-5875E1983A1B}" presName="node" presStyleLbl="node1" presStyleIdx="4" presStyleCnt="6">
        <dgm:presLayoutVars>
          <dgm:bulletEnabled val="1"/>
        </dgm:presLayoutVars>
      </dgm:prSet>
      <dgm:spPr/>
      <dgm:t>
        <a:bodyPr/>
        <a:lstStyle/>
        <a:p>
          <a:endParaRPr lang="en-GB"/>
        </a:p>
      </dgm:t>
    </dgm:pt>
    <dgm:pt modelId="{693A60B9-ABDC-4098-9E8F-89FD0B3E86B2}" type="pres">
      <dgm:prSet presAssocID="{737D22C0-81D3-433A-A7F8-0F1E4E9176EC}" presName="sibTrans" presStyleLbl="sibTrans2D1" presStyleIdx="4" presStyleCnt="5"/>
      <dgm:spPr/>
      <dgm:t>
        <a:bodyPr/>
        <a:lstStyle/>
        <a:p>
          <a:endParaRPr lang="en-GB"/>
        </a:p>
      </dgm:t>
    </dgm:pt>
    <dgm:pt modelId="{E8A27D18-EA41-4C98-9224-1DFE55F60A2A}" type="pres">
      <dgm:prSet presAssocID="{737D22C0-81D3-433A-A7F8-0F1E4E9176EC}" presName="connectorText" presStyleLbl="sibTrans2D1" presStyleIdx="4" presStyleCnt="5"/>
      <dgm:spPr/>
      <dgm:t>
        <a:bodyPr/>
        <a:lstStyle/>
        <a:p>
          <a:endParaRPr lang="en-GB"/>
        </a:p>
      </dgm:t>
    </dgm:pt>
    <dgm:pt modelId="{BAEFE9A0-6C4D-4136-89F7-C7EA738DD25D}" type="pres">
      <dgm:prSet presAssocID="{A4C78ABF-6934-4D04-BCC5-87F16C336166}" presName="node" presStyleLbl="node1" presStyleIdx="5" presStyleCnt="6">
        <dgm:presLayoutVars>
          <dgm:bulletEnabled val="1"/>
        </dgm:presLayoutVars>
      </dgm:prSet>
      <dgm:spPr/>
      <dgm:t>
        <a:bodyPr/>
        <a:lstStyle/>
        <a:p>
          <a:endParaRPr lang="en-GB"/>
        </a:p>
      </dgm:t>
    </dgm:pt>
  </dgm:ptLst>
  <dgm:cxnLst>
    <dgm:cxn modelId="{96E3089E-88F0-4CDD-8B29-A2CBB3CE007F}" type="presOf" srcId="{D482F228-7AD8-46D2-BECB-5875E1983A1B}" destId="{89CE2127-1D64-4E38-8AEF-D52D364DED88}" srcOrd="0" destOrd="0" presId="urn:microsoft.com/office/officeart/2005/8/layout/process2"/>
    <dgm:cxn modelId="{2443A937-26B7-4122-9A21-2AE98CF8DA5B}" type="presOf" srcId="{737D22C0-81D3-433A-A7F8-0F1E4E9176EC}" destId="{693A60B9-ABDC-4098-9E8F-89FD0B3E86B2}" srcOrd="0" destOrd="0" presId="urn:microsoft.com/office/officeart/2005/8/layout/process2"/>
    <dgm:cxn modelId="{82CC5C36-7E17-4819-B8A2-45AF6A7D440A}" type="presOf" srcId="{19C19529-18AD-41D9-8CDB-59637E4507C7}" destId="{A337DB7F-0923-4E7E-9F48-5764A800AB7D}" srcOrd="0" destOrd="0" presId="urn:microsoft.com/office/officeart/2005/8/layout/process2"/>
    <dgm:cxn modelId="{F8F558B1-1C07-4A4A-89E4-8170CA263508}" type="presOf" srcId="{8C26FB98-5E96-4955-A075-4E3AE78DC9A1}" destId="{31DACF0E-BFC1-4268-B338-854B068CB3B9}" srcOrd="0" destOrd="0" presId="urn:microsoft.com/office/officeart/2005/8/layout/process2"/>
    <dgm:cxn modelId="{3CA7BC18-5BA6-4C7C-A1EB-9BD73E5703BC}" type="presOf" srcId="{DFECD611-0A3B-403F-A954-9387C4850271}" destId="{627D07D9-4D99-4B77-8413-89AB91BC69A4}" srcOrd="0" destOrd="0" presId="urn:microsoft.com/office/officeart/2005/8/layout/process2"/>
    <dgm:cxn modelId="{B21D7234-A14D-4AF5-9405-6F336B892155}" srcId="{A4612975-BE68-40A7-8153-E66CD3858125}" destId="{A4C78ABF-6934-4D04-BCC5-87F16C336166}" srcOrd="5" destOrd="0" parTransId="{6A25EEE3-DBF3-4163-A525-93880436A81D}" sibTransId="{EC9744B7-56CF-4C25-B38C-B9FC6009C7F6}"/>
    <dgm:cxn modelId="{857E4890-F318-43DC-A798-BB59BBD81457}" srcId="{A4612975-BE68-40A7-8153-E66CD3858125}" destId="{562EDBB2-EC15-4E8D-97A8-882A406B36B1}" srcOrd="2" destOrd="0" parTransId="{9C4AF89D-A3AA-480F-8F3A-FE35EF8E1810}" sibTransId="{8C26FB98-5E96-4955-A075-4E3AE78DC9A1}"/>
    <dgm:cxn modelId="{82CB67B1-08BE-41D7-864B-1BD04857A4CB}" type="presOf" srcId="{DFECD611-0A3B-403F-A954-9387C4850271}" destId="{8DAE7309-9884-403A-A8FE-BDFDCE2D1616}" srcOrd="1" destOrd="0" presId="urn:microsoft.com/office/officeart/2005/8/layout/process2"/>
    <dgm:cxn modelId="{069AA0DB-5C4E-4A50-97F3-67EFE4A92C34}" type="presOf" srcId="{A59B9757-8CD3-46E9-A3A5-1C8A2BFCBBD5}" destId="{D616D184-9989-40CA-945B-0D57A4664F62}" srcOrd="1" destOrd="0" presId="urn:microsoft.com/office/officeart/2005/8/layout/process2"/>
    <dgm:cxn modelId="{33959B08-7BEB-44FE-B9EE-C79D733D74AA}" srcId="{A4612975-BE68-40A7-8153-E66CD3858125}" destId="{E40AB5AE-7C02-458B-9B4B-6C598687029F}" srcOrd="0" destOrd="0" parTransId="{2140DB71-2A81-4708-AC72-E6A4264542D0}" sibTransId="{DFECD611-0A3B-403F-A954-9387C4850271}"/>
    <dgm:cxn modelId="{12D1E149-0C14-4A92-A5F3-155F294AB6BC}" type="presOf" srcId="{BDE98F86-88B3-4E1C-BAA5-36C296FE33D2}" destId="{61A3D428-58F3-4DA5-A471-FB833798F2D2}" srcOrd="1" destOrd="0" presId="urn:microsoft.com/office/officeart/2005/8/layout/process2"/>
    <dgm:cxn modelId="{C5412E24-7F47-449E-B3A7-B865AB5C0A14}" type="presOf" srcId="{E40AB5AE-7C02-458B-9B4B-6C598687029F}" destId="{A18A1757-5710-4851-BD1D-EB9499868112}" srcOrd="0" destOrd="0" presId="urn:microsoft.com/office/officeart/2005/8/layout/process2"/>
    <dgm:cxn modelId="{5B7B70EA-DF8A-4991-BB0F-C32ADF93EC47}" type="presOf" srcId="{A4C78ABF-6934-4D04-BCC5-87F16C336166}" destId="{BAEFE9A0-6C4D-4136-89F7-C7EA738DD25D}" srcOrd="0" destOrd="0" presId="urn:microsoft.com/office/officeart/2005/8/layout/process2"/>
    <dgm:cxn modelId="{EE1E8674-9695-43EF-A66D-C2A95A17BC00}" type="presOf" srcId="{8C26FB98-5E96-4955-A075-4E3AE78DC9A1}" destId="{E0FAC6DD-5C24-4CF7-A207-7DECEE717297}" srcOrd="1" destOrd="0" presId="urn:microsoft.com/office/officeart/2005/8/layout/process2"/>
    <dgm:cxn modelId="{260E79D0-D874-4701-BA00-484ADAB6221D}" type="presOf" srcId="{737D22C0-81D3-433A-A7F8-0F1E4E9176EC}" destId="{E8A27D18-EA41-4C98-9224-1DFE55F60A2A}" srcOrd="1" destOrd="0" presId="urn:microsoft.com/office/officeart/2005/8/layout/process2"/>
    <dgm:cxn modelId="{25D0D007-67E4-4ECB-B71D-2141BFD3DEB2}" type="presOf" srcId="{BDE98F86-88B3-4E1C-BAA5-36C296FE33D2}" destId="{404BE243-52F5-409E-9883-899F061CB5EE}" srcOrd="0" destOrd="0" presId="urn:microsoft.com/office/officeart/2005/8/layout/process2"/>
    <dgm:cxn modelId="{8897EFCE-BE50-4B60-852F-8B7752B0DA21}" type="presOf" srcId="{504D6C8B-D0E3-4FFE-B9CC-BA6419140E7B}" destId="{BBFE1068-03DA-4D36-AB21-1CE767D554CC}" srcOrd="0" destOrd="0" presId="urn:microsoft.com/office/officeart/2005/8/layout/process2"/>
    <dgm:cxn modelId="{19911533-6B5A-41B3-9932-15A11685BC3A}" srcId="{A4612975-BE68-40A7-8153-E66CD3858125}" destId="{D482F228-7AD8-46D2-BECB-5875E1983A1B}" srcOrd="4" destOrd="0" parTransId="{DE8439A9-7B3C-44A2-A850-5D782915B3F7}" sibTransId="{737D22C0-81D3-433A-A7F8-0F1E4E9176EC}"/>
    <dgm:cxn modelId="{FE6BF527-AEBF-451B-A03E-2442B8517133}" type="presOf" srcId="{A4612975-BE68-40A7-8153-E66CD3858125}" destId="{66FEC554-6484-4DA6-8B48-23661F052366}" srcOrd="0" destOrd="0" presId="urn:microsoft.com/office/officeart/2005/8/layout/process2"/>
    <dgm:cxn modelId="{5EFAE5BD-4380-4B98-82D7-81ABEBF7EC78}" type="presOf" srcId="{562EDBB2-EC15-4E8D-97A8-882A406B36B1}" destId="{223CCCAE-1521-400A-85F2-5D65BCEBAA9D}" srcOrd="0" destOrd="0" presId="urn:microsoft.com/office/officeart/2005/8/layout/process2"/>
    <dgm:cxn modelId="{F8476B9F-B65E-4382-B080-3DF584D76DFE}" srcId="{A4612975-BE68-40A7-8153-E66CD3858125}" destId="{19C19529-18AD-41D9-8CDB-59637E4507C7}" srcOrd="1" destOrd="0" parTransId="{90EE558B-6FCA-4346-AE05-34CE1BD6DDD2}" sibTransId="{A59B9757-8CD3-46E9-A3A5-1C8A2BFCBBD5}"/>
    <dgm:cxn modelId="{F18AE2D5-B7E6-4B4D-A211-2636984E60E4}" type="presOf" srcId="{A59B9757-8CD3-46E9-A3A5-1C8A2BFCBBD5}" destId="{86EB00AB-C7CF-4B92-BC6D-8692C9F63785}" srcOrd="0" destOrd="0" presId="urn:microsoft.com/office/officeart/2005/8/layout/process2"/>
    <dgm:cxn modelId="{2A14D8A9-B1B0-4AA4-AF5C-23E960B2B13D}" srcId="{A4612975-BE68-40A7-8153-E66CD3858125}" destId="{504D6C8B-D0E3-4FFE-B9CC-BA6419140E7B}" srcOrd="3" destOrd="0" parTransId="{85D649C1-94D1-48C4-92CE-1BE012A1FDE2}" sibTransId="{BDE98F86-88B3-4E1C-BAA5-36C296FE33D2}"/>
    <dgm:cxn modelId="{FCF8BDFE-5E32-4564-8A33-23CF8F5D9AFA}" type="presParOf" srcId="{66FEC554-6484-4DA6-8B48-23661F052366}" destId="{A18A1757-5710-4851-BD1D-EB9499868112}" srcOrd="0" destOrd="0" presId="urn:microsoft.com/office/officeart/2005/8/layout/process2"/>
    <dgm:cxn modelId="{D9243817-C87B-45AD-80A4-FB38689E4323}" type="presParOf" srcId="{66FEC554-6484-4DA6-8B48-23661F052366}" destId="{627D07D9-4D99-4B77-8413-89AB91BC69A4}" srcOrd="1" destOrd="0" presId="urn:microsoft.com/office/officeart/2005/8/layout/process2"/>
    <dgm:cxn modelId="{038418B8-EC5B-47D2-811A-B0208DAEDC30}" type="presParOf" srcId="{627D07D9-4D99-4B77-8413-89AB91BC69A4}" destId="{8DAE7309-9884-403A-A8FE-BDFDCE2D1616}" srcOrd="0" destOrd="0" presId="urn:microsoft.com/office/officeart/2005/8/layout/process2"/>
    <dgm:cxn modelId="{B27D787C-6B91-4B8C-8000-23A7A26D2423}" type="presParOf" srcId="{66FEC554-6484-4DA6-8B48-23661F052366}" destId="{A337DB7F-0923-4E7E-9F48-5764A800AB7D}" srcOrd="2" destOrd="0" presId="urn:microsoft.com/office/officeart/2005/8/layout/process2"/>
    <dgm:cxn modelId="{0D93A32B-D239-42B6-99D3-4DC04780FF6F}" type="presParOf" srcId="{66FEC554-6484-4DA6-8B48-23661F052366}" destId="{86EB00AB-C7CF-4B92-BC6D-8692C9F63785}" srcOrd="3" destOrd="0" presId="urn:microsoft.com/office/officeart/2005/8/layout/process2"/>
    <dgm:cxn modelId="{DD151C68-AD4B-4ED5-B38C-A3930F2D5A68}" type="presParOf" srcId="{86EB00AB-C7CF-4B92-BC6D-8692C9F63785}" destId="{D616D184-9989-40CA-945B-0D57A4664F62}" srcOrd="0" destOrd="0" presId="urn:microsoft.com/office/officeart/2005/8/layout/process2"/>
    <dgm:cxn modelId="{1AB4FA0F-D485-4C6E-B212-DC60BB097DAD}" type="presParOf" srcId="{66FEC554-6484-4DA6-8B48-23661F052366}" destId="{223CCCAE-1521-400A-85F2-5D65BCEBAA9D}" srcOrd="4" destOrd="0" presId="urn:microsoft.com/office/officeart/2005/8/layout/process2"/>
    <dgm:cxn modelId="{DE6F8A5F-1E48-4C51-AD20-9353FCA9C867}" type="presParOf" srcId="{66FEC554-6484-4DA6-8B48-23661F052366}" destId="{31DACF0E-BFC1-4268-B338-854B068CB3B9}" srcOrd="5" destOrd="0" presId="urn:microsoft.com/office/officeart/2005/8/layout/process2"/>
    <dgm:cxn modelId="{681A1D5A-A6DF-4F56-A89E-816665A965F9}" type="presParOf" srcId="{31DACF0E-BFC1-4268-B338-854B068CB3B9}" destId="{E0FAC6DD-5C24-4CF7-A207-7DECEE717297}" srcOrd="0" destOrd="0" presId="urn:microsoft.com/office/officeart/2005/8/layout/process2"/>
    <dgm:cxn modelId="{6BFF6D78-F287-465D-BB02-57050FD38C06}" type="presParOf" srcId="{66FEC554-6484-4DA6-8B48-23661F052366}" destId="{BBFE1068-03DA-4D36-AB21-1CE767D554CC}" srcOrd="6" destOrd="0" presId="urn:microsoft.com/office/officeart/2005/8/layout/process2"/>
    <dgm:cxn modelId="{321B30D5-7F57-41E0-BCF1-FEB0E9E624A8}" type="presParOf" srcId="{66FEC554-6484-4DA6-8B48-23661F052366}" destId="{404BE243-52F5-409E-9883-899F061CB5EE}" srcOrd="7" destOrd="0" presId="urn:microsoft.com/office/officeart/2005/8/layout/process2"/>
    <dgm:cxn modelId="{9F6FBB6A-F415-4EF3-8D5E-60625D2716AB}" type="presParOf" srcId="{404BE243-52F5-409E-9883-899F061CB5EE}" destId="{61A3D428-58F3-4DA5-A471-FB833798F2D2}" srcOrd="0" destOrd="0" presId="urn:microsoft.com/office/officeart/2005/8/layout/process2"/>
    <dgm:cxn modelId="{CFE0EDC8-2B4D-4A0B-AA6B-BDD419FDFA0E}" type="presParOf" srcId="{66FEC554-6484-4DA6-8B48-23661F052366}" destId="{89CE2127-1D64-4E38-8AEF-D52D364DED88}" srcOrd="8" destOrd="0" presId="urn:microsoft.com/office/officeart/2005/8/layout/process2"/>
    <dgm:cxn modelId="{F893AF2C-6FDE-4B7F-A3D0-EDE3EB74CEB0}" type="presParOf" srcId="{66FEC554-6484-4DA6-8B48-23661F052366}" destId="{693A60B9-ABDC-4098-9E8F-89FD0B3E86B2}" srcOrd="9" destOrd="0" presId="urn:microsoft.com/office/officeart/2005/8/layout/process2"/>
    <dgm:cxn modelId="{271CBFE9-60C3-4140-8AAF-1FCB3C4503EB}" type="presParOf" srcId="{693A60B9-ABDC-4098-9E8F-89FD0B3E86B2}" destId="{E8A27D18-EA41-4C98-9224-1DFE55F60A2A}" srcOrd="0" destOrd="0" presId="urn:microsoft.com/office/officeart/2005/8/layout/process2"/>
    <dgm:cxn modelId="{1011736F-7E7B-4A0C-B727-D8286C8B548C}" type="presParOf" srcId="{66FEC554-6484-4DA6-8B48-23661F052366}" destId="{BAEFE9A0-6C4D-4136-89F7-C7EA738DD25D}" srcOrd="10"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8A1757-5710-4851-BD1D-EB9499868112}">
      <dsp:nvSpPr>
        <dsp:cNvPr id="0" name=""/>
        <dsp:cNvSpPr/>
      </dsp:nvSpPr>
      <dsp:spPr>
        <a:xfrm>
          <a:off x="3007790" y="1868"/>
          <a:ext cx="2214018" cy="55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1. Consider your skills strengths and weaknesses</a:t>
          </a:r>
          <a:endParaRPr lang="en-GB" sz="1400" kern="1200" dirty="0"/>
        </a:p>
      </dsp:txBody>
      <dsp:txXfrm>
        <a:off x="3007790" y="1868"/>
        <a:ext cx="2214018" cy="553504"/>
      </dsp:txXfrm>
    </dsp:sp>
    <dsp:sp modelId="{627D07D9-4D99-4B77-8413-89AB91BC69A4}">
      <dsp:nvSpPr>
        <dsp:cNvPr id="0" name=""/>
        <dsp:cNvSpPr/>
      </dsp:nvSpPr>
      <dsp:spPr>
        <a:xfrm rot="5400000">
          <a:off x="4011017" y="569210"/>
          <a:ext cx="207564" cy="2490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5400000">
        <a:off x="4011017" y="569210"/>
        <a:ext cx="207564" cy="249077"/>
      </dsp:txXfrm>
    </dsp:sp>
    <dsp:sp modelId="{A337DB7F-0923-4E7E-9F48-5764A800AB7D}">
      <dsp:nvSpPr>
        <dsp:cNvPr id="0" name=""/>
        <dsp:cNvSpPr/>
      </dsp:nvSpPr>
      <dsp:spPr>
        <a:xfrm>
          <a:off x="3007790" y="832124"/>
          <a:ext cx="2214018" cy="55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2.Decide which areas you need to develop</a:t>
          </a:r>
          <a:endParaRPr lang="en-GB" sz="1400" kern="1200" dirty="0"/>
        </a:p>
      </dsp:txBody>
      <dsp:txXfrm>
        <a:off x="3007790" y="832124"/>
        <a:ext cx="2214018" cy="553504"/>
      </dsp:txXfrm>
    </dsp:sp>
    <dsp:sp modelId="{86EB00AB-C7CF-4B92-BC6D-8692C9F63785}">
      <dsp:nvSpPr>
        <dsp:cNvPr id="0" name=""/>
        <dsp:cNvSpPr/>
      </dsp:nvSpPr>
      <dsp:spPr>
        <a:xfrm rot="5400000">
          <a:off x="4011017" y="1399467"/>
          <a:ext cx="207564" cy="2490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5400000">
        <a:off x="4011017" y="1399467"/>
        <a:ext cx="207564" cy="249077"/>
      </dsp:txXfrm>
    </dsp:sp>
    <dsp:sp modelId="{223CCCAE-1521-400A-85F2-5D65BCEBAA9D}">
      <dsp:nvSpPr>
        <dsp:cNvPr id="0" name=""/>
        <dsp:cNvSpPr/>
      </dsp:nvSpPr>
      <dsp:spPr>
        <a:xfrm>
          <a:off x="3007790" y="1662381"/>
          <a:ext cx="2214018" cy="55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3.Create a plan</a:t>
          </a:r>
          <a:endParaRPr lang="en-GB" sz="1400" kern="1200" dirty="0"/>
        </a:p>
      </dsp:txBody>
      <dsp:txXfrm>
        <a:off x="3007790" y="1662381"/>
        <a:ext cx="2214018" cy="553504"/>
      </dsp:txXfrm>
    </dsp:sp>
    <dsp:sp modelId="{31DACF0E-BFC1-4268-B338-854B068CB3B9}">
      <dsp:nvSpPr>
        <dsp:cNvPr id="0" name=""/>
        <dsp:cNvSpPr/>
      </dsp:nvSpPr>
      <dsp:spPr>
        <a:xfrm rot="5400000">
          <a:off x="4011017" y="2229723"/>
          <a:ext cx="207564" cy="2490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5400000">
        <a:off x="4011017" y="2229723"/>
        <a:ext cx="207564" cy="249077"/>
      </dsp:txXfrm>
    </dsp:sp>
    <dsp:sp modelId="{BBFE1068-03DA-4D36-AB21-1CE767D554CC}">
      <dsp:nvSpPr>
        <dsp:cNvPr id="0" name=""/>
        <dsp:cNvSpPr/>
      </dsp:nvSpPr>
      <dsp:spPr>
        <a:xfrm>
          <a:off x="3007790" y="2492638"/>
          <a:ext cx="2214018" cy="55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4. Discuss your plan with others</a:t>
          </a:r>
          <a:endParaRPr lang="en-GB" sz="1400" kern="1200" dirty="0"/>
        </a:p>
      </dsp:txBody>
      <dsp:txXfrm>
        <a:off x="3007790" y="2492638"/>
        <a:ext cx="2214018" cy="553504"/>
      </dsp:txXfrm>
    </dsp:sp>
    <dsp:sp modelId="{404BE243-52F5-409E-9883-899F061CB5EE}">
      <dsp:nvSpPr>
        <dsp:cNvPr id="0" name=""/>
        <dsp:cNvSpPr/>
      </dsp:nvSpPr>
      <dsp:spPr>
        <a:xfrm rot="5400000">
          <a:off x="4011017" y="3059980"/>
          <a:ext cx="207564" cy="2490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5400000">
        <a:off x="4011017" y="3059980"/>
        <a:ext cx="207564" cy="249077"/>
      </dsp:txXfrm>
    </dsp:sp>
    <dsp:sp modelId="{89CE2127-1D64-4E38-8AEF-D52D364DED88}">
      <dsp:nvSpPr>
        <dsp:cNvPr id="0" name=""/>
        <dsp:cNvSpPr/>
      </dsp:nvSpPr>
      <dsp:spPr>
        <a:xfrm>
          <a:off x="3007790" y="3322895"/>
          <a:ext cx="2214018" cy="55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5. Implement the plan</a:t>
          </a:r>
          <a:endParaRPr lang="en-GB" sz="1400" kern="1200" dirty="0"/>
        </a:p>
      </dsp:txBody>
      <dsp:txXfrm>
        <a:off x="3007790" y="3322895"/>
        <a:ext cx="2214018" cy="553504"/>
      </dsp:txXfrm>
    </dsp:sp>
    <dsp:sp modelId="{693A60B9-ABDC-4098-9E8F-89FD0B3E86B2}">
      <dsp:nvSpPr>
        <dsp:cNvPr id="0" name=""/>
        <dsp:cNvSpPr/>
      </dsp:nvSpPr>
      <dsp:spPr>
        <a:xfrm rot="5400000">
          <a:off x="4011017" y="3890237"/>
          <a:ext cx="207564" cy="2490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5400000">
        <a:off x="4011017" y="3890237"/>
        <a:ext cx="207564" cy="249077"/>
      </dsp:txXfrm>
    </dsp:sp>
    <dsp:sp modelId="{BAEFE9A0-6C4D-4136-89F7-C7EA738DD25D}">
      <dsp:nvSpPr>
        <dsp:cNvPr id="0" name=""/>
        <dsp:cNvSpPr/>
      </dsp:nvSpPr>
      <dsp:spPr>
        <a:xfrm>
          <a:off x="3007790" y="4153152"/>
          <a:ext cx="2214018" cy="55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6. Review your plan</a:t>
          </a:r>
          <a:endParaRPr lang="en-GB" sz="1400" kern="1200" dirty="0"/>
        </a:p>
      </dsp:txBody>
      <dsp:txXfrm>
        <a:off x="3007790" y="4153152"/>
        <a:ext cx="2214018" cy="5535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8CFFB6-51DF-4FB9-B28C-8953F410A957}" type="datetimeFigureOut">
              <a:rPr lang="en-GB" smtClean="0"/>
              <a:t>07/10/2012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AE708-B109-40A0-8233-DD170099054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37AE708-B109-40A0-8233-DD1700990546}"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7C2C9B-7063-4CE6-B793-0FFF60D72314}" type="datetimeFigureOut">
              <a:rPr lang="en-US" smtClean="0"/>
              <a:pPr/>
              <a:t>10/7/2012</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0791D85A-B8B8-4695-93E0-B2D2AB780ED7}"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7C2C9B-7063-4CE6-B793-0FFF60D72314}" type="datetimeFigureOut">
              <a:rPr lang="en-US" smtClean="0"/>
              <a:pPr/>
              <a:t>10/7/2012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1D85A-B8B8-4695-93E0-B2D2AB780ED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7C2C9B-7063-4CE6-B793-0FFF60D72314}" type="datetimeFigureOut">
              <a:rPr lang="en-US" smtClean="0"/>
              <a:pPr/>
              <a:t>10/7/2012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1D85A-B8B8-4695-93E0-B2D2AB780ED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7C2C9B-7063-4CE6-B793-0FFF60D72314}" type="datetimeFigureOut">
              <a:rPr lang="en-US" smtClean="0"/>
              <a:pPr/>
              <a:t>10/7/2012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1D85A-B8B8-4695-93E0-B2D2AB780ED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7C2C9B-7063-4CE6-B793-0FFF60D72314}" type="datetimeFigureOut">
              <a:rPr lang="en-US" smtClean="0"/>
              <a:pPr/>
              <a:t>10/7/2012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0791D85A-B8B8-4695-93E0-B2D2AB780ED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7C2C9B-7063-4CE6-B793-0FFF60D72314}" type="datetimeFigureOut">
              <a:rPr lang="en-US" smtClean="0"/>
              <a:pPr/>
              <a:t>10/7/2012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1D85A-B8B8-4695-93E0-B2D2AB780ED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7C2C9B-7063-4CE6-B793-0FFF60D72314}" type="datetimeFigureOut">
              <a:rPr lang="en-US" smtClean="0"/>
              <a:pPr/>
              <a:t>10/7/2012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91D85A-B8B8-4695-93E0-B2D2AB780ED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7C2C9B-7063-4CE6-B793-0FFF60D72314}" type="datetimeFigureOut">
              <a:rPr lang="en-US" smtClean="0"/>
              <a:pPr/>
              <a:t>10/7/2012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91D85A-B8B8-4695-93E0-B2D2AB780ED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C2C9B-7063-4CE6-B793-0FFF60D72314}" type="datetimeFigureOut">
              <a:rPr lang="en-US" smtClean="0"/>
              <a:pPr/>
              <a:t>10/7/2012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91D85A-B8B8-4695-93E0-B2D2AB780ED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7C2C9B-7063-4CE6-B793-0FFF60D72314}" type="datetimeFigureOut">
              <a:rPr lang="en-US" smtClean="0"/>
              <a:pPr/>
              <a:t>10/7/2012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1D85A-B8B8-4695-93E0-B2D2AB780ED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7C2C9B-7063-4CE6-B793-0FFF60D72314}" type="datetimeFigureOut">
              <a:rPr lang="en-US" smtClean="0"/>
              <a:pPr/>
              <a:t>10/7/2012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1D85A-B8B8-4695-93E0-B2D2AB780ED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7C2C9B-7063-4CE6-B793-0FFF60D72314}" type="datetimeFigureOut">
              <a:rPr lang="en-US" smtClean="0"/>
              <a:pPr/>
              <a:t>10/7/2012</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791D85A-B8B8-4695-93E0-B2D2AB780ED7}"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Personal development plan</a:t>
            </a:r>
            <a:br>
              <a:rPr lang="en-GB" dirty="0" smtClean="0"/>
            </a:b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Review your plan</a:t>
            </a:r>
            <a:endParaRPr lang="en-GB" dirty="0"/>
          </a:p>
        </p:txBody>
      </p:sp>
      <p:sp>
        <p:nvSpPr>
          <p:cNvPr id="3" name="Content Placeholder 2"/>
          <p:cNvSpPr>
            <a:spLocks noGrp="1"/>
          </p:cNvSpPr>
          <p:nvPr>
            <p:ph idx="1"/>
          </p:nvPr>
        </p:nvSpPr>
        <p:spPr/>
        <p:txBody>
          <a:bodyPr/>
          <a:lstStyle/>
          <a:p>
            <a:r>
              <a:rPr lang="en-GB" dirty="0" smtClean="0"/>
              <a:t>It is also important to review the plan every six months or so. If you do not it may become an irrelevant piece of paper. Think about what you have achieved and consider whether circumstances have changed. You may, for example, have gained a promotion or have been offered the chance of some training that was not originally scheduled.</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draw up and use a personal development plan</a:t>
            </a:r>
            <a:endParaRPr lang="en-GB" dirty="0"/>
          </a:p>
        </p:txBody>
      </p:sp>
      <p:sp>
        <p:nvSpPr>
          <p:cNvPr id="3" name="Content Placeholder 2"/>
          <p:cNvSpPr>
            <a:spLocks noGrp="1"/>
          </p:cNvSpPr>
          <p:nvPr>
            <p:ph idx="1"/>
          </p:nvPr>
        </p:nvSpPr>
        <p:spPr/>
        <p:txBody>
          <a:bodyPr/>
          <a:lstStyle/>
          <a:p>
            <a:r>
              <a:rPr lang="en-GB" dirty="0" smtClean="0"/>
              <a:t>A personal development plan should not just be a piece of paper that means nothing to you. </a:t>
            </a:r>
            <a:endParaRPr lang="en-GB" dirty="0" smtClean="0"/>
          </a:p>
          <a:p>
            <a:r>
              <a:rPr lang="en-GB" smtClean="0"/>
              <a:t>To </a:t>
            </a:r>
            <a:r>
              <a:rPr lang="en-GB" dirty="0" smtClean="0"/>
              <a:t>make it work does require some time and effort. You will need to spend some time thinking about what you want to do </a:t>
            </a:r>
            <a:r>
              <a:rPr lang="en-GB" dirty="0" smtClean="0"/>
              <a:t>in </a:t>
            </a:r>
            <a:r>
              <a:rPr lang="en-GB" dirty="0" smtClean="0"/>
              <a:t>the future as well as your own strengths and weaknesses. </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fontScale="90000"/>
          </a:bodyPr>
          <a:lstStyle/>
          <a:p>
            <a:r>
              <a:rPr lang="en-GB" sz="3200" dirty="0" smtClean="0"/>
              <a:t>There are six main steps in creating and using a personal development plan</a:t>
            </a:r>
            <a:endParaRPr lang="en-GB" sz="3200" dirty="0"/>
          </a:p>
        </p:txBody>
      </p:sp>
      <p:graphicFrame>
        <p:nvGraphicFramePr>
          <p:cNvPr id="6" name="Content Placeholder 5"/>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 Consider your skills, experience, strengths and weaknesses.</a:t>
            </a:r>
            <a:endParaRPr lang="en-GB" dirty="0"/>
          </a:p>
        </p:txBody>
      </p:sp>
      <p:sp>
        <p:nvSpPr>
          <p:cNvPr id="3" name="Content Placeholder 2"/>
          <p:cNvSpPr>
            <a:spLocks noGrp="1"/>
          </p:cNvSpPr>
          <p:nvPr>
            <p:ph idx="1"/>
          </p:nvPr>
        </p:nvSpPr>
        <p:spPr/>
        <p:txBody>
          <a:bodyPr/>
          <a:lstStyle/>
          <a:p>
            <a:r>
              <a:rPr lang="en-GB" dirty="0" smtClean="0"/>
              <a:t>Before you can work out which areas to develop, you need to analyse your current skills. People often have more skills than they give themselves credit for. While some skills are job specific and can only be used in certain situations, such as feeding a baby, others are more transferable, such as using a computer.</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 Decide which areas you should develop</a:t>
            </a:r>
            <a:endParaRPr lang="en-GB" dirty="0"/>
          </a:p>
        </p:txBody>
      </p:sp>
      <p:sp>
        <p:nvSpPr>
          <p:cNvPr id="3" name="Content Placeholder 2"/>
          <p:cNvSpPr>
            <a:spLocks noGrp="1"/>
          </p:cNvSpPr>
          <p:nvPr>
            <p:ph idx="1"/>
          </p:nvPr>
        </p:nvSpPr>
        <p:spPr/>
        <p:txBody>
          <a:bodyPr>
            <a:normAutofit/>
          </a:bodyPr>
          <a:lstStyle/>
          <a:p>
            <a:endParaRPr lang="en-GB" dirty="0" smtClean="0"/>
          </a:p>
          <a:p>
            <a:pPr>
              <a:buNone/>
            </a:pPr>
            <a:r>
              <a:rPr lang="en-GB" dirty="0" smtClean="0"/>
              <a:t>This </a:t>
            </a:r>
            <a:r>
              <a:rPr lang="en-GB" dirty="0" smtClean="0"/>
              <a:t>step requires a great deal of thought. </a:t>
            </a:r>
            <a:endParaRPr lang="en-GB" dirty="0" smtClean="0"/>
          </a:p>
          <a:p>
            <a:pPr>
              <a:buNone/>
            </a:pPr>
            <a:endParaRPr lang="en-GB" dirty="0" smtClean="0"/>
          </a:p>
          <a:p>
            <a:pPr>
              <a:buNone/>
            </a:pPr>
            <a:r>
              <a:rPr lang="en-GB" dirty="0" smtClean="0"/>
              <a:t>First</a:t>
            </a:r>
            <a:r>
              <a:rPr lang="en-GB" dirty="0" smtClean="0"/>
              <a:t>, you need to think about your current role. What do you need to do in order to develop and become more competent in your role? </a:t>
            </a:r>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Create the plan</a:t>
            </a:r>
            <a:endParaRPr lang="en-GB" dirty="0"/>
          </a:p>
        </p:txBody>
      </p:sp>
      <p:sp>
        <p:nvSpPr>
          <p:cNvPr id="3" name="Content Placeholder 2"/>
          <p:cNvSpPr>
            <a:spLocks noGrp="1"/>
          </p:cNvSpPr>
          <p:nvPr>
            <p:ph idx="1"/>
          </p:nvPr>
        </p:nvSpPr>
        <p:spPr/>
        <p:txBody>
          <a:bodyPr/>
          <a:lstStyle/>
          <a:p>
            <a:r>
              <a:rPr lang="en-GB" dirty="0" smtClean="0"/>
              <a:t>Once you have considered the areas in which development might take place, you need next to think about how best you might achieve your objectives. </a:t>
            </a:r>
            <a:endParaRPr lang="en-GB" dirty="0" smtClean="0"/>
          </a:p>
          <a:p>
            <a:r>
              <a:rPr lang="en-GB" dirty="0" smtClean="0"/>
              <a:t>Common </a:t>
            </a:r>
            <a:r>
              <a:rPr lang="en-GB" dirty="0" smtClean="0"/>
              <a:t>approaches include training, asking to take on more responsibility or shadowing a colleague. The plan should also include a timescale for the achievements of your objectives.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S.M.A.R.T</a:t>
            </a:r>
            <a:endParaRPr lang="en-GB" dirty="0"/>
          </a:p>
        </p:txBody>
      </p:sp>
      <p:sp>
        <p:nvSpPr>
          <p:cNvPr id="3" name="Content Placeholder 2"/>
          <p:cNvSpPr>
            <a:spLocks noGrp="1"/>
          </p:cNvSpPr>
          <p:nvPr>
            <p:ph idx="1"/>
          </p:nvPr>
        </p:nvSpPr>
        <p:spPr/>
        <p:txBody>
          <a:bodyPr/>
          <a:lstStyle/>
          <a:p>
            <a:r>
              <a:rPr lang="en-GB" dirty="0" smtClean="0"/>
              <a:t>Goals should be:</a:t>
            </a:r>
          </a:p>
          <a:p>
            <a:endParaRPr lang="en-GB" dirty="0"/>
          </a:p>
        </p:txBody>
      </p:sp>
      <p:graphicFrame>
        <p:nvGraphicFramePr>
          <p:cNvPr id="5" name="Table 4"/>
          <p:cNvGraphicFramePr>
            <a:graphicFrameLocks noGrp="1"/>
          </p:cNvGraphicFramePr>
          <p:nvPr/>
        </p:nvGraphicFramePr>
        <p:xfrm>
          <a:off x="714348" y="2214553"/>
          <a:ext cx="6929486" cy="4243715"/>
        </p:xfrm>
        <a:graphic>
          <a:graphicData uri="http://schemas.openxmlformats.org/drawingml/2006/table">
            <a:tbl>
              <a:tblPr firstRow="1" bandRow="1" bandCol="1">
                <a:tableStyleId>{5940675A-B579-460E-94D1-54222C63F5DA}</a:tableStyleId>
              </a:tblPr>
              <a:tblGrid>
                <a:gridCol w="730849"/>
                <a:gridCol w="2273754"/>
                <a:gridCol w="3924883"/>
              </a:tblGrid>
              <a:tr h="729521">
                <a:tc>
                  <a:txBody>
                    <a:bodyPr/>
                    <a:lstStyle/>
                    <a:p>
                      <a:r>
                        <a:rPr lang="en-GB" sz="3600" dirty="0" smtClean="0"/>
                        <a:t>S</a:t>
                      </a:r>
                      <a:endParaRPr lang="en-GB" sz="3600" dirty="0">
                        <a:solidFill>
                          <a:schemeClr val="tx1"/>
                        </a:solidFill>
                      </a:endParaRPr>
                    </a:p>
                  </a:txBody>
                  <a:tcPr/>
                </a:tc>
                <a:tc>
                  <a:txBody>
                    <a:bodyPr/>
                    <a:lstStyle/>
                    <a:p>
                      <a:r>
                        <a:rPr lang="en-GB" sz="3600" dirty="0" err="1" smtClean="0"/>
                        <a:t>pecific</a:t>
                      </a:r>
                      <a:endParaRPr lang="en-GB" sz="3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 goal is specific when it is clear exactly what you have to achieve. Keep it simple.</a:t>
                      </a:r>
                      <a:endParaRPr lang="en-GB" sz="1600" b="0" dirty="0" smtClean="0">
                        <a:solidFill>
                          <a:schemeClr val="tx1"/>
                        </a:solidFill>
                      </a:endParaRPr>
                    </a:p>
                  </a:txBody>
                  <a:tcPr/>
                </a:tc>
              </a:tr>
              <a:tr h="988733">
                <a:tc>
                  <a:txBody>
                    <a:bodyPr/>
                    <a:lstStyle/>
                    <a:p>
                      <a:r>
                        <a:rPr lang="en-GB" sz="3600" dirty="0" smtClean="0"/>
                        <a:t>M</a:t>
                      </a:r>
                      <a:endParaRPr lang="en-GB" sz="3600" dirty="0"/>
                    </a:p>
                  </a:txBody>
                  <a:tcPr/>
                </a:tc>
                <a:tc>
                  <a:txBody>
                    <a:bodyPr/>
                    <a:lstStyle/>
                    <a:p>
                      <a:r>
                        <a:rPr lang="en-GB" sz="3600" dirty="0" err="1" smtClean="0"/>
                        <a:t>easurable</a:t>
                      </a:r>
                      <a:endParaRPr lang="en-GB" sz="3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You need to be able to measure if you are succeeding at a goal. Don’t just say, ‘I will improve,’ but say how you will know you have.</a:t>
                      </a:r>
                      <a:endParaRPr lang="en-GB" sz="1600" b="0" dirty="0" smtClean="0">
                        <a:solidFill>
                          <a:schemeClr val="tx1"/>
                        </a:solidFill>
                      </a:endParaRPr>
                    </a:p>
                  </a:txBody>
                  <a:tcPr/>
                </a:tc>
              </a:tr>
              <a:tr h="593240">
                <a:tc>
                  <a:txBody>
                    <a:bodyPr/>
                    <a:lstStyle/>
                    <a:p>
                      <a:r>
                        <a:rPr lang="en-GB" sz="3600" dirty="0" smtClean="0"/>
                        <a:t>A</a:t>
                      </a:r>
                      <a:endParaRPr lang="en-GB" sz="3600" dirty="0"/>
                    </a:p>
                  </a:txBody>
                  <a:tcPr/>
                </a:tc>
                <a:tc>
                  <a:txBody>
                    <a:bodyPr/>
                    <a:lstStyle/>
                    <a:p>
                      <a:r>
                        <a:rPr lang="en-GB" sz="3600" dirty="0" err="1" smtClean="0"/>
                        <a:t>chievable</a:t>
                      </a:r>
                      <a:endParaRPr lang="en-GB" sz="3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Only set goals that you have the power to achieve.</a:t>
                      </a:r>
                      <a:endParaRPr lang="en-GB" sz="1600" b="0" dirty="0" smtClean="0">
                        <a:solidFill>
                          <a:schemeClr val="tx1"/>
                        </a:solidFill>
                      </a:endParaRPr>
                    </a:p>
                  </a:txBody>
                  <a:tcPr/>
                </a:tc>
              </a:tr>
              <a:tr h="1167234">
                <a:tc>
                  <a:txBody>
                    <a:bodyPr/>
                    <a:lstStyle/>
                    <a:p>
                      <a:r>
                        <a:rPr lang="en-GB" sz="3600" dirty="0" smtClean="0"/>
                        <a:t>R</a:t>
                      </a:r>
                      <a:endParaRPr lang="en-GB" sz="3600" dirty="0"/>
                    </a:p>
                  </a:txBody>
                  <a:tcPr/>
                </a:tc>
                <a:tc>
                  <a:txBody>
                    <a:bodyPr/>
                    <a:lstStyle/>
                    <a:p>
                      <a:r>
                        <a:rPr lang="en-GB" sz="3600" dirty="0" err="1" smtClean="0"/>
                        <a:t>ealistic</a:t>
                      </a:r>
                      <a:endParaRPr lang="en-GB" sz="3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Set goals that are realistic for your position, your skills, talents and opportunities. You have to believe you can do it in the timescale set aside for it.</a:t>
                      </a:r>
                      <a:endParaRPr lang="en-GB" sz="1600" b="0" dirty="0" smtClean="0">
                        <a:solidFill>
                          <a:schemeClr val="tx1"/>
                        </a:solidFill>
                      </a:endParaRPr>
                    </a:p>
                  </a:txBody>
                  <a:tcPr/>
                </a:tc>
              </a:tr>
              <a:tr h="593240">
                <a:tc>
                  <a:txBody>
                    <a:bodyPr/>
                    <a:lstStyle/>
                    <a:p>
                      <a:r>
                        <a:rPr lang="en-GB" sz="3600" dirty="0" smtClean="0"/>
                        <a:t>T</a:t>
                      </a:r>
                      <a:endParaRPr lang="en-GB" sz="3600" dirty="0"/>
                    </a:p>
                  </a:txBody>
                  <a:tcPr/>
                </a:tc>
                <a:tc>
                  <a:txBody>
                    <a:bodyPr/>
                    <a:lstStyle/>
                    <a:p>
                      <a:r>
                        <a:rPr lang="en-GB" sz="3600" dirty="0" err="1" smtClean="0"/>
                        <a:t>imescale</a:t>
                      </a:r>
                      <a:endParaRPr lang="en-GB" sz="3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If you set yourself a deadline you are much more likely to achieve your goal.</a:t>
                      </a:r>
                      <a:endParaRPr lang="en-GB" sz="1600" b="0" dirty="0" smtClean="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4. Discuss your plan with others</a:t>
            </a:r>
            <a:endParaRPr lang="en-GB" dirty="0"/>
          </a:p>
        </p:txBody>
      </p:sp>
      <p:sp>
        <p:nvSpPr>
          <p:cNvPr id="3" name="Content Placeholder 2"/>
          <p:cNvSpPr>
            <a:spLocks noGrp="1"/>
          </p:cNvSpPr>
          <p:nvPr>
            <p:ph idx="1"/>
          </p:nvPr>
        </p:nvSpPr>
        <p:spPr/>
        <p:txBody>
          <a:bodyPr>
            <a:normAutofit lnSpcReduction="10000"/>
          </a:bodyPr>
          <a:lstStyle/>
          <a:p>
            <a:r>
              <a:rPr lang="en-GB" dirty="0" smtClean="0"/>
              <a:t>E.g. With your </a:t>
            </a:r>
            <a:r>
              <a:rPr lang="en-GB" dirty="0" smtClean="0"/>
              <a:t>employer, tutor or assessor. They may be able to offer support and </a:t>
            </a:r>
            <a:r>
              <a:rPr lang="en-GB" dirty="0" smtClean="0"/>
              <a:t>advice and be able to point you in the direction of a course/qualification that will meet your needs. </a:t>
            </a:r>
          </a:p>
          <a:p>
            <a:r>
              <a:rPr lang="en-GB" dirty="0" smtClean="0"/>
              <a:t>An </a:t>
            </a:r>
            <a:r>
              <a:rPr lang="en-GB" dirty="0" smtClean="0"/>
              <a:t>employer may, for example, be ready to pay for some training or have other suggestions as to how you might gain experience or knowledge. </a:t>
            </a:r>
            <a:endParaRPr lang="en-GB" dirty="0" smtClean="0"/>
          </a:p>
          <a:p>
            <a:r>
              <a:rPr lang="en-GB" dirty="0" smtClean="0"/>
              <a:t>In </a:t>
            </a:r>
            <a:r>
              <a:rPr lang="en-GB" dirty="0" smtClean="0"/>
              <a:t>some cases your personal development plan may be used as part of the staff review and appraisal process</a:t>
            </a:r>
            <a:r>
              <a:rPr lang="en-GB" smtClean="0"/>
              <a:t>. </a:t>
            </a:r>
            <a:r>
              <a:rPr lang="en-GB" smtClean="0"/>
              <a:t>.</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Implement the plan</a:t>
            </a:r>
            <a:endParaRPr lang="en-GB" dirty="0"/>
          </a:p>
        </p:txBody>
      </p:sp>
      <p:sp>
        <p:nvSpPr>
          <p:cNvPr id="3" name="Content Placeholder 2"/>
          <p:cNvSpPr>
            <a:spLocks noGrp="1"/>
          </p:cNvSpPr>
          <p:nvPr>
            <p:ph idx="1"/>
          </p:nvPr>
        </p:nvSpPr>
        <p:spPr/>
        <p:txBody>
          <a:bodyPr/>
          <a:lstStyle/>
          <a:p>
            <a:r>
              <a:rPr lang="en-GB" dirty="0" smtClean="0"/>
              <a:t>If your plan is realistic and you have taken time to do the necessary research, implementing it should be straight forward. </a:t>
            </a:r>
            <a:endParaRPr lang="en-GB" dirty="0" smtClean="0"/>
          </a:p>
          <a:p>
            <a:r>
              <a:rPr lang="en-GB" dirty="0" smtClean="0"/>
              <a:t>It </a:t>
            </a:r>
            <a:r>
              <a:rPr lang="en-GB" dirty="0" smtClean="0"/>
              <a:t>is, likely however that in the first few weeks you might need to revisit the plan. You might find that a course that you want to do is no longer available or that an opportunity to gain experience has not materialised. This may result in a change to the plan and a reordering of priorities.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203</TotalTime>
  <Words>676</Words>
  <Application>Microsoft Office PowerPoint</Application>
  <PresentationFormat>On-screen Show (4:3)</PresentationFormat>
  <Paragraphs>48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Personal development plan </vt:lpstr>
      <vt:lpstr>How to draw up and use a personal development plan</vt:lpstr>
      <vt:lpstr>There are six main steps in creating and using a personal development plan</vt:lpstr>
      <vt:lpstr>1. Consider your skills, experience, strengths and weaknesses.</vt:lpstr>
      <vt:lpstr>2. Decide which areas you should develop</vt:lpstr>
      <vt:lpstr>3. Create the plan</vt:lpstr>
      <vt:lpstr>S.M.A.R.T</vt:lpstr>
      <vt:lpstr>4. Discuss your plan with others</vt:lpstr>
      <vt:lpstr>5. Implement the plan</vt:lpstr>
      <vt:lpstr>6. Review your plan</vt:lpstr>
    </vt:vector>
  </TitlesOfParts>
  <Company>xxxxxxxxxx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development plan</dc:title>
  <dc:creator>morrste</dc:creator>
  <cp:lastModifiedBy>Angela</cp:lastModifiedBy>
  <cp:revision>15</cp:revision>
  <dcterms:created xsi:type="dcterms:W3CDTF">2011-11-14T17:07:34Z</dcterms:created>
  <dcterms:modified xsi:type="dcterms:W3CDTF">2012-10-07T08:16:04Z</dcterms:modified>
</cp:coreProperties>
</file>