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8" r:id="rId3"/>
    <p:sldId id="276" r:id="rId4"/>
    <p:sldId id="269" r:id="rId5"/>
    <p:sldId id="273" r:id="rId6"/>
    <p:sldId id="274" r:id="rId7"/>
    <p:sldId id="277" r:id="rId8"/>
    <p:sldId id="275" r:id="rId9"/>
    <p:sldId id="279" r:id="rId10"/>
    <p:sldId id="280" r:id="rId11"/>
    <p:sldId id="281"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561" autoAdjust="0"/>
  </p:normalViewPr>
  <p:slideViewPr>
    <p:cSldViewPr>
      <p:cViewPr varScale="1">
        <p:scale>
          <a:sx n="58" d="100"/>
          <a:sy n="58" d="100"/>
        </p:scale>
        <p:origin x="-18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052AB8-085E-4146-9D5D-49610EA0CF3D}" type="datetimeFigureOut">
              <a:rPr lang="en-GB" smtClean="0"/>
              <a:pPr/>
              <a:t>11/03/2013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016740-F31F-4090-A3FD-211B1BA8938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Kids should write a list</a:t>
            </a:r>
            <a:r>
              <a:rPr lang="en-GB" baseline="0" dirty="0" smtClean="0"/>
              <a:t> of items they are loyal to.  What creates this loyalty?  Ideas should include shop front displays, opinions of peers , advertising, sponsorship etc.</a:t>
            </a:r>
          </a:p>
          <a:p>
            <a:endParaRPr lang="en-GB" baseline="0" dirty="0" smtClean="0"/>
          </a:p>
          <a:p>
            <a:r>
              <a:rPr lang="en-GB" baseline="0" dirty="0" smtClean="0"/>
              <a:t>They are unlikely to say – their loyalty is down to their own opinion.  Shows in the formative years how influenced they are as consumers by media.  They are the biggest consumers of the media products – </a:t>
            </a:r>
            <a:r>
              <a:rPr lang="en-GB" baseline="0" dirty="0" err="1" smtClean="0"/>
              <a:t>tv</a:t>
            </a:r>
            <a:r>
              <a:rPr lang="en-GB" baseline="0" dirty="0" smtClean="0"/>
              <a:t>, cinema, magazines etc  so they have most exposure so most branding and </a:t>
            </a:r>
            <a:r>
              <a:rPr lang="en-GB" baseline="0" dirty="0" err="1" smtClean="0"/>
              <a:t>advertsing</a:t>
            </a:r>
            <a:r>
              <a:rPr lang="en-GB" baseline="0" dirty="0" smtClean="0"/>
              <a:t> is directed at them.  </a:t>
            </a:r>
          </a:p>
          <a:p>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Coca</a:t>
            </a:r>
            <a:r>
              <a:rPr lang="en-GB" baseline="0" dirty="0" smtClean="0"/>
              <a:t> Cola</a:t>
            </a:r>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Microsoft</a:t>
            </a:r>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Cadbury</a:t>
            </a:r>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Marks and Spencer</a:t>
            </a:r>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McCain (chips)</a:t>
            </a:r>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Tesco</a:t>
            </a:r>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016740-F31F-4090-A3FD-211B1BA89383}"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5DDB5-1202-4C35-8324-1DEE555E8D31}" type="datetimeFigureOut">
              <a:rPr lang="en-GB" smtClean="0"/>
              <a:pPr/>
              <a:t>11/03/2013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4E1FA7-9BFF-4373-9F02-8C97FA07FBA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5DDB5-1202-4C35-8324-1DEE555E8D31}" type="datetimeFigureOut">
              <a:rPr lang="en-GB" smtClean="0"/>
              <a:pPr/>
              <a:t>11/03/2013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E1FA7-9BFF-4373-9F02-8C97FA07FBA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hyperlink" Target="http://www.interbrand.com/en/best-global-brands/2012/Best-Global-Brands-2012-Brand-View.aspx" TargetMode="External"/><Relationship Id="rId7"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Branding</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branding is an association?</a:t>
            </a:r>
            <a:endParaRPr lang="en-GB" dirty="0"/>
          </a:p>
        </p:txBody>
      </p:sp>
      <p:pic>
        <p:nvPicPr>
          <p:cNvPr id="48130" name="Picture 2" descr="http://pinoytutorial.com/lifebytes/wp-content/uploads/2010/04/Tiger-Woods-Nike.jpg"/>
          <p:cNvPicPr>
            <a:picLocks noChangeAspect="1" noChangeArrowheads="1"/>
          </p:cNvPicPr>
          <p:nvPr/>
        </p:nvPicPr>
        <p:blipFill>
          <a:blip r:embed="rId3" cstate="print"/>
          <a:srcRect/>
          <a:stretch>
            <a:fillRect/>
          </a:stretch>
        </p:blipFill>
        <p:spPr bwMode="auto">
          <a:xfrm>
            <a:off x="899592" y="1628800"/>
            <a:ext cx="2857500" cy="3238501"/>
          </a:xfrm>
          <a:prstGeom prst="rect">
            <a:avLst/>
          </a:prstGeom>
          <a:noFill/>
        </p:spPr>
      </p:pic>
      <p:pic>
        <p:nvPicPr>
          <p:cNvPr id="48132" name="Picture 4" descr="http://www.therichest.org/wp-content/uploads/2011/01/rafael-nadal.jpg"/>
          <p:cNvPicPr>
            <a:picLocks noChangeAspect="1" noChangeArrowheads="1"/>
          </p:cNvPicPr>
          <p:nvPr/>
        </p:nvPicPr>
        <p:blipFill>
          <a:blip r:embed="rId4" cstate="print"/>
          <a:srcRect/>
          <a:stretch>
            <a:fillRect/>
          </a:stretch>
        </p:blipFill>
        <p:spPr bwMode="auto">
          <a:xfrm>
            <a:off x="3995936" y="1628800"/>
            <a:ext cx="4619625" cy="3238501"/>
          </a:xfrm>
          <a:prstGeom prst="rect">
            <a:avLst/>
          </a:prstGeom>
          <a:noFill/>
        </p:spPr>
      </p:pic>
      <p:sp>
        <p:nvSpPr>
          <p:cNvPr id="5" name="TextBox 4"/>
          <p:cNvSpPr txBox="1"/>
          <p:nvPr/>
        </p:nvSpPr>
        <p:spPr>
          <a:xfrm>
            <a:off x="1187624" y="5085184"/>
            <a:ext cx="6696744" cy="1569660"/>
          </a:xfrm>
          <a:prstGeom prst="rect">
            <a:avLst/>
          </a:prstGeom>
          <a:noFill/>
        </p:spPr>
        <p:txBody>
          <a:bodyPr wrap="square" rtlCol="0">
            <a:spAutoFit/>
          </a:bodyPr>
          <a:lstStyle/>
          <a:p>
            <a:pPr algn="ctr"/>
            <a:r>
              <a:rPr lang="en-GB" sz="2400" b="1" dirty="0" smtClean="0"/>
              <a:t>Sponsorship helps us (the consumer) associate a brand logo with being “top of your game”.</a:t>
            </a:r>
          </a:p>
          <a:p>
            <a:pPr algn="ctr"/>
            <a:r>
              <a:rPr lang="en-GB" sz="2400" b="1" dirty="0" smtClean="0"/>
              <a:t>We may buy these clothes because of this association.  After a while we become brand loyal.</a:t>
            </a:r>
            <a:endParaRPr lang="en-GB"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hlinkClick r:id="rId3"/>
              </a:rPr>
              <a:t>What are you brand loyal to?</a:t>
            </a:r>
            <a:endParaRPr lang="en-GB" dirty="0"/>
          </a:p>
        </p:txBody>
      </p:sp>
      <p:pic>
        <p:nvPicPr>
          <p:cNvPr id="52228" name="Picture 4" descr="http://www.inminds.com/img/logos/coca-cola-brands-uk.jpg"/>
          <p:cNvPicPr>
            <a:picLocks noChangeAspect="1" noChangeArrowheads="1"/>
          </p:cNvPicPr>
          <p:nvPr/>
        </p:nvPicPr>
        <p:blipFill>
          <a:blip r:embed="rId4" cstate="print"/>
          <a:srcRect/>
          <a:stretch>
            <a:fillRect/>
          </a:stretch>
        </p:blipFill>
        <p:spPr bwMode="auto">
          <a:xfrm>
            <a:off x="4572000" y="1340768"/>
            <a:ext cx="4355976" cy="3104890"/>
          </a:xfrm>
          <a:prstGeom prst="rect">
            <a:avLst/>
          </a:prstGeom>
          <a:noFill/>
        </p:spPr>
      </p:pic>
      <p:pic>
        <p:nvPicPr>
          <p:cNvPr id="52230" name="Picture 6" descr="http://surf-monkey.com/images/surf_clothing_brands_muza.jpg"/>
          <p:cNvPicPr>
            <a:picLocks noChangeAspect="1" noChangeArrowheads="1"/>
          </p:cNvPicPr>
          <p:nvPr/>
        </p:nvPicPr>
        <p:blipFill>
          <a:blip r:embed="rId5" cstate="print"/>
          <a:srcRect l="14319" b="10326"/>
          <a:stretch>
            <a:fillRect/>
          </a:stretch>
        </p:blipFill>
        <p:spPr bwMode="auto">
          <a:xfrm>
            <a:off x="395536" y="4581128"/>
            <a:ext cx="3951040" cy="1978003"/>
          </a:xfrm>
          <a:prstGeom prst="rect">
            <a:avLst/>
          </a:prstGeom>
          <a:noFill/>
        </p:spPr>
      </p:pic>
      <p:pic>
        <p:nvPicPr>
          <p:cNvPr id="52232" name="Picture 8" descr="http://i20.ebayimg.com/06/s/000/77/59/a289_1.JPG"/>
          <p:cNvPicPr>
            <a:picLocks noChangeAspect="1" noChangeArrowheads="1"/>
          </p:cNvPicPr>
          <p:nvPr/>
        </p:nvPicPr>
        <p:blipFill>
          <a:blip r:embed="rId6" cstate="print"/>
          <a:srcRect/>
          <a:stretch>
            <a:fillRect/>
          </a:stretch>
        </p:blipFill>
        <p:spPr bwMode="auto">
          <a:xfrm>
            <a:off x="0" y="1556792"/>
            <a:ext cx="4286986" cy="2736304"/>
          </a:xfrm>
          <a:prstGeom prst="rect">
            <a:avLst/>
          </a:prstGeom>
          <a:noFill/>
        </p:spPr>
      </p:pic>
      <p:sp>
        <p:nvSpPr>
          <p:cNvPr id="7" name="Rectangle 6"/>
          <p:cNvSpPr/>
          <p:nvPr/>
        </p:nvSpPr>
        <p:spPr>
          <a:xfrm>
            <a:off x="1763688" y="1484784"/>
            <a:ext cx="79208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234" name="Picture 10" descr="http://www.designerclothesonline.co.uk/wordpress/wp-content/uploads/2010/02/designer-clothes-animal-logos.jpg"/>
          <p:cNvPicPr>
            <a:picLocks noChangeAspect="1" noChangeArrowheads="1"/>
          </p:cNvPicPr>
          <p:nvPr/>
        </p:nvPicPr>
        <p:blipFill>
          <a:blip r:embed="rId7" cstate="print"/>
          <a:srcRect/>
          <a:stretch>
            <a:fillRect/>
          </a:stretch>
        </p:blipFill>
        <p:spPr bwMode="auto">
          <a:xfrm>
            <a:off x="4716016" y="4293096"/>
            <a:ext cx="4104456" cy="256490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CA6OK30P.jpg"/>
          <p:cNvPicPr>
            <a:picLocks noGrp="1" noChangeAspect="1"/>
          </p:cNvPicPr>
          <p:nvPr>
            <p:ph idx="4294967295"/>
          </p:nvPr>
        </p:nvPicPr>
        <p:blipFill>
          <a:blip r:embed="rId2" cstate="print"/>
          <a:stretch>
            <a:fillRect/>
          </a:stretch>
        </p:blipFill>
        <p:spPr>
          <a:xfrm>
            <a:off x="539552" y="908720"/>
            <a:ext cx="4217611" cy="4608512"/>
          </a:xfrm>
        </p:spPr>
      </p:pic>
      <p:sp>
        <p:nvSpPr>
          <p:cNvPr id="6" name="TextBox 5"/>
          <p:cNvSpPr txBox="1"/>
          <p:nvPr/>
        </p:nvSpPr>
        <p:spPr>
          <a:xfrm>
            <a:off x="5148064" y="1484784"/>
            <a:ext cx="3456384" cy="4401205"/>
          </a:xfrm>
          <a:prstGeom prst="rect">
            <a:avLst/>
          </a:prstGeom>
          <a:noFill/>
        </p:spPr>
        <p:txBody>
          <a:bodyPr wrap="square" rtlCol="0">
            <a:spAutoFit/>
          </a:bodyPr>
          <a:lstStyle/>
          <a:p>
            <a:r>
              <a:rPr lang="en-GB" sz="4000" dirty="0" smtClean="0"/>
              <a:t>What was the last advert that you saw?</a:t>
            </a:r>
          </a:p>
          <a:p>
            <a:endParaRPr lang="en-GB" sz="4000" dirty="0"/>
          </a:p>
          <a:p>
            <a:r>
              <a:rPr lang="en-GB" sz="4000" dirty="0" smtClean="0"/>
              <a:t>What product or service was it for</a:t>
            </a:r>
            <a:r>
              <a:rPr lang="en-GB" sz="3200" dirty="0" smtClean="0"/>
              <a:t>?</a:t>
            </a:r>
            <a:endParaRPr lang="en-GB"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Branding</a:t>
            </a:r>
            <a:endParaRPr lang="en-GB" dirty="0"/>
          </a:p>
        </p:txBody>
      </p:sp>
      <p:sp>
        <p:nvSpPr>
          <p:cNvPr id="3" name="Content Placeholder 2"/>
          <p:cNvSpPr>
            <a:spLocks noGrp="1"/>
          </p:cNvSpPr>
          <p:nvPr>
            <p:ph idx="1"/>
          </p:nvPr>
        </p:nvSpPr>
        <p:spPr>
          <a:xfrm>
            <a:off x="457200" y="1600200"/>
            <a:ext cx="5915000" cy="4525963"/>
          </a:xfrm>
        </p:spPr>
        <p:txBody>
          <a:bodyPr>
            <a:normAutofit fontScale="92500" lnSpcReduction="20000"/>
          </a:bodyPr>
          <a:lstStyle/>
          <a:p>
            <a:r>
              <a:rPr lang="en-GB" dirty="0" smtClean="0"/>
              <a:t>You know more about branding than you think!</a:t>
            </a:r>
          </a:p>
          <a:p>
            <a:r>
              <a:rPr lang="en-GB" dirty="0" smtClean="0"/>
              <a:t>How many brands are you wearing (or in your bag) do you have right now?</a:t>
            </a:r>
          </a:p>
          <a:p>
            <a:r>
              <a:rPr lang="en-GB" dirty="0" smtClean="0"/>
              <a:t>Who is most brand loyal person in the class?</a:t>
            </a:r>
          </a:p>
          <a:p>
            <a:r>
              <a:rPr lang="en-GB" dirty="0" smtClean="0"/>
              <a:t>What creates brand loyalty?</a:t>
            </a:r>
          </a:p>
          <a:p>
            <a:r>
              <a:rPr lang="en-GB" dirty="0" smtClean="0"/>
              <a:t>Would you eat ASDA Ketchup if there was also Heinz on the table?</a:t>
            </a:r>
            <a:endParaRPr lang="en-GB" dirty="0"/>
          </a:p>
        </p:txBody>
      </p:sp>
      <p:pic>
        <p:nvPicPr>
          <p:cNvPr id="46082" name="Picture 2" descr="http://static2.beanscdn.co.uk/modules/ems-v2/article/images/ketchup_31p.jpeg.jpeg"/>
          <p:cNvPicPr>
            <a:picLocks noChangeAspect="1" noChangeArrowheads="1"/>
          </p:cNvPicPr>
          <p:nvPr/>
        </p:nvPicPr>
        <p:blipFill>
          <a:blip r:embed="rId2" cstate="print"/>
          <a:srcRect l="29551" r="31205"/>
          <a:stretch>
            <a:fillRect/>
          </a:stretch>
        </p:blipFill>
        <p:spPr bwMode="auto">
          <a:xfrm>
            <a:off x="6732240" y="1700808"/>
            <a:ext cx="1584176" cy="403666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brand is this?</a:t>
            </a:r>
            <a:endParaRPr lang="en-GB" dirty="0"/>
          </a:p>
        </p:txBody>
      </p:sp>
      <p:pic>
        <p:nvPicPr>
          <p:cNvPr id="19458" name="Picture 2" descr="http://www.surfdome.com/vlogos/12.png"/>
          <p:cNvPicPr>
            <a:picLocks noChangeAspect="1" noChangeArrowheads="1"/>
          </p:cNvPicPr>
          <p:nvPr/>
        </p:nvPicPr>
        <p:blipFill>
          <a:blip r:embed="rId3" cstate="print"/>
          <a:srcRect l="26732" t="21782" r="39680" b="44951"/>
          <a:stretch>
            <a:fillRect/>
          </a:stretch>
        </p:blipFill>
        <p:spPr bwMode="auto">
          <a:xfrm>
            <a:off x="2843808" y="2564904"/>
            <a:ext cx="3024336" cy="18722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brand is this?</a:t>
            </a:r>
            <a:endParaRPr lang="en-GB" dirty="0"/>
          </a:p>
        </p:txBody>
      </p:sp>
      <p:pic>
        <p:nvPicPr>
          <p:cNvPr id="9218" name="Picture 2" descr="http://www.design-and-engineering-services.com/wp-content/blogs.dir/1/files/branding-survey/microsoft_logo.01.jpg"/>
          <p:cNvPicPr>
            <a:picLocks noChangeAspect="1" noChangeArrowheads="1"/>
          </p:cNvPicPr>
          <p:nvPr/>
        </p:nvPicPr>
        <p:blipFill>
          <a:blip r:embed="rId3" cstate="print"/>
          <a:srcRect r="42881" b="74800"/>
          <a:stretch>
            <a:fillRect/>
          </a:stretch>
        </p:blipFill>
        <p:spPr bwMode="auto">
          <a:xfrm>
            <a:off x="0" y="2060848"/>
            <a:ext cx="5712635" cy="201622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brand is this?</a:t>
            </a:r>
            <a:endParaRPr lang="en-GB" dirty="0"/>
          </a:p>
        </p:txBody>
      </p:sp>
      <p:pic>
        <p:nvPicPr>
          <p:cNvPr id="15362" name="Picture 2" descr="Intel"/>
          <p:cNvPicPr>
            <a:picLocks noChangeAspect="1" noChangeArrowheads="1"/>
          </p:cNvPicPr>
          <p:nvPr/>
        </p:nvPicPr>
        <p:blipFill>
          <a:blip r:embed="rId3" cstate="print"/>
          <a:srcRect l="6093" t="40977" r="69536"/>
          <a:stretch>
            <a:fillRect/>
          </a:stretch>
        </p:blipFill>
        <p:spPr bwMode="auto">
          <a:xfrm>
            <a:off x="3491880" y="2348880"/>
            <a:ext cx="2304256" cy="295437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brand is this?</a:t>
            </a:r>
            <a:endParaRPr lang="en-GB" dirty="0"/>
          </a:p>
        </p:txBody>
      </p:sp>
      <p:pic>
        <p:nvPicPr>
          <p:cNvPr id="3" name="Picture 2" descr="Title-01"/>
          <p:cNvPicPr>
            <a:picLocks noChangeAspect="1" noChangeArrowheads="1"/>
          </p:cNvPicPr>
          <p:nvPr/>
        </p:nvPicPr>
        <p:blipFill>
          <a:blip r:embed="rId3" cstate="print"/>
          <a:srcRect t="75676" r="90599"/>
          <a:stretch>
            <a:fillRect/>
          </a:stretch>
        </p:blipFill>
        <p:spPr bwMode="auto">
          <a:xfrm>
            <a:off x="1403648" y="2276872"/>
            <a:ext cx="3240361" cy="3645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brand is this?</a:t>
            </a:r>
            <a:endParaRPr lang="en-GB" dirty="0"/>
          </a:p>
        </p:txBody>
      </p:sp>
      <p:pic>
        <p:nvPicPr>
          <p:cNvPr id="43010" name="Picture 2" descr="http://www.redtractor.org.uk/site/REDT/UploadedResources/rt_brand_logos.gif"/>
          <p:cNvPicPr>
            <a:picLocks noChangeAspect="1" noChangeArrowheads="1"/>
          </p:cNvPicPr>
          <p:nvPr/>
        </p:nvPicPr>
        <p:blipFill>
          <a:blip r:embed="rId3" cstate="print"/>
          <a:srcRect l="64670" t="12696" r="4534" b="70353"/>
          <a:stretch>
            <a:fillRect/>
          </a:stretch>
        </p:blipFill>
        <p:spPr bwMode="auto">
          <a:xfrm>
            <a:off x="2627784" y="2060848"/>
            <a:ext cx="3816424" cy="192280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brand is this?</a:t>
            </a:r>
            <a:endParaRPr lang="en-GB" dirty="0"/>
          </a:p>
        </p:txBody>
      </p:sp>
      <p:pic>
        <p:nvPicPr>
          <p:cNvPr id="3" name="Picture 2" descr="http://www.redtractor.org.uk/site/REDT/UploadedResources/rt_brand_logos.gif"/>
          <p:cNvPicPr>
            <a:picLocks noChangeAspect="1" noChangeArrowheads="1"/>
          </p:cNvPicPr>
          <p:nvPr/>
        </p:nvPicPr>
        <p:blipFill>
          <a:blip r:embed="rId3" cstate="print"/>
          <a:srcRect t="29647" r="76005" b="56282"/>
          <a:stretch>
            <a:fillRect/>
          </a:stretch>
        </p:blipFill>
        <p:spPr bwMode="auto">
          <a:xfrm>
            <a:off x="1331640" y="2492896"/>
            <a:ext cx="5740066" cy="129614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branding? (according to Business link the govt website)</a:t>
            </a:r>
            <a:endParaRPr lang="en-GB" dirty="0"/>
          </a:p>
        </p:txBody>
      </p:sp>
      <p:sp>
        <p:nvSpPr>
          <p:cNvPr id="3" name="Rectangle 2"/>
          <p:cNvSpPr/>
          <p:nvPr/>
        </p:nvSpPr>
        <p:spPr>
          <a:xfrm>
            <a:off x="467544" y="1844824"/>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GB" b="1" dirty="0" smtClean="0"/>
              <a:t>Branding is a way of clearly highlighting what makes your product or service different to, and more attractive than, your competitors'. Business Link</a:t>
            </a:r>
            <a:endParaRPr lang="en-GB" b="1" dirty="0"/>
          </a:p>
        </p:txBody>
      </p:sp>
      <p:sp>
        <p:nvSpPr>
          <p:cNvPr id="4" name="Rectangle 3"/>
          <p:cNvSpPr/>
          <p:nvPr/>
        </p:nvSpPr>
        <p:spPr>
          <a:xfrm>
            <a:off x="4139952" y="2852936"/>
            <a:ext cx="4572000" cy="3139321"/>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r>
              <a:rPr lang="en-GB" b="1" dirty="0" smtClean="0"/>
              <a:t>A brand goes much deeper than just your company logo. You could define a brand as a set of associations that an existing or potential customer has of a company, product, service or individual. These associations can be the result of your own efforts and actively promoted through marketing and corporate identity. Branding also reflects your customers' experiences of your business and affects every interaction you have with your customers and suppliers.</a:t>
            </a:r>
            <a:endParaRPr lang="en-GB" b="1" dirty="0"/>
          </a:p>
        </p:txBody>
      </p:sp>
      <p:sp>
        <p:nvSpPr>
          <p:cNvPr id="5" name="Rectangle 4"/>
          <p:cNvSpPr/>
          <p:nvPr/>
        </p:nvSpPr>
        <p:spPr>
          <a:xfrm>
            <a:off x="323528" y="3645024"/>
            <a:ext cx="3131840"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b="1" dirty="0" smtClean="0"/>
              <a:t>The intelligent use of design, advertising, marketing, service proposition, and corporate culture can all help to generate associations in people's minds that will benefit your business.</a:t>
            </a:r>
          </a:p>
          <a:p>
            <a:r>
              <a:rPr lang="en-GB" b="1" dirty="0" smtClean="0"/>
              <a:t>Branding is your attempt to harness these associations to help your business perform better.</a:t>
            </a:r>
            <a:endParaRPr lang="en-GB"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434</Words>
  <Application>Microsoft Office PowerPoint</Application>
  <PresentationFormat>On-screen Show (4:3)</PresentationFormat>
  <Paragraphs>44</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Branding</vt:lpstr>
      <vt:lpstr>Branding</vt:lpstr>
      <vt:lpstr>What brand is this?</vt:lpstr>
      <vt:lpstr>What brand is this?</vt:lpstr>
      <vt:lpstr>What brand is this?</vt:lpstr>
      <vt:lpstr>What brand is this?</vt:lpstr>
      <vt:lpstr>What brand is this?</vt:lpstr>
      <vt:lpstr>What brand is this?</vt:lpstr>
      <vt:lpstr>What is branding? (according to Business link the govt website)</vt:lpstr>
      <vt:lpstr>So branding is an association?</vt:lpstr>
      <vt:lpstr>What are you brand loyal to?</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and branding</dc:title>
  <dc:creator>Mrs Hilton</dc:creator>
  <cp:lastModifiedBy>daviand2</cp:lastModifiedBy>
  <cp:revision>36</cp:revision>
  <dcterms:created xsi:type="dcterms:W3CDTF">2011-03-05T19:01:11Z</dcterms:created>
  <dcterms:modified xsi:type="dcterms:W3CDTF">2013-03-11T09:53:17Z</dcterms:modified>
</cp:coreProperties>
</file>