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0126F-04C4-440B-A333-39F8469FE90D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70572-1A67-4CD2-A574-A1F5A200D3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4A5F8-DB89-4893-B480-EF452C3F2F76}" type="datetimeFigureOut">
              <a:rPr lang="en-GB" smtClean="0"/>
              <a:t>07/10/2010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7CC43-4AA4-4144-BB97-BB5BDBA4CF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7CC43-4AA4-4144-BB97-BB5BDBA4CF48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44CD4F-3AC1-486A-88E0-3E279BA61018}" type="datetimeFigureOut">
              <a:rPr lang="en-GB" smtClean="0"/>
              <a:pPr/>
              <a:t>07/10/2010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BE37B9-8B32-4C61-990A-E61564E7BA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PRE DISPOSING FACTORS</a:t>
            </a:r>
            <a:br>
              <a:rPr lang="en-GB" dirty="0" smtClean="0"/>
            </a:br>
            <a:r>
              <a:rPr lang="en-GB" dirty="0" smtClean="0"/>
              <a:t>TO ABUSE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 of this lesson is to gain knowledge in what pre-disposing factors to abuse are.</a:t>
            </a:r>
          </a:p>
          <a:p>
            <a:endParaRPr lang="en-GB" dirty="0" smtClean="0"/>
          </a:p>
          <a:p>
            <a:r>
              <a:rPr lang="en-GB" dirty="0" smtClean="0"/>
              <a:t>By the end of the lesson you should be able to:</a:t>
            </a:r>
          </a:p>
          <a:p>
            <a:r>
              <a:rPr lang="en-GB" dirty="0" smtClean="0"/>
              <a:t>Describe 4 family types</a:t>
            </a:r>
          </a:p>
          <a:p>
            <a:r>
              <a:rPr lang="en-GB" dirty="0" smtClean="0"/>
              <a:t>List 3 social factors that can lead to abuse</a:t>
            </a:r>
          </a:p>
          <a:p>
            <a:r>
              <a:rPr lang="en-GB" dirty="0" smtClean="0"/>
              <a:t>Name 3 pre-disposing factors that can lead a parent to abusing a child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&amp; Objectives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4 Family types</a:t>
            </a:r>
          </a:p>
          <a:p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Nuclear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Reconstituted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Extended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v"/>
            </a:pPr>
            <a:r>
              <a:rPr lang="en-GB" dirty="0" smtClean="0"/>
              <a:t>Lone Parent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any type of family there are certain factors that need to take place…….</a:t>
            </a:r>
          </a:p>
          <a:p>
            <a:r>
              <a:rPr lang="en-GB" dirty="0" smtClean="0"/>
              <a:t>Children should be..</a:t>
            </a:r>
          </a:p>
          <a:p>
            <a:r>
              <a:rPr lang="en-GB" dirty="0" smtClean="0"/>
              <a:t>Fed</a:t>
            </a:r>
          </a:p>
          <a:p>
            <a:r>
              <a:rPr lang="en-GB" dirty="0" smtClean="0"/>
              <a:t>Clothed</a:t>
            </a:r>
          </a:p>
          <a:p>
            <a:r>
              <a:rPr lang="en-GB" dirty="0" smtClean="0"/>
              <a:t>Sheltered</a:t>
            </a:r>
          </a:p>
          <a:p>
            <a:r>
              <a:rPr lang="en-GB" dirty="0" smtClean="0"/>
              <a:t>Loved</a:t>
            </a:r>
          </a:p>
          <a:p>
            <a:r>
              <a:rPr lang="en-GB" dirty="0" smtClean="0"/>
              <a:t>Protected</a:t>
            </a:r>
          </a:p>
          <a:p>
            <a:r>
              <a:rPr lang="en-GB" dirty="0" smtClean="0"/>
              <a:t>Given opportunities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missing?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child could become vulnerable to abuse.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There is no single cause of child abuse and each family has different values and ways of nurturing the care of a child.</a:t>
            </a:r>
          </a:p>
          <a:p>
            <a:r>
              <a:rPr lang="en-GB" dirty="0" smtClean="0"/>
              <a:t>But the absence of one or more of the fundamental factors may be a RISK factor to abuse/neglect.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Without these factors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factors may increase a child’s vulnerability to abuse:</a:t>
            </a:r>
          </a:p>
          <a:p>
            <a:r>
              <a:rPr lang="en-GB" dirty="0" smtClean="0"/>
              <a:t>Illness</a:t>
            </a:r>
          </a:p>
          <a:p>
            <a:r>
              <a:rPr lang="en-GB" dirty="0" smtClean="0"/>
              <a:t>Disability</a:t>
            </a:r>
          </a:p>
          <a:p>
            <a:r>
              <a:rPr lang="en-GB" dirty="0" smtClean="0"/>
              <a:t>Social Isolation</a:t>
            </a:r>
          </a:p>
          <a:p>
            <a:r>
              <a:rPr lang="en-GB" dirty="0" smtClean="0"/>
              <a:t>Poverty</a:t>
            </a:r>
          </a:p>
          <a:p>
            <a:r>
              <a:rPr lang="en-GB" dirty="0" smtClean="0"/>
              <a:t>Substance misuse</a:t>
            </a:r>
          </a:p>
          <a:p>
            <a:r>
              <a:rPr lang="en-GB" dirty="0" smtClean="0"/>
              <a:t>Depression</a:t>
            </a:r>
          </a:p>
          <a:p>
            <a:r>
              <a:rPr lang="en-GB" dirty="0" smtClean="0"/>
              <a:t>Education/upbringing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abuse and neglect takes place within the home</a:t>
            </a:r>
          </a:p>
          <a:p>
            <a:r>
              <a:rPr lang="en-GB" dirty="0" smtClean="0"/>
              <a:t>Can you think of reasons why a parent/carer might abuse a child</a:t>
            </a:r>
          </a:p>
          <a:p>
            <a:endParaRPr lang="en-GB" dirty="0" smtClean="0"/>
          </a:p>
          <a:p>
            <a:r>
              <a:rPr lang="en-GB" dirty="0" smtClean="0"/>
              <a:t>In small groups list reason why abuse takes place.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 abusers are strangers…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Parents abused themselves</a:t>
            </a:r>
          </a:p>
          <a:p>
            <a:r>
              <a:rPr lang="en-GB" dirty="0" smtClean="0"/>
              <a:t>Young parents/lack of education</a:t>
            </a:r>
          </a:p>
          <a:p>
            <a:r>
              <a:rPr lang="en-GB" dirty="0" smtClean="0"/>
              <a:t>Poverty</a:t>
            </a:r>
          </a:p>
          <a:p>
            <a:r>
              <a:rPr lang="en-GB" dirty="0" smtClean="0"/>
              <a:t>Poor housing</a:t>
            </a:r>
          </a:p>
          <a:p>
            <a:r>
              <a:rPr lang="en-GB" dirty="0" smtClean="0"/>
              <a:t>Unemployment/redundancy</a:t>
            </a:r>
          </a:p>
          <a:p>
            <a:r>
              <a:rPr lang="en-GB" dirty="0" smtClean="0"/>
              <a:t>Low self esteem</a:t>
            </a:r>
          </a:p>
          <a:p>
            <a:r>
              <a:rPr lang="en-GB" dirty="0" smtClean="0"/>
              <a:t>Substance misuse</a:t>
            </a:r>
          </a:p>
          <a:p>
            <a:r>
              <a:rPr lang="en-GB" dirty="0" smtClean="0"/>
              <a:t>Mental health</a:t>
            </a:r>
          </a:p>
          <a:p>
            <a:r>
              <a:rPr lang="en-GB" dirty="0" smtClean="0"/>
              <a:t>New relationship</a:t>
            </a:r>
          </a:p>
          <a:p>
            <a:r>
              <a:rPr lang="en-GB" dirty="0" smtClean="0"/>
              <a:t>Unwanted pregnancy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4 family types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List 3 social factors that can lead to abuse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Name 3 pre-disposing factors that can lead a parent to abusing a child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Recap…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261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PRE DISPOSING FACTORS TO ABUSE</vt:lpstr>
      <vt:lpstr>Aims &amp; Objectives</vt:lpstr>
      <vt:lpstr>FAMILY</vt:lpstr>
      <vt:lpstr>What is missing?</vt:lpstr>
      <vt:lpstr>Without these factors</vt:lpstr>
      <vt:lpstr>Risk Factors</vt:lpstr>
      <vt:lpstr>All abusers are strangers…</vt:lpstr>
      <vt:lpstr>Slide 8</vt:lpstr>
      <vt:lpstr>Recap…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DISPOSING FACTORS TO ABUSE</dc:title>
  <dc:creator>Dell OptiPlex GX520</dc:creator>
  <cp:lastModifiedBy>Dell OptiPlex GX520</cp:lastModifiedBy>
  <cp:revision>8</cp:revision>
  <dcterms:created xsi:type="dcterms:W3CDTF">2010-10-07T07:40:46Z</dcterms:created>
  <dcterms:modified xsi:type="dcterms:W3CDTF">2010-10-07T09:33:18Z</dcterms:modified>
</cp:coreProperties>
</file>