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Theoretic models of child </a:t>
            </a:r>
            <a:r>
              <a:rPr lang="en-GB" dirty="0" smtClean="0"/>
              <a:t>abuse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feminist model looks at the aspect of male dominance over women. The theory looks at the role of a women and how they are they main carers of children, which make it very stereotypical.</a:t>
            </a:r>
          </a:p>
          <a:p>
            <a:r>
              <a:rPr lang="en-GB" sz="2400" dirty="0" smtClean="0"/>
              <a:t>The theory looks at how women and children are offended against and ignores the offences perpetrated by women.</a:t>
            </a:r>
          </a:p>
          <a:p>
            <a:r>
              <a:rPr lang="en-GB" sz="2400" dirty="0" smtClean="0"/>
              <a:t>Many people find it unbelievable that women with their maternal nature could abuse childre</a:t>
            </a:r>
            <a:r>
              <a:rPr lang="en-GB" sz="2400" dirty="0" smtClean="0"/>
              <a:t>n.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The theory believes that men are naturally more violent and capable of abuse.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Feminist model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social learning theory or sociological model links abuse to the social environment.</a:t>
            </a:r>
          </a:p>
          <a:p>
            <a:r>
              <a:rPr lang="en-GB" dirty="0" smtClean="0"/>
              <a:t>This includes poverty, unemployment, mental disorders, substance abuse, parenting skills.</a:t>
            </a:r>
          </a:p>
          <a:p>
            <a:r>
              <a:rPr lang="en-GB" dirty="0" smtClean="0"/>
              <a:t>Children who witness violence are more likely to be violent themselves. A child who has been abused believes to is normal.</a:t>
            </a:r>
          </a:p>
          <a:p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Bandura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Bobo</a:t>
            </a:r>
            <a:r>
              <a:rPr lang="en-GB" dirty="0" smtClean="0">
                <a:solidFill>
                  <a:srgbClr val="FF0000"/>
                </a:solidFill>
              </a:rPr>
              <a:t> doll you tube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</a:t>
            </a:r>
            <a:r>
              <a:rPr lang="en-GB" dirty="0" smtClean="0"/>
              <a:t>learning Theory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medical model of abuse was discovered by Kemp and Kemp in their theory “Battered Child Syndrome. The two psychologists believe  that abusers suffer from a medical condition which needs a cure. They also believe abuse is an underlying psychological condition.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 some cases it is believed that there a potential for an ongoing cycle of abuse, from the abuse parents unable to parent properly which leads to the children becoming abusers.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</a:t>
            </a:r>
            <a:r>
              <a:rPr lang="en-GB" dirty="0" smtClean="0"/>
              <a:t>model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psychological model links abuse to the abusers pervious life experience. It includes the abusers own upbringing, role models the abuser had. </a:t>
            </a:r>
          </a:p>
          <a:p>
            <a:r>
              <a:rPr lang="en-GB" dirty="0" smtClean="0"/>
              <a:t>It looks at the effects of the attachment process of the abusers parents and children. </a:t>
            </a:r>
          </a:p>
          <a:p>
            <a:r>
              <a:rPr lang="en-GB" dirty="0" smtClean="0"/>
              <a:t>This model recognises that the abusers ability to care for children appropriately through lack of understanding.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model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294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Theoretic models of child abuse</vt:lpstr>
      <vt:lpstr>Feminist model</vt:lpstr>
      <vt:lpstr>Social learning Theory</vt:lpstr>
      <vt:lpstr>Medical model</vt:lpstr>
      <vt:lpstr>Psychological model</vt:lpstr>
      <vt:lpstr>Slide 6</vt:lpstr>
      <vt:lpstr>Slide 7</vt:lpstr>
    </vt:vector>
  </TitlesOfParts>
  <Company>NPTC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 models of child absue</dc:title>
  <dc:creator>gregsus</dc:creator>
  <cp:lastModifiedBy>sue</cp:lastModifiedBy>
  <cp:revision>10</cp:revision>
  <dcterms:created xsi:type="dcterms:W3CDTF">2013-09-12T12:47:02Z</dcterms:created>
  <dcterms:modified xsi:type="dcterms:W3CDTF">2013-09-22T18:25:32Z</dcterms:modified>
</cp:coreProperties>
</file>