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1"/>
  </p:handout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0" r:id="rId34"/>
    <p:sldId id="288" r:id="rId35"/>
    <p:sldId id="289" r:id="rId36"/>
    <p:sldId id="291" r:id="rId37"/>
    <p:sldId id="292" r:id="rId38"/>
    <p:sldId id="293" r:id="rId39"/>
    <p:sldId id="294" r:id="rId40"/>
    <p:sldId id="295" r:id="rId41"/>
    <p:sldId id="296" r:id="rId42"/>
    <p:sldId id="297" r:id="rId43"/>
    <p:sldId id="298" r:id="rId44"/>
    <p:sldId id="299" r:id="rId45"/>
    <p:sldId id="301" r:id="rId46"/>
    <p:sldId id="300" r:id="rId47"/>
    <p:sldId id="302" r:id="rId48"/>
    <p:sldId id="303" r:id="rId49"/>
    <p:sldId id="304" r:id="rId50"/>
  </p:sldIdLst>
  <p:sldSz cx="9144000" cy="6858000" type="screen4x3"/>
  <p:notesSz cx="6854825" cy="9664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A87F1F-C4E3-4630-97E9-74C22FD21BF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3F3623EF-8AA4-494E-B6E3-D72998272F79}">
      <dgm:prSet phldrT="[Text]"/>
      <dgm:spPr/>
      <dgm:t>
        <a:bodyPr/>
        <a:lstStyle/>
        <a:p>
          <a:r>
            <a:rPr lang="en-GB" dirty="0" smtClean="0"/>
            <a:t>The local community</a:t>
          </a:r>
          <a:endParaRPr lang="en-GB" dirty="0"/>
        </a:p>
      </dgm:t>
    </dgm:pt>
    <dgm:pt modelId="{84F9F78C-767C-4404-BEF3-F6226EEDD221}" type="parTrans" cxnId="{526ADF12-51FE-4AEA-B577-B3C81C438D75}">
      <dgm:prSet/>
      <dgm:spPr/>
      <dgm:t>
        <a:bodyPr/>
        <a:lstStyle/>
        <a:p>
          <a:endParaRPr lang="en-GB"/>
        </a:p>
      </dgm:t>
    </dgm:pt>
    <dgm:pt modelId="{8768670F-EDD5-4B4B-BC98-F05B07791EB4}" type="sibTrans" cxnId="{526ADF12-51FE-4AEA-B577-B3C81C438D75}">
      <dgm:prSet/>
      <dgm:spPr/>
      <dgm:t>
        <a:bodyPr/>
        <a:lstStyle/>
        <a:p>
          <a:endParaRPr lang="en-GB"/>
        </a:p>
      </dgm:t>
    </dgm:pt>
    <dgm:pt modelId="{532D9F98-8BE5-4EB3-BE66-33CCF39B8B4A}">
      <dgm:prSet phldrT="[Text]"/>
      <dgm:spPr/>
      <dgm:t>
        <a:bodyPr/>
        <a:lstStyle/>
        <a:p>
          <a:r>
            <a:rPr lang="en-GB" dirty="0" smtClean="0"/>
            <a:t>The</a:t>
          </a:r>
        </a:p>
        <a:p>
          <a:r>
            <a:rPr lang="en-GB" dirty="0" smtClean="0"/>
            <a:t>Environment</a:t>
          </a:r>
          <a:endParaRPr lang="en-GB" dirty="0"/>
        </a:p>
      </dgm:t>
    </dgm:pt>
    <dgm:pt modelId="{3CC89F7E-0066-461F-BA40-F816147A16DA}" type="parTrans" cxnId="{82E34475-6B2F-4C66-B1EA-04CBE3A64755}">
      <dgm:prSet/>
      <dgm:spPr/>
      <dgm:t>
        <a:bodyPr/>
        <a:lstStyle/>
        <a:p>
          <a:endParaRPr lang="en-GB"/>
        </a:p>
      </dgm:t>
    </dgm:pt>
    <dgm:pt modelId="{8B460A42-A9FD-4172-BBE6-8711A75F6AE4}" type="sibTrans" cxnId="{82E34475-6B2F-4C66-B1EA-04CBE3A64755}">
      <dgm:prSet/>
      <dgm:spPr/>
      <dgm:t>
        <a:bodyPr/>
        <a:lstStyle/>
        <a:p>
          <a:endParaRPr lang="en-GB"/>
        </a:p>
      </dgm:t>
    </dgm:pt>
    <dgm:pt modelId="{475B4916-0548-4F5F-A73E-31F7EA0A1A56}">
      <dgm:prSet phldrT="[Text]"/>
      <dgm:spPr/>
      <dgm:t>
        <a:bodyPr/>
        <a:lstStyle/>
        <a:p>
          <a:r>
            <a:rPr lang="en-GB" dirty="0" smtClean="0"/>
            <a:t>Small Holding Farmers</a:t>
          </a:r>
          <a:endParaRPr lang="en-GB" dirty="0"/>
        </a:p>
      </dgm:t>
    </dgm:pt>
    <dgm:pt modelId="{59FF43FA-FCAE-43C0-B7E9-09696BF51666}" type="parTrans" cxnId="{D81F9DDC-E78C-4F96-AC3C-834BAE1921E8}">
      <dgm:prSet/>
      <dgm:spPr/>
      <dgm:t>
        <a:bodyPr/>
        <a:lstStyle/>
        <a:p>
          <a:endParaRPr lang="en-GB"/>
        </a:p>
      </dgm:t>
    </dgm:pt>
    <dgm:pt modelId="{AEFC2B66-D96D-4008-975D-AB4C4FE15A87}" type="sibTrans" cxnId="{D81F9DDC-E78C-4F96-AC3C-834BAE1921E8}">
      <dgm:prSet/>
      <dgm:spPr/>
      <dgm:t>
        <a:bodyPr/>
        <a:lstStyle/>
        <a:p>
          <a:endParaRPr lang="en-GB"/>
        </a:p>
      </dgm:t>
    </dgm:pt>
    <dgm:pt modelId="{94F19F7F-8260-4D75-8B4A-70B3F4DA40CD}" type="pres">
      <dgm:prSet presAssocID="{D9A87F1F-C4E3-4630-97E9-74C22FD21BF4}" presName="cycle" presStyleCnt="0">
        <dgm:presLayoutVars>
          <dgm:dir/>
          <dgm:resizeHandles val="exact"/>
        </dgm:presLayoutVars>
      </dgm:prSet>
      <dgm:spPr/>
      <dgm:t>
        <a:bodyPr/>
        <a:lstStyle/>
        <a:p>
          <a:endParaRPr lang="en-GB"/>
        </a:p>
      </dgm:t>
    </dgm:pt>
    <dgm:pt modelId="{4BCC487F-FEEE-4A67-A886-946460DB40A9}" type="pres">
      <dgm:prSet presAssocID="{3F3623EF-8AA4-494E-B6E3-D72998272F79}" presName="dummy" presStyleCnt="0"/>
      <dgm:spPr/>
    </dgm:pt>
    <dgm:pt modelId="{63A4472C-729F-4E06-A163-3316022A32FE}" type="pres">
      <dgm:prSet presAssocID="{3F3623EF-8AA4-494E-B6E3-D72998272F79}" presName="node" presStyleLbl="revTx" presStyleIdx="0" presStyleCnt="3">
        <dgm:presLayoutVars>
          <dgm:bulletEnabled val="1"/>
        </dgm:presLayoutVars>
      </dgm:prSet>
      <dgm:spPr/>
      <dgm:t>
        <a:bodyPr/>
        <a:lstStyle/>
        <a:p>
          <a:endParaRPr lang="en-GB"/>
        </a:p>
      </dgm:t>
    </dgm:pt>
    <dgm:pt modelId="{175ED640-4907-4309-8964-6456946321F0}" type="pres">
      <dgm:prSet presAssocID="{8768670F-EDD5-4B4B-BC98-F05B07791EB4}" presName="sibTrans" presStyleLbl="node1" presStyleIdx="0" presStyleCnt="3"/>
      <dgm:spPr/>
      <dgm:t>
        <a:bodyPr/>
        <a:lstStyle/>
        <a:p>
          <a:endParaRPr lang="en-GB"/>
        </a:p>
      </dgm:t>
    </dgm:pt>
    <dgm:pt modelId="{B0B74C8A-20DC-4AD0-AD79-E3E5ECB5AA2A}" type="pres">
      <dgm:prSet presAssocID="{532D9F98-8BE5-4EB3-BE66-33CCF39B8B4A}" presName="dummy" presStyleCnt="0"/>
      <dgm:spPr/>
    </dgm:pt>
    <dgm:pt modelId="{D7D36BD3-4AC7-4CD9-AAA8-B4CE47CFC510}" type="pres">
      <dgm:prSet presAssocID="{532D9F98-8BE5-4EB3-BE66-33CCF39B8B4A}" presName="node" presStyleLbl="revTx" presStyleIdx="1" presStyleCnt="3">
        <dgm:presLayoutVars>
          <dgm:bulletEnabled val="1"/>
        </dgm:presLayoutVars>
      </dgm:prSet>
      <dgm:spPr/>
      <dgm:t>
        <a:bodyPr/>
        <a:lstStyle/>
        <a:p>
          <a:endParaRPr lang="en-GB"/>
        </a:p>
      </dgm:t>
    </dgm:pt>
    <dgm:pt modelId="{AA49D2A6-DEB7-4F3C-991C-E7802FF1F5D6}" type="pres">
      <dgm:prSet presAssocID="{8B460A42-A9FD-4172-BBE6-8711A75F6AE4}" presName="sibTrans" presStyleLbl="node1" presStyleIdx="1" presStyleCnt="3"/>
      <dgm:spPr/>
      <dgm:t>
        <a:bodyPr/>
        <a:lstStyle/>
        <a:p>
          <a:endParaRPr lang="en-GB"/>
        </a:p>
      </dgm:t>
    </dgm:pt>
    <dgm:pt modelId="{35D338BD-8FCE-44D1-AFD7-FA1899F36956}" type="pres">
      <dgm:prSet presAssocID="{475B4916-0548-4F5F-A73E-31F7EA0A1A56}" presName="dummy" presStyleCnt="0"/>
      <dgm:spPr/>
    </dgm:pt>
    <dgm:pt modelId="{204AFD3F-6015-4F85-BE66-E524A89100C9}" type="pres">
      <dgm:prSet presAssocID="{475B4916-0548-4F5F-A73E-31F7EA0A1A56}" presName="node" presStyleLbl="revTx" presStyleIdx="2" presStyleCnt="3">
        <dgm:presLayoutVars>
          <dgm:bulletEnabled val="1"/>
        </dgm:presLayoutVars>
      </dgm:prSet>
      <dgm:spPr/>
      <dgm:t>
        <a:bodyPr/>
        <a:lstStyle/>
        <a:p>
          <a:endParaRPr lang="en-GB"/>
        </a:p>
      </dgm:t>
    </dgm:pt>
    <dgm:pt modelId="{DF632BE6-C493-49E1-A0FB-3D001533AE4E}" type="pres">
      <dgm:prSet presAssocID="{AEFC2B66-D96D-4008-975D-AB4C4FE15A87}" presName="sibTrans" presStyleLbl="node1" presStyleIdx="2" presStyleCnt="3"/>
      <dgm:spPr/>
      <dgm:t>
        <a:bodyPr/>
        <a:lstStyle/>
        <a:p>
          <a:endParaRPr lang="en-GB"/>
        </a:p>
      </dgm:t>
    </dgm:pt>
  </dgm:ptLst>
  <dgm:cxnLst>
    <dgm:cxn modelId="{FCD0D5E6-E758-43AC-9F97-FF91D4465A64}" type="presOf" srcId="{AEFC2B66-D96D-4008-975D-AB4C4FE15A87}" destId="{DF632BE6-C493-49E1-A0FB-3D001533AE4E}" srcOrd="0" destOrd="0" presId="urn:microsoft.com/office/officeart/2005/8/layout/cycle1"/>
    <dgm:cxn modelId="{8028B457-C6CB-4C60-A179-75DD430887DF}" type="presOf" srcId="{475B4916-0548-4F5F-A73E-31F7EA0A1A56}" destId="{204AFD3F-6015-4F85-BE66-E524A89100C9}" srcOrd="0" destOrd="0" presId="urn:microsoft.com/office/officeart/2005/8/layout/cycle1"/>
    <dgm:cxn modelId="{F9E629C4-DD6B-4382-A50A-AB90949BFF7F}" type="presOf" srcId="{8768670F-EDD5-4B4B-BC98-F05B07791EB4}" destId="{175ED640-4907-4309-8964-6456946321F0}" srcOrd="0" destOrd="0" presId="urn:microsoft.com/office/officeart/2005/8/layout/cycle1"/>
    <dgm:cxn modelId="{287A5241-A7D9-4E06-9CA3-F1C0C03599E3}" type="presOf" srcId="{8B460A42-A9FD-4172-BBE6-8711A75F6AE4}" destId="{AA49D2A6-DEB7-4F3C-991C-E7802FF1F5D6}" srcOrd="0" destOrd="0" presId="urn:microsoft.com/office/officeart/2005/8/layout/cycle1"/>
    <dgm:cxn modelId="{B81279C4-5605-4CD8-A672-21873E78A86B}" type="presOf" srcId="{D9A87F1F-C4E3-4630-97E9-74C22FD21BF4}" destId="{94F19F7F-8260-4D75-8B4A-70B3F4DA40CD}" srcOrd="0" destOrd="0" presId="urn:microsoft.com/office/officeart/2005/8/layout/cycle1"/>
    <dgm:cxn modelId="{82E34475-6B2F-4C66-B1EA-04CBE3A64755}" srcId="{D9A87F1F-C4E3-4630-97E9-74C22FD21BF4}" destId="{532D9F98-8BE5-4EB3-BE66-33CCF39B8B4A}" srcOrd="1" destOrd="0" parTransId="{3CC89F7E-0066-461F-BA40-F816147A16DA}" sibTransId="{8B460A42-A9FD-4172-BBE6-8711A75F6AE4}"/>
    <dgm:cxn modelId="{31A44BA1-BA32-4D9E-B145-211212783A60}" type="presOf" srcId="{532D9F98-8BE5-4EB3-BE66-33CCF39B8B4A}" destId="{D7D36BD3-4AC7-4CD9-AAA8-B4CE47CFC510}" srcOrd="0" destOrd="0" presId="urn:microsoft.com/office/officeart/2005/8/layout/cycle1"/>
    <dgm:cxn modelId="{18AB6C65-C052-4A3B-9039-AC74B9CC85B7}" type="presOf" srcId="{3F3623EF-8AA4-494E-B6E3-D72998272F79}" destId="{63A4472C-729F-4E06-A163-3316022A32FE}" srcOrd="0" destOrd="0" presId="urn:microsoft.com/office/officeart/2005/8/layout/cycle1"/>
    <dgm:cxn modelId="{526ADF12-51FE-4AEA-B577-B3C81C438D75}" srcId="{D9A87F1F-C4E3-4630-97E9-74C22FD21BF4}" destId="{3F3623EF-8AA4-494E-B6E3-D72998272F79}" srcOrd="0" destOrd="0" parTransId="{84F9F78C-767C-4404-BEF3-F6226EEDD221}" sibTransId="{8768670F-EDD5-4B4B-BC98-F05B07791EB4}"/>
    <dgm:cxn modelId="{D81F9DDC-E78C-4F96-AC3C-834BAE1921E8}" srcId="{D9A87F1F-C4E3-4630-97E9-74C22FD21BF4}" destId="{475B4916-0548-4F5F-A73E-31F7EA0A1A56}" srcOrd="2" destOrd="0" parTransId="{59FF43FA-FCAE-43C0-B7E9-09696BF51666}" sibTransId="{AEFC2B66-D96D-4008-975D-AB4C4FE15A87}"/>
    <dgm:cxn modelId="{DAB2B820-470F-4A52-B2D5-6F38AC49DAA1}" type="presParOf" srcId="{94F19F7F-8260-4D75-8B4A-70B3F4DA40CD}" destId="{4BCC487F-FEEE-4A67-A886-946460DB40A9}" srcOrd="0" destOrd="0" presId="urn:microsoft.com/office/officeart/2005/8/layout/cycle1"/>
    <dgm:cxn modelId="{70A9DC4E-B456-417F-8F61-4860C9F9EE70}" type="presParOf" srcId="{94F19F7F-8260-4D75-8B4A-70B3F4DA40CD}" destId="{63A4472C-729F-4E06-A163-3316022A32FE}" srcOrd="1" destOrd="0" presId="urn:microsoft.com/office/officeart/2005/8/layout/cycle1"/>
    <dgm:cxn modelId="{FE4B0976-1A08-4034-8E55-CF69666081D7}" type="presParOf" srcId="{94F19F7F-8260-4D75-8B4A-70B3F4DA40CD}" destId="{175ED640-4907-4309-8964-6456946321F0}" srcOrd="2" destOrd="0" presId="urn:microsoft.com/office/officeart/2005/8/layout/cycle1"/>
    <dgm:cxn modelId="{A97DCAE3-A8D2-4232-92B6-2C7C9955F933}" type="presParOf" srcId="{94F19F7F-8260-4D75-8B4A-70B3F4DA40CD}" destId="{B0B74C8A-20DC-4AD0-AD79-E3E5ECB5AA2A}" srcOrd="3" destOrd="0" presId="urn:microsoft.com/office/officeart/2005/8/layout/cycle1"/>
    <dgm:cxn modelId="{860292F4-1101-4379-9207-2B7F3E64ECC2}" type="presParOf" srcId="{94F19F7F-8260-4D75-8B4A-70B3F4DA40CD}" destId="{D7D36BD3-4AC7-4CD9-AAA8-B4CE47CFC510}" srcOrd="4" destOrd="0" presId="urn:microsoft.com/office/officeart/2005/8/layout/cycle1"/>
    <dgm:cxn modelId="{0D91734F-B162-4632-AC74-CE7D556F8219}" type="presParOf" srcId="{94F19F7F-8260-4D75-8B4A-70B3F4DA40CD}" destId="{AA49D2A6-DEB7-4F3C-991C-E7802FF1F5D6}" srcOrd="5" destOrd="0" presId="urn:microsoft.com/office/officeart/2005/8/layout/cycle1"/>
    <dgm:cxn modelId="{E38302E9-F505-4E56-B7E5-6AC41B88C48B}" type="presParOf" srcId="{94F19F7F-8260-4D75-8B4A-70B3F4DA40CD}" destId="{35D338BD-8FCE-44D1-AFD7-FA1899F36956}" srcOrd="6" destOrd="0" presId="urn:microsoft.com/office/officeart/2005/8/layout/cycle1"/>
    <dgm:cxn modelId="{0A52EF34-9D79-4F86-8D96-3DC2EC36401F}" type="presParOf" srcId="{94F19F7F-8260-4D75-8B4A-70B3F4DA40CD}" destId="{204AFD3F-6015-4F85-BE66-E524A89100C9}" srcOrd="7" destOrd="0" presId="urn:microsoft.com/office/officeart/2005/8/layout/cycle1"/>
    <dgm:cxn modelId="{0DBEDB65-799F-4A27-BA15-17562AD0CEFD}" type="presParOf" srcId="{94F19F7F-8260-4D75-8B4A-70B3F4DA40CD}" destId="{DF632BE6-C493-49E1-A0FB-3D001533AE4E}" srcOrd="8"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529F49-F1CE-4910-A0F9-10586A5CF75A}" type="doc">
      <dgm:prSet loTypeId="urn:microsoft.com/office/officeart/2005/8/layout/hierarchy1" loCatId="hierarchy" qsTypeId="urn:microsoft.com/office/officeart/2005/8/quickstyle/3d9" qsCatId="3D" csTypeId="urn:microsoft.com/office/officeart/2005/8/colors/accent1_1" csCatId="accent1" phldr="1"/>
      <dgm:spPr/>
      <dgm:t>
        <a:bodyPr/>
        <a:lstStyle/>
        <a:p>
          <a:endParaRPr lang="en-GB"/>
        </a:p>
      </dgm:t>
    </dgm:pt>
    <dgm:pt modelId="{7CDADEFE-9253-4D28-B831-759589EC808A}">
      <dgm:prSet phldrT="[Text]"/>
      <dgm:spPr/>
      <dgm:t>
        <a:bodyPr/>
        <a:lstStyle/>
        <a:p>
          <a:r>
            <a:rPr lang="en-GB" dirty="0" smtClean="0"/>
            <a:t>Factors that make a good dinning experience</a:t>
          </a:r>
          <a:endParaRPr lang="en-GB" dirty="0"/>
        </a:p>
      </dgm:t>
    </dgm:pt>
    <dgm:pt modelId="{34CFB54C-5144-4BE1-83EA-AD4A5B71CC8F}" type="parTrans" cxnId="{7A7085B6-44F8-483B-8750-B92C23F27B5B}">
      <dgm:prSet/>
      <dgm:spPr/>
      <dgm:t>
        <a:bodyPr/>
        <a:lstStyle/>
        <a:p>
          <a:endParaRPr lang="en-GB"/>
        </a:p>
      </dgm:t>
    </dgm:pt>
    <dgm:pt modelId="{E35167D8-2E09-4CCE-9FCE-C7856D3DB31A}" type="sibTrans" cxnId="{7A7085B6-44F8-483B-8750-B92C23F27B5B}">
      <dgm:prSet/>
      <dgm:spPr/>
      <dgm:t>
        <a:bodyPr/>
        <a:lstStyle/>
        <a:p>
          <a:endParaRPr lang="en-GB"/>
        </a:p>
      </dgm:t>
    </dgm:pt>
    <dgm:pt modelId="{68F28DC0-DA64-4F64-A654-AA085810978C}">
      <dgm:prSet phldrT="[Text]"/>
      <dgm:spPr/>
      <dgm:t>
        <a:bodyPr/>
        <a:lstStyle/>
        <a:p>
          <a:r>
            <a:rPr lang="en-GB" dirty="0" smtClean="0"/>
            <a:t>Setting</a:t>
          </a:r>
          <a:endParaRPr lang="en-GB" dirty="0"/>
        </a:p>
      </dgm:t>
    </dgm:pt>
    <dgm:pt modelId="{13C5CBD3-3C5A-4CF3-9605-0D3DB45BBA55}" type="parTrans" cxnId="{70B98EF1-29F1-40FF-A04A-1265E797FE7E}">
      <dgm:prSet/>
      <dgm:spPr/>
      <dgm:t>
        <a:bodyPr/>
        <a:lstStyle/>
        <a:p>
          <a:endParaRPr lang="en-GB"/>
        </a:p>
      </dgm:t>
    </dgm:pt>
    <dgm:pt modelId="{303AECCB-A5FC-4C65-B8AF-C91B21683CF8}" type="sibTrans" cxnId="{70B98EF1-29F1-40FF-A04A-1265E797FE7E}">
      <dgm:prSet/>
      <dgm:spPr/>
      <dgm:t>
        <a:bodyPr/>
        <a:lstStyle/>
        <a:p>
          <a:endParaRPr lang="en-GB"/>
        </a:p>
      </dgm:t>
    </dgm:pt>
    <dgm:pt modelId="{7D49A0E8-5712-4590-88D2-32474AFE9558}">
      <dgm:prSet phldrT="[Text]"/>
      <dgm:spPr/>
      <dgm:t>
        <a:bodyPr/>
        <a:lstStyle/>
        <a:p>
          <a:r>
            <a:rPr lang="en-GB" dirty="0" smtClean="0"/>
            <a:t>Style</a:t>
          </a:r>
          <a:endParaRPr lang="en-GB" dirty="0"/>
        </a:p>
      </dgm:t>
    </dgm:pt>
    <dgm:pt modelId="{99DBB7A0-DAAD-4F25-8A4C-1480B22621FD}" type="parTrans" cxnId="{C7434AC0-13BC-4BD9-9D89-5BBE6175E1FA}">
      <dgm:prSet/>
      <dgm:spPr/>
      <dgm:t>
        <a:bodyPr/>
        <a:lstStyle/>
        <a:p>
          <a:endParaRPr lang="en-GB"/>
        </a:p>
      </dgm:t>
    </dgm:pt>
    <dgm:pt modelId="{818E4336-448A-4A72-9D0D-CE9F7D080BC1}" type="sibTrans" cxnId="{C7434AC0-13BC-4BD9-9D89-5BBE6175E1FA}">
      <dgm:prSet/>
      <dgm:spPr/>
      <dgm:t>
        <a:bodyPr/>
        <a:lstStyle/>
        <a:p>
          <a:endParaRPr lang="en-GB"/>
        </a:p>
      </dgm:t>
    </dgm:pt>
    <dgm:pt modelId="{F9285D23-E5C1-4726-A731-9E0658283E8B}">
      <dgm:prSet phldrT="[Text]"/>
      <dgm:spPr/>
      <dgm:t>
        <a:bodyPr/>
        <a:lstStyle/>
        <a:p>
          <a:r>
            <a:rPr lang="en-GB" dirty="0" smtClean="0"/>
            <a:t>Food and Current Trends</a:t>
          </a:r>
          <a:endParaRPr lang="en-GB" dirty="0"/>
        </a:p>
      </dgm:t>
    </dgm:pt>
    <dgm:pt modelId="{EDB2F79B-E1CB-4648-8DC8-F1B5C136E951}" type="parTrans" cxnId="{51165A4E-C967-4EE6-A331-3DE5AF16F39C}">
      <dgm:prSet/>
      <dgm:spPr/>
      <dgm:t>
        <a:bodyPr/>
        <a:lstStyle/>
        <a:p>
          <a:endParaRPr lang="en-GB"/>
        </a:p>
      </dgm:t>
    </dgm:pt>
    <dgm:pt modelId="{077A5B07-DAAF-4558-96C5-C16EA9D08AA1}" type="sibTrans" cxnId="{51165A4E-C967-4EE6-A331-3DE5AF16F39C}">
      <dgm:prSet/>
      <dgm:spPr/>
      <dgm:t>
        <a:bodyPr/>
        <a:lstStyle/>
        <a:p>
          <a:endParaRPr lang="en-GB"/>
        </a:p>
      </dgm:t>
    </dgm:pt>
    <dgm:pt modelId="{B1AED25C-818D-4994-AC76-E047AB125E97}">
      <dgm:prSet phldrT="[Text]"/>
      <dgm:spPr/>
      <dgm:t>
        <a:bodyPr/>
        <a:lstStyle/>
        <a:p>
          <a:r>
            <a:rPr lang="en-GB" dirty="0" smtClean="0"/>
            <a:t>Staff Capabilities and Execution</a:t>
          </a:r>
          <a:endParaRPr lang="en-GB" dirty="0"/>
        </a:p>
      </dgm:t>
    </dgm:pt>
    <dgm:pt modelId="{668657C2-9959-4E21-B88A-34AB52EB8C60}" type="parTrans" cxnId="{434EB98A-C056-4621-957D-E0882942ABAD}">
      <dgm:prSet/>
      <dgm:spPr/>
      <dgm:t>
        <a:bodyPr/>
        <a:lstStyle/>
        <a:p>
          <a:endParaRPr lang="en-GB"/>
        </a:p>
      </dgm:t>
    </dgm:pt>
    <dgm:pt modelId="{1246709C-2594-4F40-8D00-A6C60F778121}" type="sibTrans" cxnId="{434EB98A-C056-4621-957D-E0882942ABAD}">
      <dgm:prSet/>
      <dgm:spPr/>
      <dgm:t>
        <a:bodyPr/>
        <a:lstStyle/>
        <a:p>
          <a:endParaRPr lang="en-GB"/>
        </a:p>
      </dgm:t>
    </dgm:pt>
    <dgm:pt modelId="{866C4BE2-9A0C-4D66-9798-224BCE99FDDB}">
      <dgm:prSet phldrT="[Text]"/>
      <dgm:spPr/>
      <dgm:t>
        <a:bodyPr/>
        <a:lstStyle/>
        <a:p>
          <a:r>
            <a:rPr lang="en-GB" dirty="0" smtClean="0"/>
            <a:t>Value for  money</a:t>
          </a:r>
          <a:endParaRPr lang="en-GB" dirty="0"/>
        </a:p>
      </dgm:t>
    </dgm:pt>
    <dgm:pt modelId="{BAF74304-4B3F-47D4-8F2F-6AE7F1B47704}" type="parTrans" cxnId="{1F036164-AA8D-458A-9AA0-BFFC8A34EBA8}">
      <dgm:prSet/>
      <dgm:spPr/>
      <dgm:t>
        <a:bodyPr/>
        <a:lstStyle/>
        <a:p>
          <a:endParaRPr lang="en-GB"/>
        </a:p>
      </dgm:t>
    </dgm:pt>
    <dgm:pt modelId="{9FBA7D19-5B07-45A6-87E9-4D26408262BC}" type="sibTrans" cxnId="{1F036164-AA8D-458A-9AA0-BFFC8A34EBA8}">
      <dgm:prSet/>
      <dgm:spPr/>
      <dgm:t>
        <a:bodyPr/>
        <a:lstStyle/>
        <a:p>
          <a:endParaRPr lang="en-GB"/>
        </a:p>
      </dgm:t>
    </dgm:pt>
    <dgm:pt modelId="{480685C1-0D0B-408A-9AEA-C20829A292DF}">
      <dgm:prSet phldrT="[Text]"/>
      <dgm:spPr/>
      <dgm:t>
        <a:bodyPr/>
        <a:lstStyle/>
        <a:p>
          <a:r>
            <a:rPr lang="en-GB" dirty="0" smtClean="0"/>
            <a:t>Ambience</a:t>
          </a:r>
          <a:endParaRPr lang="en-GB" dirty="0"/>
        </a:p>
      </dgm:t>
    </dgm:pt>
    <dgm:pt modelId="{08306D65-0565-4D69-9097-49903DB6AF95}" type="parTrans" cxnId="{21C0D08A-3C61-426F-AA43-AFA44627DF86}">
      <dgm:prSet/>
      <dgm:spPr/>
      <dgm:t>
        <a:bodyPr/>
        <a:lstStyle/>
        <a:p>
          <a:endParaRPr lang="en-GB"/>
        </a:p>
      </dgm:t>
    </dgm:pt>
    <dgm:pt modelId="{AACF602A-E6D9-4986-A26A-A18687310C66}" type="sibTrans" cxnId="{21C0D08A-3C61-426F-AA43-AFA44627DF86}">
      <dgm:prSet/>
      <dgm:spPr/>
      <dgm:t>
        <a:bodyPr/>
        <a:lstStyle/>
        <a:p>
          <a:endParaRPr lang="en-GB"/>
        </a:p>
      </dgm:t>
    </dgm:pt>
    <dgm:pt modelId="{E753F233-08FD-42DD-9339-BF45FF921B1D}" type="pres">
      <dgm:prSet presAssocID="{3D529F49-F1CE-4910-A0F9-10586A5CF75A}" presName="hierChild1" presStyleCnt="0">
        <dgm:presLayoutVars>
          <dgm:chPref val="1"/>
          <dgm:dir/>
          <dgm:animOne val="branch"/>
          <dgm:animLvl val="lvl"/>
          <dgm:resizeHandles/>
        </dgm:presLayoutVars>
      </dgm:prSet>
      <dgm:spPr/>
      <dgm:t>
        <a:bodyPr/>
        <a:lstStyle/>
        <a:p>
          <a:endParaRPr lang="en-GB"/>
        </a:p>
      </dgm:t>
    </dgm:pt>
    <dgm:pt modelId="{0A18D613-2D14-43F5-B09A-6B98DA5D7529}" type="pres">
      <dgm:prSet presAssocID="{7CDADEFE-9253-4D28-B831-759589EC808A}" presName="hierRoot1" presStyleCnt="0"/>
      <dgm:spPr/>
      <dgm:t>
        <a:bodyPr/>
        <a:lstStyle/>
        <a:p>
          <a:endParaRPr lang="en-GB"/>
        </a:p>
      </dgm:t>
    </dgm:pt>
    <dgm:pt modelId="{8D77FC86-0057-41DB-8F02-DC5526CE1E01}" type="pres">
      <dgm:prSet presAssocID="{7CDADEFE-9253-4D28-B831-759589EC808A}" presName="composite" presStyleCnt="0"/>
      <dgm:spPr/>
      <dgm:t>
        <a:bodyPr/>
        <a:lstStyle/>
        <a:p>
          <a:endParaRPr lang="en-GB"/>
        </a:p>
      </dgm:t>
    </dgm:pt>
    <dgm:pt modelId="{7BF66E26-45A4-46E3-95DA-B9F89D94431B}" type="pres">
      <dgm:prSet presAssocID="{7CDADEFE-9253-4D28-B831-759589EC808A}" presName="background" presStyleLbl="node0" presStyleIdx="0" presStyleCnt="1"/>
      <dgm:spPr/>
      <dgm:t>
        <a:bodyPr/>
        <a:lstStyle/>
        <a:p>
          <a:endParaRPr lang="en-GB"/>
        </a:p>
      </dgm:t>
    </dgm:pt>
    <dgm:pt modelId="{AA9EECD4-7A26-4EB2-A388-F4AF8426E141}" type="pres">
      <dgm:prSet presAssocID="{7CDADEFE-9253-4D28-B831-759589EC808A}" presName="text" presStyleLbl="fgAcc0" presStyleIdx="0" presStyleCnt="1" custScaleY="220567" custLinFactNeighborX="-4244" custLinFactNeighborY="-4171">
        <dgm:presLayoutVars>
          <dgm:chPref val="3"/>
        </dgm:presLayoutVars>
      </dgm:prSet>
      <dgm:spPr/>
      <dgm:t>
        <a:bodyPr/>
        <a:lstStyle/>
        <a:p>
          <a:endParaRPr lang="en-GB"/>
        </a:p>
      </dgm:t>
    </dgm:pt>
    <dgm:pt modelId="{3DCA69F6-7B8F-4089-A690-9B0449DC611C}" type="pres">
      <dgm:prSet presAssocID="{7CDADEFE-9253-4D28-B831-759589EC808A}" presName="hierChild2" presStyleCnt="0"/>
      <dgm:spPr/>
      <dgm:t>
        <a:bodyPr/>
        <a:lstStyle/>
        <a:p>
          <a:endParaRPr lang="en-GB"/>
        </a:p>
      </dgm:t>
    </dgm:pt>
    <dgm:pt modelId="{1997E341-A3E6-4C08-AB71-08B4C83729E0}" type="pres">
      <dgm:prSet presAssocID="{13C5CBD3-3C5A-4CF3-9605-0D3DB45BBA55}" presName="Name10" presStyleLbl="parChTrans1D2" presStyleIdx="0" presStyleCnt="6"/>
      <dgm:spPr/>
      <dgm:t>
        <a:bodyPr/>
        <a:lstStyle/>
        <a:p>
          <a:endParaRPr lang="en-GB"/>
        </a:p>
      </dgm:t>
    </dgm:pt>
    <dgm:pt modelId="{A3D55ADB-BAD6-4DFE-A7CE-FD6E43F8F3C1}" type="pres">
      <dgm:prSet presAssocID="{68F28DC0-DA64-4F64-A654-AA085810978C}" presName="hierRoot2" presStyleCnt="0"/>
      <dgm:spPr/>
      <dgm:t>
        <a:bodyPr/>
        <a:lstStyle/>
        <a:p>
          <a:endParaRPr lang="en-GB"/>
        </a:p>
      </dgm:t>
    </dgm:pt>
    <dgm:pt modelId="{519D0DAA-683E-4DE5-A20E-5839C8FE01E1}" type="pres">
      <dgm:prSet presAssocID="{68F28DC0-DA64-4F64-A654-AA085810978C}" presName="composite2" presStyleCnt="0"/>
      <dgm:spPr/>
      <dgm:t>
        <a:bodyPr/>
        <a:lstStyle/>
        <a:p>
          <a:endParaRPr lang="en-GB"/>
        </a:p>
      </dgm:t>
    </dgm:pt>
    <dgm:pt modelId="{46F0455E-A431-4ED8-BC67-AB5459D550CB}" type="pres">
      <dgm:prSet presAssocID="{68F28DC0-DA64-4F64-A654-AA085810978C}" presName="background2" presStyleLbl="node2" presStyleIdx="0" presStyleCnt="6"/>
      <dgm:spPr/>
      <dgm:t>
        <a:bodyPr/>
        <a:lstStyle/>
        <a:p>
          <a:endParaRPr lang="en-GB"/>
        </a:p>
      </dgm:t>
    </dgm:pt>
    <dgm:pt modelId="{5E3596A7-3330-4D7B-B6A1-890431BCDF9C}" type="pres">
      <dgm:prSet presAssocID="{68F28DC0-DA64-4F64-A654-AA085810978C}" presName="text2" presStyleLbl="fgAcc2" presStyleIdx="0" presStyleCnt="6" custScaleY="182795">
        <dgm:presLayoutVars>
          <dgm:chPref val="3"/>
        </dgm:presLayoutVars>
      </dgm:prSet>
      <dgm:spPr/>
      <dgm:t>
        <a:bodyPr/>
        <a:lstStyle/>
        <a:p>
          <a:endParaRPr lang="en-GB"/>
        </a:p>
      </dgm:t>
    </dgm:pt>
    <dgm:pt modelId="{4AD6DCD2-4284-4AC4-81AE-62355D49DBCC}" type="pres">
      <dgm:prSet presAssocID="{68F28DC0-DA64-4F64-A654-AA085810978C}" presName="hierChild3" presStyleCnt="0"/>
      <dgm:spPr/>
      <dgm:t>
        <a:bodyPr/>
        <a:lstStyle/>
        <a:p>
          <a:endParaRPr lang="en-GB"/>
        </a:p>
      </dgm:t>
    </dgm:pt>
    <dgm:pt modelId="{5805C457-3C04-48E7-BD00-D383CF913346}" type="pres">
      <dgm:prSet presAssocID="{99DBB7A0-DAAD-4F25-8A4C-1480B22621FD}" presName="Name10" presStyleLbl="parChTrans1D2" presStyleIdx="1" presStyleCnt="6"/>
      <dgm:spPr/>
      <dgm:t>
        <a:bodyPr/>
        <a:lstStyle/>
        <a:p>
          <a:endParaRPr lang="en-GB"/>
        </a:p>
      </dgm:t>
    </dgm:pt>
    <dgm:pt modelId="{D0DD9AD6-0558-4B4F-B077-166703FAB4B4}" type="pres">
      <dgm:prSet presAssocID="{7D49A0E8-5712-4590-88D2-32474AFE9558}" presName="hierRoot2" presStyleCnt="0"/>
      <dgm:spPr/>
      <dgm:t>
        <a:bodyPr/>
        <a:lstStyle/>
        <a:p>
          <a:endParaRPr lang="en-GB"/>
        </a:p>
      </dgm:t>
    </dgm:pt>
    <dgm:pt modelId="{52DCBF38-C15E-4252-AD12-427A748FC225}" type="pres">
      <dgm:prSet presAssocID="{7D49A0E8-5712-4590-88D2-32474AFE9558}" presName="composite2" presStyleCnt="0"/>
      <dgm:spPr/>
      <dgm:t>
        <a:bodyPr/>
        <a:lstStyle/>
        <a:p>
          <a:endParaRPr lang="en-GB"/>
        </a:p>
      </dgm:t>
    </dgm:pt>
    <dgm:pt modelId="{277D5A94-17E3-43CC-8149-EF112E67EFCB}" type="pres">
      <dgm:prSet presAssocID="{7D49A0E8-5712-4590-88D2-32474AFE9558}" presName="background2" presStyleLbl="node2" presStyleIdx="1" presStyleCnt="6"/>
      <dgm:spPr/>
      <dgm:t>
        <a:bodyPr/>
        <a:lstStyle/>
        <a:p>
          <a:endParaRPr lang="en-GB"/>
        </a:p>
      </dgm:t>
    </dgm:pt>
    <dgm:pt modelId="{218903D8-C130-4B92-A295-8608041DCC8E}" type="pres">
      <dgm:prSet presAssocID="{7D49A0E8-5712-4590-88D2-32474AFE9558}" presName="text2" presStyleLbl="fgAcc2" presStyleIdx="1" presStyleCnt="6" custScaleY="182795">
        <dgm:presLayoutVars>
          <dgm:chPref val="3"/>
        </dgm:presLayoutVars>
      </dgm:prSet>
      <dgm:spPr/>
      <dgm:t>
        <a:bodyPr/>
        <a:lstStyle/>
        <a:p>
          <a:endParaRPr lang="en-GB"/>
        </a:p>
      </dgm:t>
    </dgm:pt>
    <dgm:pt modelId="{7A2DC54F-40A6-4E56-B329-222D8A94BCDD}" type="pres">
      <dgm:prSet presAssocID="{7D49A0E8-5712-4590-88D2-32474AFE9558}" presName="hierChild3" presStyleCnt="0"/>
      <dgm:spPr/>
      <dgm:t>
        <a:bodyPr/>
        <a:lstStyle/>
        <a:p>
          <a:endParaRPr lang="en-GB"/>
        </a:p>
      </dgm:t>
    </dgm:pt>
    <dgm:pt modelId="{00A10010-234A-4E0A-94F2-5CDF9DA09C70}" type="pres">
      <dgm:prSet presAssocID="{EDB2F79B-E1CB-4648-8DC8-F1B5C136E951}" presName="Name10" presStyleLbl="parChTrans1D2" presStyleIdx="2" presStyleCnt="6"/>
      <dgm:spPr/>
      <dgm:t>
        <a:bodyPr/>
        <a:lstStyle/>
        <a:p>
          <a:endParaRPr lang="en-GB"/>
        </a:p>
      </dgm:t>
    </dgm:pt>
    <dgm:pt modelId="{57B138E4-47DF-4DE9-B4C8-EEE12BB234D6}" type="pres">
      <dgm:prSet presAssocID="{F9285D23-E5C1-4726-A731-9E0658283E8B}" presName="hierRoot2" presStyleCnt="0"/>
      <dgm:spPr/>
      <dgm:t>
        <a:bodyPr/>
        <a:lstStyle/>
        <a:p>
          <a:endParaRPr lang="en-GB"/>
        </a:p>
      </dgm:t>
    </dgm:pt>
    <dgm:pt modelId="{7E129C17-BEAD-4158-8DA6-7F7BCF6ACDC5}" type="pres">
      <dgm:prSet presAssocID="{F9285D23-E5C1-4726-A731-9E0658283E8B}" presName="composite2" presStyleCnt="0"/>
      <dgm:spPr/>
      <dgm:t>
        <a:bodyPr/>
        <a:lstStyle/>
        <a:p>
          <a:endParaRPr lang="en-GB"/>
        </a:p>
      </dgm:t>
    </dgm:pt>
    <dgm:pt modelId="{0CFF52AC-BEB0-4D82-B19C-96CB743B8299}" type="pres">
      <dgm:prSet presAssocID="{F9285D23-E5C1-4726-A731-9E0658283E8B}" presName="background2" presStyleLbl="node2" presStyleIdx="2" presStyleCnt="6"/>
      <dgm:spPr/>
      <dgm:t>
        <a:bodyPr/>
        <a:lstStyle/>
        <a:p>
          <a:endParaRPr lang="en-GB"/>
        </a:p>
      </dgm:t>
    </dgm:pt>
    <dgm:pt modelId="{6AFCE6C9-5482-4406-9F1C-FAC857733EC9}" type="pres">
      <dgm:prSet presAssocID="{F9285D23-E5C1-4726-A731-9E0658283E8B}" presName="text2" presStyleLbl="fgAcc2" presStyleIdx="2" presStyleCnt="6" custScaleY="182795">
        <dgm:presLayoutVars>
          <dgm:chPref val="3"/>
        </dgm:presLayoutVars>
      </dgm:prSet>
      <dgm:spPr/>
      <dgm:t>
        <a:bodyPr/>
        <a:lstStyle/>
        <a:p>
          <a:endParaRPr lang="en-GB"/>
        </a:p>
      </dgm:t>
    </dgm:pt>
    <dgm:pt modelId="{84B9AE03-652D-406F-BB37-14B44CE0057D}" type="pres">
      <dgm:prSet presAssocID="{F9285D23-E5C1-4726-A731-9E0658283E8B}" presName="hierChild3" presStyleCnt="0"/>
      <dgm:spPr/>
      <dgm:t>
        <a:bodyPr/>
        <a:lstStyle/>
        <a:p>
          <a:endParaRPr lang="en-GB"/>
        </a:p>
      </dgm:t>
    </dgm:pt>
    <dgm:pt modelId="{83EB5D5C-79D7-4989-807A-2D2B4FBEA47D}" type="pres">
      <dgm:prSet presAssocID="{668657C2-9959-4E21-B88A-34AB52EB8C60}" presName="Name10" presStyleLbl="parChTrans1D2" presStyleIdx="3" presStyleCnt="6"/>
      <dgm:spPr/>
      <dgm:t>
        <a:bodyPr/>
        <a:lstStyle/>
        <a:p>
          <a:endParaRPr lang="en-GB"/>
        </a:p>
      </dgm:t>
    </dgm:pt>
    <dgm:pt modelId="{F26047B6-A341-40FE-91DF-E74B026432BE}" type="pres">
      <dgm:prSet presAssocID="{B1AED25C-818D-4994-AC76-E047AB125E97}" presName="hierRoot2" presStyleCnt="0"/>
      <dgm:spPr/>
      <dgm:t>
        <a:bodyPr/>
        <a:lstStyle/>
        <a:p>
          <a:endParaRPr lang="en-GB"/>
        </a:p>
      </dgm:t>
    </dgm:pt>
    <dgm:pt modelId="{06BBA4B1-34BF-4A54-B3D3-9E14B2DB4826}" type="pres">
      <dgm:prSet presAssocID="{B1AED25C-818D-4994-AC76-E047AB125E97}" presName="composite2" presStyleCnt="0"/>
      <dgm:spPr/>
      <dgm:t>
        <a:bodyPr/>
        <a:lstStyle/>
        <a:p>
          <a:endParaRPr lang="en-GB"/>
        </a:p>
      </dgm:t>
    </dgm:pt>
    <dgm:pt modelId="{4F5FB6F6-0B7B-426C-9373-11825E1B5229}" type="pres">
      <dgm:prSet presAssocID="{B1AED25C-818D-4994-AC76-E047AB125E97}" presName="background2" presStyleLbl="node2" presStyleIdx="3" presStyleCnt="6"/>
      <dgm:spPr/>
      <dgm:t>
        <a:bodyPr/>
        <a:lstStyle/>
        <a:p>
          <a:endParaRPr lang="en-GB"/>
        </a:p>
      </dgm:t>
    </dgm:pt>
    <dgm:pt modelId="{B17894FF-7820-41C3-A897-C2CBD348517C}" type="pres">
      <dgm:prSet presAssocID="{B1AED25C-818D-4994-AC76-E047AB125E97}" presName="text2" presStyleLbl="fgAcc2" presStyleIdx="3" presStyleCnt="6" custScaleY="182794">
        <dgm:presLayoutVars>
          <dgm:chPref val="3"/>
        </dgm:presLayoutVars>
      </dgm:prSet>
      <dgm:spPr/>
      <dgm:t>
        <a:bodyPr/>
        <a:lstStyle/>
        <a:p>
          <a:endParaRPr lang="en-GB"/>
        </a:p>
      </dgm:t>
    </dgm:pt>
    <dgm:pt modelId="{ADB7D05E-17B6-41F8-9358-B5C9DEB8EA11}" type="pres">
      <dgm:prSet presAssocID="{B1AED25C-818D-4994-AC76-E047AB125E97}" presName="hierChild3" presStyleCnt="0"/>
      <dgm:spPr/>
      <dgm:t>
        <a:bodyPr/>
        <a:lstStyle/>
        <a:p>
          <a:endParaRPr lang="en-GB"/>
        </a:p>
      </dgm:t>
    </dgm:pt>
    <dgm:pt modelId="{54846772-EC1E-43F6-A639-0E109DF5364A}" type="pres">
      <dgm:prSet presAssocID="{BAF74304-4B3F-47D4-8F2F-6AE7F1B47704}" presName="Name10" presStyleLbl="parChTrans1D2" presStyleIdx="4" presStyleCnt="6"/>
      <dgm:spPr/>
      <dgm:t>
        <a:bodyPr/>
        <a:lstStyle/>
        <a:p>
          <a:endParaRPr lang="en-GB"/>
        </a:p>
      </dgm:t>
    </dgm:pt>
    <dgm:pt modelId="{7BF0325C-F0B3-433F-B269-6A9C73CA79E9}" type="pres">
      <dgm:prSet presAssocID="{866C4BE2-9A0C-4D66-9798-224BCE99FDDB}" presName="hierRoot2" presStyleCnt="0"/>
      <dgm:spPr/>
      <dgm:t>
        <a:bodyPr/>
        <a:lstStyle/>
        <a:p>
          <a:endParaRPr lang="en-GB"/>
        </a:p>
      </dgm:t>
    </dgm:pt>
    <dgm:pt modelId="{E2D8E8F3-D4C9-4160-9712-D62C2F68D607}" type="pres">
      <dgm:prSet presAssocID="{866C4BE2-9A0C-4D66-9798-224BCE99FDDB}" presName="composite2" presStyleCnt="0"/>
      <dgm:spPr/>
      <dgm:t>
        <a:bodyPr/>
        <a:lstStyle/>
        <a:p>
          <a:endParaRPr lang="en-GB"/>
        </a:p>
      </dgm:t>
    </dgm:pt>
    <dgm:pt modelId="{18CBDEE3-384F-481A-9D90-790E4094B56C}" type="pres">
      <dgm:prSet presAssocID="{866C4BE2-9A0C-4D66-9798-224BCE99FDDB}" presName="background2" presStyleLbl="node2" presStyleIdx="4" presStyleCnt="6"/>
      <dgm:spPr/>
      <dgm:t>
        <a:bodyPr/>
        <a:lstStyle/>
        <a:p>
          <a:endParaRPr lang="en-GB"/>
        </a:p>
      </dgm:t>
    </dgm:pt>
    <dgm:pt modelId="{88A9939A-29C0-435F-B857-DBBC91A4FA6D}" type="pres">
      <dgm:prSet presAssocID="{866C4BE2-9A0C-4D66-9798-224BCE99FDDB}" presName="text2" presStyleLbl="fgAcc2" presStyleIdx="4" presStyleCnt="6" custScaleY="182794">
        <dgm:presLayoutVars>
          <dgm:chPref val="3"/>
        </dgm:presLayoutVars>
      </dgm:prSet>
      <dgm:spPr/>
      <dgm:t>
        <a:bodyPr/>
        <a:lstStyle/>
        <a:p>
          <a:endParaRPr lang="en-GB"/>
        </a:p>
      </dgm:t>
    </dgm:pt>
    <dgm:pt modelId="{726CF6BF-1C2B-4D1B-85CD-1028F08992C6}" type="pres">
      <dgm:prSet presAssocID="{866C4BE2-9A0C-4D66-9798-224BCE99FDDB}" presName="hierChild3" presStyleCnt="0"/>
      <dgm:spPr/>
      <dgm:t>
        <a:bodyPr/>
        <a:lstStyle/>
        <a:p>
          <a:endParaRPr lang="en-GB"/>
        </a:p>
      </dgm:t>
    </dgm:pt>
    <dgm:pt modelId="{6B7297AC-D080-431D-9FD7-B8C182461FF7}" type="pres">
      <dgm:prSet presAssocID="{08306D65-0565-4D69-9097-49903DB6AF95}" presName="Name10" presStyleLbl="parChTrans1D2" presStyleIdx="5" presStyleCnt="6"/>
      <dgm:spPr/>
      <dgm:t>
        <a:bodyPr/>
        <a:lstStyle/>
        <a:p>
          <a:endParaRPr lang="en-GB"/>
        </a:p>
      </dgm:t>
    </dgm:pt>
    <dgm:pt modelId="{8CDC757B-79B6-4361-BEEA-41067C3E074A}" type="pres">
      <dgm:prSet presAssocID="{480685C1-0D0B-408A-9AEA-C20829A292DF}" presName="hierRoot2" presStyleCnt="0"/>
      <dgm:spPr/>
      <dgm:t>
        <a:bodyPr/>
        <a:lstStyle/>
        <a:p>
          <a:endParaRPr lang="en-GB"/>
        </a:p>
      </dgm:t>
    </dgm:pt>
    <dgm:pt modelId="{47365D9F-178F-4891-9D88-9CF429C89A40}" type="pres">
      <dgm:prSet presAssocID="{480685C1-0D0B-408A-9AEA-C20829A292DF}" presName="composite2" presStyleCnt="0"/>
      <dgm:spPr/>
      <dgm:t>
        <a:bodyPr/>
        <a:lstStyle/>
        <a:p>
          <a:endParaRPr lang="en-GB"/>
        </a:p>
      </dgm:t>
    </dgm:pt>
    <dgm:pt modelId="{4AB99C27-491F-4E99-84E9-3444CB2A2A3A}" type="pres">
      <dgm:prSet presAssocID="{480685C1-0D0B-408A-9AEA-C20829A292DF}" presName="background2" presStyleLbl="node2" presStyleIdx="5" presStyleCnt="6"/>
      <dgm:spPr/>
      <dgm:t>
        <a:bodyPr/>
        <a:lstStyle/>
        <a:p>
          <a:endParaRPr lang="en-GB"/>
        </a:p>
      </dgm:t>
    </dgm:pt>
    <dgm:pt modelId="{DE07BE7D-D610-4827-BB8B-2CB800B8D59A}" type="pres">
      <dgm:prSet presAssocID="{480685C1-0D0B-408A-9AEA-C20829A292DF}" presName="text2" presStyleLbl="fgAcc2" presStyleIdx="5" presStyleCnt="6" custScaleY="182795">
        <dgm:presLayoutVars>
          <dgm:chPref val="3"/>
        </dgm:presLayoutVars>
      </dgm:prSet>
      <dgm:spPr/>
      <dgm:t>
        <a:bodyPr/>
        <a:lstStyle/>
        <a:p>
          <a:endParaRPr lang="en-GB"/>
        </a:p>
      </dgm:t>
    </dgm:pt>
    <dgm:pt modelId="{70D2E9C6-9167-4D91-91C7-8EC0F9E48BF2}" type="pres">
      <dgm:prSet presAssocID="{480685C1-0D0B-408A-9AEA-C20829A292DF}" presName="hierChild3" presStyleCnt="0"/>
      <dgm:spPr/>
      <dgm:t>
        <a:bodyPr/>
        <a:lstStyle/>
        <a:p>
          <a:endParaRPr lang="en-GB"/>
        </a:p>
      </dgm:t>
    </dgm:pt>
  </dgm:ptLst>
  <dgm:cxnLst>
    <dgm:cxn modelId="{51165A4E-C967-4EE6-A331-3DE5AF16F39C}" srcId="{7CDADEFE-9253-4D28-B831-759589EC808A}" destId="{F9285D23-E5C1-4726-A731-9E0658283E8B}" srcOrd="2" destOrd="0" parTransId="{EDB2F79B-E1CB-4648-8DC8-F1B5C136E951}" sibTransId="{077A5B07-DAAF-4558-96C5-C16EA9D08AA1}"/>
    <dgm:cxn modelId="{DA027F7D-36C0-4C5C-B4AA-59613657A850}" type="presOf" srcId="{866C4BE2-9A0C-4D66-9798-224BCE99FDDB}" destId="{88A9939A-29C0-435F-B857-DBBC91A4FA6D}" srcOrd="0" destOrd="0" presId="urn:microsoft.com/office/officeart/2005/8/layout/hierarchy1"/>
    <dgm:cxn modelId="{21C0D08A-3C61-426F-AA43-AFA44627DF86}" srcId="{7CDADEFE-9253-4D28-B831-759589EC808A}" destId="{480685C1-0D0B-408A-9AEA-C20829A292DF}" srcOrd="5" destOrd="0" parTransId="{08306D65-0565-4D69-9097-49903DB6AF95}" sibTransId="{AACF602A-E6D9-4986-A26A-A18687310C66}"/>
    <dgm:cxn modelId="{09343642-52C7-438B-87EE-CBA39F656364}" type="presOf" srcId="{668657C2-9959-4E21-B88A-34AB52EB8C60}" destId="{83EB5D5C-79D7-4989-807A-2D2B4FBEA47D}" srcOrd="0" destOrd="0" presId="urn:microsoft.com/office/officeart/2005/8/layout/hierarchy1"/>
    <dgm:cxn modelId="{67D661CD-9E22-4144-BBB7-CB98E250FE05}" type="presOf" srcId="{7CDADEFE-9253-4D28-B831-759589EC808A}" destId="{AA9EECD4-7A26-4EB2-A388-F4AF8426E141}" srcOrd="0" destOrd="0" presId="urn:microsoft.com/office/officeart/2005/8/layout/hierarchy1"/>
    <dgm:cxn modelId="{1F036164-AA8D-458A-9AA0-BFFC8A34EBA8}" srcId="{7CDADEFE-9253-4D28-B831-759589EC808A}" destId="{866C4BE2-9A0C-4D66-9798-224BCE99FDDB}" srcOrd="4" destOrd="0" parTransId="{BAF74304-4B3F-47D4-8F2F-6AE7F1B47704}" sibTransId="{9FBA7D19-5B07-45A6-87E9-4D26408262BC}"/>
    <dgm:cxn modelId="{72B3F790-4184-4A70-98C1-8273CDA95565}" type="presOf" srcId="{7D49A0E8-5712-4590-88D2-32474AFE9558}" destId="{218903D8-C130-4B92-A295-8608041DCC8E}" srcOrd="0" destOrd="0" presId="urn:microsoft.com/office/officeart/2005/8/layout/hierarchy1"/>
    <dgm:cxn modelId="{AC8AAC93-5DB4-421B-9068-5149FD889209}" type="presOf" srcId="{08306D65-0565-4D69-9097-49903DB6AF95}" destId="{6B7297AC-D080-431D-9FD7-B8C182461FF7}" srcOrd="0" destOrd="0" presId="urn:microsoft.com/office/officeart/2005/8/layout/hierarchy1"/>
    <dgm:cxn modelId="{04F9A48A-B35E-4C16-932D-4E4F1FCD0216}" type="presOf" srcId="{13C5CBD3-3C5A-4CF3-9605-0D3DB45BBA55}" destId="{1997E341-A3E6-4C08-AB71-08B4C83729E0}" srcOrd="0" destOrd="0" presId="urn:microsoft.com/office/officeart/2005/8/layout/hierarchy1"/>
    <dgm:cxn modelId="{A3209212-5C25-4171-98FB-CAA255C86FED}" type="presOf" srcId="{EDB2F79B-E1CB-4648-8DC8-F1B5C136E951}" destId="{00A10010-234A-4E0A-94F2-5CDF9DA09C70}" srcOrd="0" destOrd="0" presId="urn:microsoft.com/office/officeart/2005/8/layout/hierarchy1"/>
    <dgm:cxn modelId="{D7C288D6-A64B-496F-946A-09FDE3F1BD7A}" type="presOf" srcId="{3D529F49-F1CE-4910-A0F9-10586A5CF75A}" destId="{E753F233-08FD-42DD-9339-BF45FF921B1D}" srcOrd="0" destOrd="0" presId="urn:microsoft.com/office/officeart/2005/8/layout/hierarchy1"/>
    <dgm:cxn modelId="{434EB98A-C056-4621-957D-E0882942ABAD}" srcId="{7CDADEFE-9253-4D28-B831-759589EC808A}" destId="{B1AED25C-818D-4994-AC76-E047AB125E97}" srcOrd="3" destOrd="0" parTransId="{668657C2-9959-4E21-B88A-34AB52EB8C60}" sibTransId="{1246709C-2594-4F40-8D00-A6C60F778121}"/>
    <dgm:cxn modelId="{BCE3F48E-228D-4C9B-859F-FC632BFC2DB0}" type="presOf" srcId="{68F28DC0-DA64-4F64-A654-AA085810978C}" destId="{5E3596A7-3330-4D7B-B6A1-890431BCDF9C}" srcOrd="0" destOrd="0" presId="urn:microsoft.com/office/officeart/2005/8/layout/hierarchy1"/>
    <dgm:cxn modelId="{C7434AC0-13BC-4BD9-9D89-5BBE6175E1FA}" srcId="{7CDADEFE-9253-4D28-B831-759589EC808A}" destId="{7D49A0E8-5712-4590-88D2-32474AFE9558}" srcOrd="1" destOrd="0" parTransId="{99DBB7A0-DAAD-4F25-8A4C-1480B22621FD}" sibTransId="{818E4336-448A-4A72-9D0D-CE9F7D080BC1}"/>
    <dgm:cxn modelId="{093571D9-2E34-464F-BFF0-1855229E5611}" type="presOf" srcId="{F9285D23-E5C1-4726-A731-9E0658283E8B}" destId="{6AFCE6C9-5482-4406-9F1C-FAC857733EC9}" srcOrd="0" destOrd="0" presId="urn:microsoft.com/office/officeart/2005/8/layout/hierarchy1"/>
    <dgm:cxn modelId="{E5881DB1-DBF2-44F8-A6FF-79584004B2A0}" type="presOf" srcId="{B1AED25C-818D-4994-AC76-E047AB125E97}" destId="{B17894FF-7820-41C3-A897-C2CBD348517C}" srcOrd="0" destOrd="0" presId="urn:microsoft.com/office/officeart/2005/8/layout/hierarchy1"/>
    <dgm:cxn modelId="{2B1DF649-0FC6-43D4-8FF1-7A21392C761B}" type="presOf" srcId="{99DBB7A0-DAAD-4F25-8A4C-1480B22621FD}" destId="{5805C457-3C04-48E7-BD00-D383CF913346}" srcOrd="0" destOrd="0" presId="urn:microsoft.com/office/officeart/2005/8/layout/hierarchy1"/>
    <dgm:cxn modelId="{1405C96E-866D-4745-905F-C4555914AFD9}" type="presOf" srcId="{480685C1-0D0B-408A-9AEA-C20829A292DF}" destId="{DE07BE7D-D610-4827-BB8B-2CB800B8D59A}" srcOrd="0" destOrd="0" presId="urn:microsoft.com/office/officeart/2005/8/layout/hierarchy1"/>
    <dgm:cxn modelId="{7C6DC1AB-E3F8-4E17-AD02-0B03CFE11B67}" type="presOf" srcId="{BAF74304-4B3F-47D4-8F2F-6AE7F1B47704}" destId="{54846772-EC1E-43F6-A639-0E109DF5364A}" srcOrd="0" destOrd="0" presId="urn:microsoft.com/office/officeart/2005/8/layout/hierarchy1"/>
    <dgm:cxn modelId="{7A7085B6-44F8-483B-8750-B92C23F27B5B}" srcId="{3D529F49-F1CE-4910-A0F9-10586A5CF75A}" destId="{7CDADEFE-9253-4D28-B831-759589EC808A}" srcOrd="0" destOrd="0" parTransId="{34CFB54C-5144-4BE1-83EA-AD4A5B71CC8F}" sibTransId="{E35167D8-2E09-4CCE-9FCE-C7856D3DB31A}"/>
    <dgm:cxn modelId="{70B98EF1-29F1-40FF-A04A-1265E797FE7E}" srcId="{7CDADEFE-9253-4D28-B831-759589EC808A}" destId="{68F28DC0-DA64-4F64-A654-AA085810978C}" srcOrd="0" destOrd="0" parTransId="{13C5CBD3-3C5A-4CF3-9605-0D3DB45BBA55}" sibTransId="{303AECCB-A5FC-4C65-B8AF-C91B21683CF8}"/>
    <dgm:cxn modelId="{622CBCCE-A4A2-410B-8D41-3123670B40F9}" type="presParOf" srcId="{E753F233-08FD-42DD-9339-BF45FF921B1D}" destId="{0A18D613-2D14-43F5-B09A-6B98DA5D7529}" srcOrd="0" destOrd="0" presId="urn:microsoft.com/office/officeart/2005/8/layout/hierarchy1"/>
    <dgm:cxn modelId="{D02A39B7-1059-43E8-9A67-FFB3622FB617}" type="presParOf" srcId="{0A18D613-2D14-43F5-B09A-6B98DA5D7529}" destId="{8D77FC86-0057-41DB-8F02-DC5526CE1E01}" srcOrd="0" destOrd="0" presId="urn:microsoft.com/office/officeart/2005/8/layout/hierarchy1"/>
    <dgm:cxn modelId="{9F16FA08-56F2-4CB7-AC0B-810C81BC5B5C}" type="presParOf" srcId="{8D77FC86-0057-41DB-8F02-DC5526CE1E01}" destId="{7BF66E26-45A4-46E3-95DA-B9F89D94431B}" srcOrd="0" destOrd="0" presId="urn:microsoft.com/office/officeart/2005/8/layout/hierarchy1"/>
    <dgm:cxn modelId="{4F761526-401E-4FF8-9B07-8B826E80A9E0}" type="presParOf" srcId="{8D77FC86-0057-41DB-8F02-DC5526CE1E01}" destId="{AA9EECD4-7A26-4EB2-A388-F4AF8426E141}" srcOrd="1" destOrd="0" presId="urn:microsoft.com/office/officeart/2005/8/layout/hierarchy1"/>
    <dgm:cxn modelId="{D2780E84-A954-45FD-A651-B733A13B4987}" type="presParOf" srcId="{0A18D613-2D14-43F5-B09A-6B98DA5D7529}" destId="{3DCA69F6-7B8F-4089-A690-9B0449DC611C}" srcOrd="1" destOrd="0" presId="urn:microsoft.com/office/officeart/2005/8/layout/hierarchy1"/>
    <dgm:cxn modelId="{14AF8228-AED7-4230-92FE-19B9F2295051}" type="presParOf" srcId="{3DCA69F6-7B8F-4089-A690-9B0449DC611C}" destId="{1997E341-A3E6-4C08-AB71-08B4C83729E0}" srcOrd="0" destOrd="0" presId="urn:microsoft.com/office/officeart/2005/8/layout/hierarchy1"/>
    <dgm:cxn modelId="{FB68ECFA-CB3C-4545-A408-AE9B0E2F6A43}" type="presParOf" srcId="{3DCA69F6-7B8F-4089-A690-9B0449DC611C}" destId="{A3D55ADB-BAD6-4DFE-A7CE-FD6E43F8F3C1}" srcOrd="1" destOrd="0" presId="urn:microsoft.com/office/officeart/2005/8/layout/hierarchy1"/>
    <dgm:cxn modelId="{6B54C3C6-8EB8-4AE8-932A-F1417F19A3CF}" type="presParOf" srcId="{A3D55ADB-BAD6-4DFE-A7CE-FD6E43F8F3C1}" destId="{519D0DAA-683E-4DE5-A20E-5839C8FE01E1}" srcOrd="0" destOrd="0" presId="urn:microsoft.com/office/officeart/2005/8/layout/hierarchy1"/>
    <dgm:cxn modelId="{6145E3DC-E434-4564-AC4E-074B1EC90789}" type="presParOf" srcId="{519D0DAA-683E-4DE5-A20E-5839C8FE01E1}" destId="{46F0455E-A431-4ED8-BC67-AB5459D550CB}" srcOrd="0" destOrd="0" presId="urn:microsoft.com/office/officeart/2005/8/layout/hierarchy1"/>
    <dgm:cxn modelId="{9E8CD717-911F-445D-97B5-840FA44BC884}" type="presParOf" srcId="{519D0DAA-683E-4DE5-A20E-5839C8FE01E1}" destId="{5E3596A7-3330-4D7B-B6A1-890431BCDF9C}" srcOrd="1" destOrd="0" presId="urn:microsoft.com/office/officeart/2005/8/layout/hierarchy1"/>
    <dgm:cxn modelId="{95BB85A6-E4B1-4AF3-A365-DAA97253BC75}" type="presParOf" srcId="{A3D55ADB-BAD6-4DFE-A7CE-FD6E43F8F3C1}" destId="{4AD6DCD2-4284-4AC4-81AE-62355D49DBCC}" srcOrd="1" destOrd="0" presId="urn:microsoft.com/office/officeart/2005/8/layout/hierarchy1"/>
    <dgm:cxn modelId="{1966FF13-0BCF-4906-992C-B701B66CE5CC}" type="presParOf" srcId="{3DCA69F6-7B8F-4089-A690-9B0449DC611C}" destId="{5805C457-3C04-48E7-BD00-D383CF913346}" srcOrd="2" destOrd="0" presId="urn:microsoft.com/office/officeart/2005/8/layout/hierarchy1"/>
    <dgm:cxn modelId="{D6CCF12B-6E72-4046-9DE0-88106D07E7F0}" type="presParOf" srcId="{3DCA69F6-7B8F-4089-A690-9B0449DC611C}" destId="{D0DD9AD6-0558-4B4F-B077-166703FAB4B4}" srcOrd="3" destOrd="0" presId="urn:microsoft.com/office/officeart/2005/8/layout/hierarchy1"/>
    <dgm:cxn modelId="{A873B37B-5A84-42A5-B8E2-D55CD920B2BC}" type="presParOf" srcId="{D0DD9AD6-0558-4B4F-B077-166703FAB4B4}" destId="{52DCBF38-C15E-4252-AD12-427A748FC225}" srcOrd="0" destOrd="0" presId="urn:microsoft.com/office/officeart/2005/8/layout/hierarchy1"/>
    <dgm:cxn modelId="{3181A22A-68BF-484C-A088-A7D40D0BFD94}" type="presParOf" srcId="{52DCBF38-C15E-4252-AD12-427A748FC225}" destId="{277D5A94-17E3-43CC-8149-EF112E67EFCB}" srcOrd="0" destOrd="0" presId="urn:microsoft.com/office/officeart/2005/8/layout/hierarchy1"/>
    <dgm:cxn modelId="{77DEB138-2343-412A-A5FA-CCC26F604D39}" type="presParOf" srcId="{52DCBF38-C15E-4252-AD12-427A748FC225}" destId="{218903D8-C130-4B92-A295-8608041DCC8E}" srcOrd="1" destOrd="0" presId="urn:microsoft.com/office/officeart/2005/8/layout/hierarchy1"/>
    <dgm:cxn modelId="{3555FEE6-12F5-4F90-9E3A-70E9FBB522F7}" type="presParOf" srcId="{D0DD9AD6-0558-4B4F-B077-166703FAB4B4}" destId="{7A2DC54F-40A6-4E56-B329-222D8A94BCDD}" srcOrd="1" destOrd="0" presId="urn:microsoft.com/office/officeart/2005/8/layout/hierarchy1"/>
    <dgm:cxn modelId="{B298834B-0816-4580-B3D1-0ECADA5AA10D}" type="presParOf" srcId="{3DCA69F6-7B8F-4089-A690-9B0449DC611C}" destId="{00A10010-234A-4E0A-94F2-5CDF9DA09C70}" srcOrd="4" destOrd="0" presId="urn:microsoft.com/office/officeart/2005/8/layout/hierarchy1"/>
    <dgm:cxn modelId="{1E1BF058-08CD-4802-9C69-193251E8A3BA}" type="presParOf" srcId="{3DCA69F6-7B8F-4089-A690-9B0449DC611C}" destId="{57B138E4-47DF-4DE9-B4C8-EEE12BB234D6}" srcOrd="5" destOrd="0" presId="urn:microsoft.com/office/officeart/2005/8/layout/hierarchy1"/>
    <dgm:cxn modelId="{F8C8C8A7-748F-4D41-8119-BB3114E22CD5}" type="presParOf" srcId="{57B138E4-47DF-4DE9-B4C8-EEE12BB234D6}" destId="{7E129C17-BEAD-4158-8DA6-7F7BCF6ACDC5}" srcOrd="0" destOrd="0" presId="urn:microsoft.com/office/officeart/2005/8/layout/hierarchy1"/>
    <dgm:cxn modelId="{2C02B1A6-9CED-46C4-96DD-DAFFAE07B2DA}" type="presParOf" srcId="{7E129C17-BEAD-4158-8DA6-7F7BCF6ACDC5}" destId="{0CFF52AC-BEB0-4D82-B19C-96CB743B8299}" srcOrd="0" destOrd="0" presId="urn:microsoft.com/office/officeart/2005/8/layout/hierarchy1"/>
    <dgm:cxn modelId="{EEAABF86-4B07-4373-8D7A-1D3F990BFC4E}" type="presParOf" srcId="{7E129C17-BEAD-4158-8DA6-7F7BCF6ACDC5}" destId="{6AFCE6C9-5482-4406-9F1C-FAC857733EC9}" srcOrd="1" destOrd="0" presId="urn:microsoft.com/office/officeart/2005/8/layout/hierarchy1"/>
    <dgm:cxn modelId="{02CEB68B-0796-485A-ACF3-60AB2017D921}" type="presParOf" srcId="{57B138E4-47DF-4DE9-B4C8-EEE12BB234D6}" destId="{84B9AE03-652D-406F-BB37-14B44CE0057D}" srcOrd="1" destOrd="0" presId="urn:microsoft.com/office/officeart/2005/8/layout/hierarchy1"/>
    <dgm:cxn modelId="{3A66B718-72BF-4B13-9DD7-9662CF9B6BAD}" type="presParOf" srcId="{3DCA69F6-7B8F-4089-A690-9B0449DC611C}" destId="{83EB5D5C-79D7-4989-807A-2D2B4FBEA47D}" srcOrd="6" destOrd="0" presId="urn:microsoft.com/office/officeart/2005/8/layout/hierarchy1"/>
    <dgm:cxn modelId="{BC99248B-31DC-415C-8BD2-92D63B1EB277}" type="presParOf" srcId="{3DCA69F6-7B8F-4089-A690-9B0449DC611C}" destId="{F26047B6-A341-40FE-91DF-E74B026432BE}" srcOrd="7" destOrd="0" presId="urn:microsoft.com/office/officeart/2005/8/layout/hierarchy1"/>
    <dgm:cxn modelId="{BC167848-1E4A-4E55-A8B5-21D6E189395D}" type="presParOf" srcId="{F26047B6-A341-40FE-91DF-E74B026432BE}" destId="{06BBA4B1-34BF-4A54-B3D3-9E14B2DB4826}" srcOrd="0" destOrd="0" presId="urn:microsoft.com/office/officeart/2005/8/layout/hierarchy1"/>
    <dgm:cxn modelId="{6B51EF7F-6F12-45BA-AE4B-2AC157E3B31F}" type="presParOf" srcId="{06BBA4B1-34BF-4A54-B3D3-9E14B2DB4826}" destId="{4F5FB6F6-0B7B-426C-9373-11825E1B5229}" srcOrd="0" destOrd="0" presId="urn:microsoft.com/office/officeart/2005/8/layout/hierarchy1"/>
    <dgm:cxn modelId="{1AB9A1C6-C130-434C-A066-F306FAEDBA71}" type="presParOf" srcId="{06BBA4B1-34BF-4A54-B3D3-9E14B2DB4826}" destId="{B17894FF-7820-41C3-A897-C2CBD348517C}" srcOrd="1" destOrd="0" presId="urn:microsoft.com/office/officeart/2005/8/layout/hierarchy1"/>
    <dgm:cxn modelId="{E64F34A9-4FDC-42DC-AAC0-ADE95A7A2A7E}" type="presParOf" srcId="{F26047B6-A341-40FE-91DF-E74B026432BE}" destId="{ADB7D05E-17B6-41F8-9358-B5C9DEB8EA11}" srcOrd="1" destOrd="0" presId="urn:microsoft.com/office/officeart/2005/8/layout/hierarchy1"/>
    <dgm:cxn modelId="{E2935488-7840-4F34-8D9F-FBF8A5763811}" type="presParOf" srcId="{3DCA69F6-7B8F-4089-A690-9B0449DC611C}" destId="{54846772-EC1E-43F6-A639-0E109DF5364A}" srcOrd="8" destOrd="0" presId="urn:microsoft.com/office/officeart/2005/8/layout/hierarchy1"/>
    <dgm:cxn modelId="{10CB3625-FA45-40AD-8D9D-AE7802C067DE}" type="presParOf" srcId="{3DCA69F6-7B8F-4089-A690-9B0449DC611C}" destId="{7BF0325C-F0B3-433F-B269-6A9C73CA79E9}" srcOrd="9" destOrd="0" presId="urn:microsoft.com/office/officeart/2005/8/layout/hierarchy1"/>
    <dgm:cxn modelId="{9F387A3A-766A-4365-ADCE-457F8F9E6B51}" type="presParOf" srcId="{7BF0325C-F0B3-433F-B269-6A9C73CA79E9}" destId="{E2D8E8F3-D4C9-4160-9712-D62C2F68D607}" srcOrd="0" destOrd="0" presId="urn:microsoft.com/office/officeart/2005/8/layout/hierarchy1"/>
    <dgm:cxn modelId="{6F128E54-F3ED-4607-BE1E-1B6480111700}" type="presParOf" srcId="{E2D8E8F3-D4C9-4160-9712-D62C2F68D607}" destId="{18CBDEE3-384F-481A-9D90-790E4094B56C}" srcOrd="0" destOrd="0" presId="urn:microsoft.com/office/officeart/2005/8/layout/hierarchy1"/>
    <dgm:cxn modelId="{51A1C155-7B04-49DF-B877-D85DF1988411}" type="presParOf" srcId="{E2D8E8F3-D4C9-4160-9712-D62C2F68D607}" destId="{88A9939A-29C0-435F-B857-DBBC91A4FA6D}" srcOrd="1" destOrd="0" presId="urn:microsoft.com/office/officeart/2005/8/layout/hierarchy1"/>
    <dgm:cxn modelId="{BC2E5FD3-83AE-4A0A-9878-CB0F7B0568C9}" type="presParOf" srcId="{7BF0325C-F0B3-433F-B269-6A9C73CA79E9}" destId="{726CF6BF-1C2B-4D1B-85CD-1028F08992C6}" srcOrd="1" destOrd="0" presId="urn:microsoft.com/office/officeart/2005/8/layout/hierarchy1"/>
    <dgm:cxn modelId="{DACA321D-B1BD-4386-B1E5-760E25B664B8}" type="presParOf" srcId="{3DCA69F6-7B8F-4089-A690-9B0449DC611C}" destId="{6B7297AC-D080-431D-9FD7-B8C182461FF7}" srcOrd="10" destOrd="0" presId="urn:microsoft.com/office/officeart/2005/8/layout/hierarchy1"/>
    <dgm:cxn modelId="{909B31A7-EC94-4F65-9F9D-783DAFF2F477}" type="presParOf" srcId="{3DCA69F6-7B8F-4089-A690-9B0449DC611C}" destId="{8CDC757B-79B6-4361-BEEA-41067C3E074A}" srcOrd="11" destOrd="0" presId="urn:microsoft.com/office/officeart/2005/8/layout/hierarchy1"/>
    <dgm:cxn modelId="{01F4DC3F-0761-4960-9029-E9BC1D591808}" type="presParOf" srcId="{8CDC757B-79B6-4361-BEEA-41067C3E074A}" destId="{47365D9F-178F-4891-9D88-9CF429C89A40}" srcOrd="0" destOrd="0" presId="urn:microsoft.com/office/officeart/2005/8/layout/hierarchy1"/>
    <dgm:cxn modelId="{783599B9-3AD4-4B6E-BEC0-0324F235A482}" type="presParOf" srcId="{47365D9F-178F-4891-9D88-9CF429C89A40}" destId="{4AB99C27-491F-4E99-84E9-3444CB2A2A3A}" srcOrd="0" destOrd="0" presId="urn:microsoft.com/office/officeart/2005/8/layout/hierarchy1"/>
    <dgm:cxn modelId="{65A05A67-6CFE-4A50-802D-B1C7B7897083}" type="presParOf" srcId="{47365D9F-178F-4891-9D88-9CF429C89A40}" destId="{DE07BE7D-D610-4827-BB8B-2CB800B8D59A}" srcOrd="1" destOrd="0" presId="urn:microsoft.com/office/officeart/2005/8/layout/hierarchy1"/>
    <dgm:cxn modelId="{80B6388A-C155-4E26-A8ED-BF4E7AD5D95F}" type="presParOf" srcId="{8CDC757B-79B6-4361-BEEA-41067C3E074A}" destId="{70D2E9C6-9167-4D91-91C7-8EC0F9E48BF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C194A5-8C59-4B1C-BA47-EE96C18B4FD5}" type="doc">
      <dgm:prSet loTypeId="urn:microsoft.com/office/officeart/2005/8/layout/radial5" loCatId="cycle" qsTypeId="urn:microsoft.com/office/officeart/2005/8/quickstyle/simple3" qsCatId="simple" csTypeId="urn:microsoft.com/office/officeart/2005/8/colors/accent1_3" csCatId="accent1" phldr="1"/>
      <dgm:spPr/>
      <dgm:t>
        <a:bodyPr/>
        <a:lstStyle/>
        <a:p>
          <a:endParaRPr lang="en-GB"/>
        </a:p>
      </dgm:t>
    </dgm:pt>
    <dgm:pt modelId="{11E202EC-3DD4-49E2-97FE-E1AE4D50519B}">
      <dgm:prSet phldrT="[Text]"/>
      <dgm:spPr/>
      <dgm:t>
        <a:bodyPr/>
        <a:lstStyle/>
        <a:p>
          <a:r>
            <a:rPr lang="en-GB" dirty="0" smtClean="0"/>
            <a:t>Customer</a:t>
          </a:r>
          <a:endParaRPr lang="en-GB" dirty="0"/>
        </a:p>
      </dgm:t>
    </dgm:pt>
    <dgm:pt modelId="{8E3010D0-5B9C-4648-BCE5-EB11D3323304}" type="parTrans" cxnId="{CD711AFF-A279-4C64-BA18-835FADFD14BF}">
      <dgm:prSet/>
      <dgm:spPr/>
      <dgm:t>
        <a:bodyPr/>
        <a:lstStyle/>
        <a:p>
          <a:endParaRPr lang="en-GB"/>
        </a:p>
      </dgm:t>
    </dgm:pt>
    <dgm:pt modelId="{C988CA4B-3CE0-430E-9569-8A8DE03E5392}" type="sibTrans" cxnId="{CD711AFF-A279-4C64-BA18-835FADFD14BF}">
      <dgm:prSet/>
      <dgm:spPr/>
      <dgm:t>
        <a:bodyPr/>
        <a:lstStyle/>
        <a:p>
          <a:endParaRPr lang="en-GB"/>
        </a:p>
      </dgm:t>
    </dgm:pt>
    <dgm:pt modelId="{DE185EC4-3D96-451E-A1B1-7E63E403ABE7}">
      <dgm:prSet phldrT="[Text]" custT="1"/>
      <dgm:spPr/>
      <dgm:t>
        <a:bodyPr/>
        <a:lstStyle/>
        <a:p>
          <a:r>
            <a:rPr lang="en-GB" sz="900" dirty="0" smtClean="0"/>
            <a:t>Fine dining</a:t>
          </a:r>
          <a:endParaRPr lang="en-GB" sz="900" dirty="0"/>
        </a:p>
      </dgm:t>
    </dgm:pt>
    <dgm:pt modelId="{AB5F7ABA-64A2-4DEF-9769-74BA86AFCAD0}" type="parTrans" cxnId="{C3B55659-6699-4775-9713-82A868A64932}">
      <dgm:prSet/>
      <dgm:spPr/>
      <dgm:t>
        <a:bodyPr/>
        <a:lstStyle/>
        <a:p>
          <a:endParaRPr lang="en-GB"/>
        </a:p>
      </dgm:t>
    </dgm:pt>
    <dgm:pt modelId="{C28419ED-C253-4B76-81FE-A679FEB0E9B1}" type="sibTrans" cxnId="{C3B55659-6699-4775-9713-82A868A64932}">
      <dgm:prSet/>
      <dgm:spPr/>
      <dgm:t>
        <a:bodyPr/>
        <a:lstStyle/>
        <a:p>
          <a:endParaRPr lang="en-GB"/>
        </a:p>
      </dgm:t>
    </dgm:pt>
    <dgm:pt modelId="{C7016A60-1FDE-47AA-A5C7-0F5C58F4EC31}">
      <dgm:prSet phldrT="[Text]" custT="1"/>
      <dgm:spPr/>
      <dgm:t>
        <a:bodyPr/>
        <a:lstStyle/>
        <a:p>
          <a:r>
            <a:rPr lang="en-GB" sz="900" dirty="0" smtClean="0"/>
            <a:t>Pub Restaurant</a:t>
          </a:r>
          <a:endParaRPr lang="en-GB" sz="900" dirty="0"/>
        </a:p>
      </dgm:t>
    </dgm:pt>
    <dgm:pt modelId="{F7B6B151-5D9D-4891-B725-C659C1D8F14B}" type="parTrans" cxnId="{7EB8611B-FE5F-4A94-AE03-4352F136EC4B}">
      <dgm:prSet/>
      <dgm:spPr/>
      <dgm:t>
        <a:bodyPr/>
        <a:lstStyle/>
        <a:p>
          <a:endParaRPr lang="en-GB"/>
        </a:p>
      </dgm:t>
    </dgm:pt>
    <dgm:pt modelId="{A62DF2EE-0F79-4697-B3B1-A0718365A930}" type="sibTrans" cxnId="{7EB8611B-FE5F-4A94-AE03-4352F136EC4B}">
      <dgm:prSet/>
      <dgm:spPr/>
      <dgm:t>
        <a:bodyPr/>
        <a:lstStyle/>
        <a:p>
          <a:endParaRPr lang="en-GB"/>
        </a:p>
      </dgm:t>
    </dgm:pt>
    <dgm:pt modelId="{D2EF66E1-F7F6-48DE-9C9E-238020E027C4}">
      <dgm:prSet phldrT="[Text]" custT="1"/>
      <dgm:spPr/>
      <dgm:t>
        <a:bodyPr/>
        <a:lstStyle/>
        <a:p>
          <a:r>
            <a:rPr lang="en-GB" sz="900" dirty="0" smtClean="0"/>
            <a:t>Traditional Pub</a:t>
          </a:r>
          <a:endParaRPr lang="en-GB" sz="900" dirty="0"/>
        </a:p>
      </dgm:t>
    </dgm:pt>
    <dgm:pt modelId="{B69C70DC-959C-41DE-92F1-101B271DD620}" type="parTrans" cxnId="{485B0C7A-9520-43C1-A67F-919F39D5B8CB}">
      <dgm:prSet/>
      <dgm:spPr/>
      <dgm:t>
        <a:bodyPr/>
        <a:lstStyle/>
        <a:p>
          <a:endParaRPr lang="en-GB"/>
        </a:p>
      </dgm:t>
    </dgm:pt>
    <dgm:pt modelId="{1D01EA1A-623A-49AD-8C61-E1DD3A4FD2E3}" type="sibTrans" cxnId="{485B0C7A-9520-43C1-A67F-919F39D5B8CB}">
      <dgm:prSet/>
      <dgm:spPr/>
      <dgm:t>
        <a:bodyPr/>
        <a:lstStyle/>
        <a:p>
          <a:endParaRPr lang="en-GB"/>
        </a:p>
      </dgm:t>
    </dgm:pt>
    <dgm:pt modelId="{CBF5CA4D-5144-4C13-99EF-C75316190A37}">
      <dgm:prSet phldrT="[Text]" custT="1"/>
      <dgm:spPr/>
      <dgm:t>
        <a:bodyPr/>
        <a:lstStyle/>
        <a:p>
          <a:r>
            <a:rPr lang="en-GB" sz="900" dirty="0" smtClean="0"/>
            <a:t>Bistro</a:t>
          </a:r>
          <a:endParaRPr lang="en-GB" sz="900" dirty="0"/>
        </a:p>
      </dgm:t>
    </dgm:pt>
    <dgm:pt modelId="{65322F9C-8461-43DB-8B44-BA8D086F285A}" type="parTrans" cxnId="{8917AFA0-A9B3-4BEA-B0FA-94600E3262D0}">
      <dgm:prSet/>
      <dgm:spPr/>
      <dgm:t>
        <a:bodyPr/>
        <a:lstStyle/>
        <a:p>
          <a:endParaRPr lang="en-GB"/>
        </a:p>
      </dgm:t>
    </dgm:pt>
    <dgm:pt modelId="{F6158BA6-2CFC-49A8-A777-48308EDAB82D}" type="sibTrans" cxnId="{8917AFA0-A9B3-4BEA-B0FA-94600E3262D0}">
      <dgm:prSet/>
      <dgm:spPr/>
      <dgm:t>
        <a:bodyPr/>
        <a:lstStyle/>
        <a:p>
          <a:endParaRPr lang="en-GB"/>
        </a:p>
      </dgm:t>
    </dgm:pt>
    <dgm:pt modelId="{4372FCAE-A18A-4F8E-BE31-61FF8B02F56E}">
      <dgm:prSet phldrT="[Text]" custT="1"/>
      <dgm:spPr/>
      <dgm:t>
        <a:bodyPr/>
        <a:lstStyle/>
        <a:p>
          <a:r>
            <a:rPr lang="en-GB" sz="900" dirty="0" smtClean="0"/>
            <a:t>Brassiere</a:t>
          </a:r>
          <a:endParaRPr lang="en-GB" sz="900" dirty="0"/>
        </a:p>
      </dgm:t>
    </dgm:pt>
    <dgm:pt modelId="{BF7EA022-2C5F-4802-AAF1-F84A7ABDE60D}" type="parTrans" cxnId="{F0A76509-65E3-4482-915E-96A8978B77A3}">
      <dgm:prSet/>
      <dgm:spPr/>
      <dgm:t>
        <a:bodyPr/>
        <a:lstStyle/>
        <a:p>
          <a:endParaRPr lang="en-GB"/>
        </a:p>
      </dgm:t>
    </dgm:pt>
    <dgm:pt modelId="{25F944ED-5D87-4700-B654-ADAB71EF191F}" type="sibTrans" cxnId="{F0A76509-65E3-4482-915E-96A8978B77A3}">
      <dgm:prSet/>
      <dgm:spPr/>
      <dgm:t>
        <a:bodyPr/>
        <a:lstStyle/>
        <a:p>
          <a:endParaRPr lang="en-GB"/>
        </a:p>
      </dgm:t>
    </dgm:pt>
    <dgm:pt modelId="{1B24DB05-D8B0-446C-9F74-4D660125833E}">
      <dgm:prSet phldrT="[Text]" custT="1"/>
      <dgm:spPr/>
      <dgm:t>
        <a:bodyPr/>
        <a:lstStyle/>
        <a:p>
          <a:r>
            <a:rPr lang="en-GB" sz="900" dirty="0" smtClean="0"/>
            <a:t>Chains</a:t>
          </a:r>
          <a:endParaRPr lang="en-GB" sz="900" dirty="0"/>
        </a:p>
      </dgm:t>
    </dgm:pt>
    <dgm:pt modelId="{645AC3D0-E4D9-4378-BDD6-723A00665914}" type="parTrans" cxnId="{A72FE8FB-BF01-4986-ADF7-8F471BD3A958}">
      <dgm:prSet/>
      <dgm:spPr/>
      <dgm:t>
        <a:bodyPr/>
        <a:lstStyle/>
        <a:p>
          <a:endParaRPr lang="en-GB"/>
        </a:p>
      </dgm:t>
    </dgm:pt>
    <dgm:pt modelId="{B1145CA5-2391-482F-BA9C-B5CEA726A5B4}" type="sibTrans" cxnId="{A72FE8FB-BF01-4986-ADF7-8F471BD3A958}">
      <dgm:prSet/>
      <dgm:spPr/>
      <dgm:t>
        <a:bodyPr/>
        <a:lstStyle/>
        <a:p>
          <a:endParaRPr lang="en-GB"/>
        </a:p>
      </dgm:t>
    </dgm:pt>
    <dgm:pt modelId="{B36D2A51-6491-45AF-942A-3374C7ACAB1F}">
      <dgm:prSet phldrT="[Text]" custT="1"/>
      <dgm:spPr/>
      <dgm:t>
        <a:bodyPr/>
        <a:lstStyle/>
        <a:p>
          <a:r>
            <a:rPr lang="en-GB" sz="900" dirty="0" smtClean="0"/>
            <a:t>Themed restaurants</a:t>
          </a:r>
          <a:endParaRPr lang="en-GB" sz="900" dirty="0"/>
        </a:p>
      </dgm:t>
    </dgm:pt>
    <dgm:pt modelId="{B3F3EEAE-C256-4831-BD6B-E9AE60248C8B}" type="parTrans" cxnId="{F6A0890A-FD0C-4CE2-94D7-09F2B0BE1C88}">
      <dgm:prSet/>
      <dgm:spPr/>
      <dgm:t>
        <a:bodyPr/>
        <a:lstStyle/>
        <a:p>
          <a:endParaRPr lang="en-GB"/>
        </a:p>
      </dgm:t>
    </dgm:pt>
    <dgm:pt modelId="{238D3E8A-BE36-40E5-B963-4F497DEC04B2}" type="sibTrans" cxnId="{F6A0890A-FD0C-4CE2-94D7-09F2B0BE1C88}">
      <dgm:prSet/>
      <dgm:spPr/>
      <dgm:t>
        <a:bodyPr/>
        <a:lstStyle/>
        <a:p>
          <a:endParaRPr lang="en-GB"/>
        </a:p>
      </dgm:t>
    </dgm:pt>
    <dgm:pt modelId="{23BA64C4-F70B-4821-B425-4F12232D805E}">
      <dgm:prSet phldrT="[Text]" custT="1"/>
      <dgm:spPr/>
      <dgm:t>
        <a:bodyPr/>
        <a:lstStyle/>
        <a:p>
          <a:r>
            <a:rPr lang="en-GB" sz="900" dirty="0" smtClean="0"/>
            <a:t>Ethnic</a:t>
          </a:r>
          <a:endParaRPr lang="en-GB" sz="900" dirty="0"/>
        </a:p>
      </dgm:t>
    </dgm:pt>
    <dgm:pt modelId="{EF7EA5E1-A152-4890-9BB9-EA1D6349FBDD}" type="parTrans" cxnId="{B18532BE-2673-492B-AF54-E891C2099D23}">
      <dgm:prSet/>
      <dgm:spPr/>
      <dgm:t>
        <a:bodyPr/>
        <a:lstStyle/>
        <a:p>
          <a:endParaRPr lang="en-GB"/>
        </a:p>
      </dgm:t>
    </dgm:pt>
    <dgm:pt modelId="{1F0E05D9-6E02-4F54-9F2F-8FA2922132EE}" type="sibTrans" cxnId="{B18532BE-2673-492B-AF54-E891C2099D23}">
      <dgm:prSet/>
      <dgm:spPr/>
      <dgm:t>
        <a:bodyPr/>
        <a:lstStyle/>
        <a:p>
          <a:endParaRPr lang="en-GB"/>
        </a:p>
      </dgm:t>
    </dgm:pt>
    <dgm:pt modelId="{6B6276BA-EA7A-40CD-B3A6-AD5C4428AB61}">
      <dgm:prSet phldrT="[Text]" custT="1"/>
      <dgm:spPr/>
      <dgm:t>
        <a:bodyPr/>
        <a:lstStyle/>
        <a:p>
          <a:r>
            <a:rPr lang="en-GB" sz="900" dirty="0" smtClean="0"/>
            <a:t>Fast Food</a:t>
          </a:r>
          <a:endParaRPr lang="en-GB" sz="900" dirty="0"/>
        </a:p>
      </dgm:t>
    </dgm:pt>
    <dgm:pt modelId="{8AF76D5E-617D-4115-92E8-EF9BFA717DB7}" type="parTrans" cxnId="{F1DC5361-4C95-42C7-9853-8A4BA488C78F}">
      <dgm:prSet/>
      <dgm:spPr/>
      <dgm:t>
        <a:bodyPr/>
        <a:lstStyle/>
        <a:p>
          <a:endParaRPr lang="en-GB"/>
        </a:p>
      </dgm:t>
    </dgm:pt>
    <dgm:pt modelId="{B99B26CD-052D-4D24-BFF3-ABAD93579E05}" type="sibTrans" cxnId="{F1DC5361-4C95-42C7-9853-8A4BA488C78F}">
      <dgm:prSet/>
      <dgm:spPr/>
      <dgm:t>
        <a:bodyPr/>
        <a:lstStyle/>
        <a:p>
          <a:endParaRPr lang="en-GB"/>
        </a:p>
      </dgm:t>
    </dgm:pt>
    <dgm:pt modelId="{2182BAF9-41DC-4493-8F3B-4173A527765A}">
      <dgm:prSet phldrT="[Text]" custT="1"/>
      <dgm:spPr/>
      <dgm:t>
        <a:bodyPr/>
        <a:lstStyle/>
        <a:p>
          <a:r>
            <a:rPr lang="en-GB" sz="900" dirty="0" smtClean="0"/>
            <a:t>Takeaway</a:t>
          </a:r>
          <a:endParaRPr lang="en-GB" sz="900" dirty="0"/>
        </a:p>
      </dgm:t>
    </dgm:pt>
    <dgm:pt modelId="{56325DA6-0D7B-45DB-B024-B4EF4FAB841D}" type="parTrans" cxnId="{81942681-F369-416F-818F-493E69063BC3}">
      <dgm:prSet/>
      <dgm:spPr/>
      <dgm:t>
        <a:bodyPr/>
        <a:lstStyle/>
        <a:p>
          <a:endParaRPr lang="en-GB"/>
        </a:p>
      </dgm:t>
    </dgm:pt>
    <dgm:pt modelId="{B7E540C0-766B-45BB-A8F3-B1279D114682}" type="sibTrans" cxnId="{81942681-F369-416F-818F-493E69063BC3}">
      <dgm:prSet/>
      <dgm:spPr/>
      <dgm:t>
        <a:bodyPr/>
        <a:lstStyle/>
        <a:p>
          <a:endParaRPr lang="en-GB"/>
        </a:p>
      </dgm:t>
    </dgm:pt>
    <dgm:pt modelId="{FFFB6568-48BE-4DF9-A70A-631F6A568B30}">
      <dgm:prSet phldrT="[Text]" custT="1"/>
      <dgm:spPr/>
      <dgm:t>
        <a:bodyPr/>
        <a:lstStyle/>
        <a:p>
          <a:r>
            <a:rPr lang="en-GB" sz="900" dirty="0" smtClean="0"/>
            <a:t>Institutional</a:t>
          </a:r>
          <a:endParaRPr lang="en-GB" sz="900" dirty="0"/>
        </a:p>
      </dgm:t>
    </dgm:pt>
    <dgm:pt modelId="{DE64D8BB-44EA-41B8-BC68-F5622E538652}" type="parTrans" cxnId="{2460FA65-E98D-4379-BCA4-430D99A9E637}">
      <dgm:prSet/>
      <dgm:spPr/>
      <dgm:t>
        <a:bodyPr/>
        <a:lstStyle/>
        <a:p>
          <a:endParaRPr lang="en-GB"/>
        </a:p>
      </dgm:t>
    </dgm:pt>
    <dgm:pt modelId="{EFEC0875-3931-4AF8-B89F-AF610D26F28D}" type="sibTrans" cxnId="{2460FA65-E98D-4379-BCA4-430D99A9E637}">
      <dgm:prSet/>
      <dgm:spPr/>
      <dgm:t>
        <a:bodyPr/>
        <a:lstStyle/>
        <a:p>
          <a:endParaRPr lang="en-GB"/>
        </a:p>
      </dgm:t>
    </dgm:pt>
    <dgm:pt modelId="{565B8BBC-7D70-4385-B78D-FBCB9056BA4C}" type="pres">
      <dgm:prSet presAssocID="{E6C194A5-8C59-4B1C-BA47-EE96C18B4FD5}" presName="Name0" presStyleCnt="0">
        <dgm:presLayoutVars>
          <dgm:chMax val="1"/>
          <dgm:dir/>
          <dgm:animLvl val="ctr"/>
          <dgm:resizeHandles val="exact"/>
        </dgm:presLayoutVars>
      </dgm:prSet>
      <dgm:spPr/>
      <dgm:t>
        <a:bodyPr/>
        <a:lstStyle/>
        <a:p>
          <a:endParaRPr lang="en-GB"/>
        </a:p>
      </dgm:t>
    </dgm:pt>
    <dgm:pt modelId="{B4E39940-2679-4D94-98BD-906C441C5EF6}" type="pres">
      <dgm:prSet presAssocID="{11E202EC-3DD4-49E2-97FE-E1AE4D50519B}" presName="centerShape" presStyleLbl="node0" presStyleIdx="0" presStyleCnt="1"/>
      <dgm:spPr/>
      <dgm:t>
        <a:bodyPr/>
        <a:lstStyle/>
        <a:p>
          <a:endParaRPr lang="en-GB"/>
        </a:p>
      </dgm:t>
    </dgm:pt>
    <dgm:pt modelId="{D05C4D05-B614-4442-B447-4FB162B4E4C7}" type="pres">
      <dgm:prSet presAssocID="{AB5F7ABA-64A2-4DEF-9769-74BA86AFCAD0}" presName="parTrans" presStyleLbl="sibTrans2D1" presStyleIdx="0" presStyleCnt="11"/>
      <dgm:spPr/>
      <dgm:t>
        <a:bodyPr/>
        <a:lstStyle/>
        <a:p>
          <a:endParaRPr lang="en-GB"/>
        </a:p>
      </dgm:t>
    </dgm:pt>
    <dgm:pt modelId="{1D664F2C-7514-4CAC-8319-730735187673}" type="pres">
      <dgm:prSet presAssocID="{AB5F7ABA-64A2-4DEF-9769-74BA86AFCAD0}" presName="connectorText" presStyleLbl="sibTrans2D1" presStyleIdx="0" presStyleCnt="11"/>
      <dgm:spPr/>
      <dgm:t>
        <a:bodyPr/>
        <a:lstStyle/>
        <a:p>
          <a:endParaRPr lang="en-GB"/>
        </a:p>
      </dgm:t>
    </dgm:pt>
    <dgm:pt modelId="{E89ABB81-8B5B-4061-949B-29DA3CF67361}" type="pres">
      <dgm:prSet presAssocID="{DE185EC4-3D96-451E-A1B1-7E63E403ABE7}" presName="node" presStyleLbl="node1" presStyleIdx="0" presStyleCnt="11">
        <dgm:presLayoutVars>
          <dgm:bulletEnabled val="1"/>
        </dgm:presLayoutVars>
      </dgm:prSet>
      <dgm:spPr/>
      <dgm:t>
        <a:bodyPr/>
        <a:lstStyle/>
        <a:p>
          <a:endParaRPr lang="en-GB"/>
        </a:p>
      </dgm:t>
    </dgm:pt>
    <dgm:pt modelId="{166D75A4-2C49-45AA-AD12-75D9D483D04C}" type="pres">
      <dgm:prSet presAssocID="{F7B6B151-5D9D-4891-B725-C659C1D8F14B}" presName="parTrans" presStyleLbl="sibTrans2D1" presStyleIdx="1" presStyleCnt="11"/>
      <dgm:spPr/>
      <dgm:t>
        <a:bodyPr/>
        <a:lstStyle/>
        <a:p>
          <a:endParaRPr lang="en-GB"/>
        </a:p>
      </dgm:t>
    </dgm:pt>
    <dgm:pt modelId="{82F74B33-BD47-4972-9E6C-118CB20370BF}" type="pres">
      <dgm:prSet presAssocID="{F7B6B151-5D9D-4891-B725-C659C1D8F14B}" presName="connectorText" presStyleLbl="sibTrans2D1" presStyleIdx="1" presStyleCnt="11"/>
      <dgm:spPr/>
      <dgm:t>
        <a:bodyPr/>
        <a:lstStyle/>
        <a:p>
          <a:endParaRPr lang="en-GB"/>
        </a:p>
      </dgm:t>
    </dgm:pt>
    <dgm:pt modelId="{61C139DB-8A96-4AA3-A867-EF5EDB797F02}" type="pres">
      <dgm:prSet presAssocID="{C7016A60-1FDE-47AA-A5C7-0F5C58F4EC31}" presName="node" presStyleLbl="node1" presStyleIdx="1" presStyleCnt="11">
        <dgm:presLayoutVars>
          <dgm:bulletEnabled val="1"/>
        </dgm:presLayoutVars>
      </dgm:prSet>
      <dgm:spPr/>
      <dgm:t>
        <a:bodyPr/>
        <a:lstStyle/>
        <a:p>
          <a:endParaRPr lang="en-GB"/>
        </a:p>
      </dgm:t>
    </dgm:pt>
    <dgm:pt modelId="{FBFE8886-DD4D-4210-A456-D3FFB45E24D0}" type="pres">
      <dgm:prSet presAssocID="{B69C70DC-959C-41DE-92F1-101B271DD620}" presName="parTrans" presStyleLbl="sibTrans2D1" presStyleIdx="2" presStyleCnt="11"/>
      <dgm:spPr/>
      <dgm:t>
        <a:bodyPr/>
        <a:lstStyle/>
        <a:p>
          <a:endParaRPr lang="en-GB"/>
        </a:p>
      </dgm:t>
    </dgm:pt>
    <dgm:pt modelId="{3FED4D6B-E515-4290-97AF-8BBE86696C50}" type="pres">
      <dgm:prSet presAssocID="{B69C70DC-959C-41DE-92F1-101B271DD620}" presName="connectorText" presStyleLbl="sibTrans2D1" presStyleIdx="2" presStyleCnt="11"/>
      <dgm:spPr/>
      <dgm:t>
        <a:bodyPr/>
        <a:lstStyle/>
        <a:p>
          <a:endParaRPr lang="en-GB"/>
        </a:p>
      </dgm:t>
    </dgm:pt>
    <dgm:pt modelId="{1DF3BACD-CED7-4EA6-B5BC-F80271D95CD8}" type="pres">
      <dgm:prSet presAssocID="{D2EF66E1-F7F6-48DE-9C9E-238020E027C4}" presName="node" presStyleLbl="node1" presStyleIdx="2" presStyleCnt="11">
        <dgm:presLayoutVars>
          <dgm:bulletEnabled val="1"/>
        </dgm:presLayoutVars>
      </dgm:prSet>
      <dgm:spPr/>
      <dgm:t>
        <a:bodyPr/>
        <a:lstStyle/>
        <a:p>
          <a:endParaRPr lang="en-GB"/>
        </a:p>
      </dgm:t>
    </dgm:pt>
    <dgm:pt modelId="{395B727E-A0F0-4729-97BE-DCC9FA29F66C}" type="pres">
      <dgm:prSet presAssocID="{65322F9C-8461-43DB-8B44-BA8D086F285A}" presName="parTrans" presStyleLbl="sibTrans2D1" presStyleIdx="3" presStyleCnt="11"/>
      <dgm:spPr/>
      <dgm:t>
        <a:bodyPr/>
        <a:lstStyle/>
        <a:p>
          <a:endParaRPr lang="en-GB"/>
        </a:p>
      </dgm:t>
    </dgm:pt>
    <dgm:pt modelId="{C50CF60A-A7C2-404A-9D22-E534C167FB99}" type="pres">
      <dgm:prSet presAssocID="{65322F9C-8461-43DB-8B44-BA8D086F285A}" presName="connectorText" presStyleLbl="sibTrans2D1" presStyleIdx="3" presStyleCnt="11"/>
      <dgm:spPr/>
      <dgm:t>
        <a:bodyPr/>
        <a:lstStyle/>
        <a:p>
          <a:endParaRPr lang="en-GB"/>
        </a:p>
      </dgm:t>
    </dgm:pt>
    <dgm:pt modelId="{ED4A7659-D870-4A3A-A789-F6B8254D3F0A}" type="pres">
      <dgm:prSet presAssocID="{CBF5CA4D-5144-4C13-99EF-C75316190A37}" presName="node" presStyleLbl="node1" presStyleIdx="3" presStyleCnt="11">
        <dgm:presLayoutVars>
          <dgm:bulletEnabled val="1"/>
        </dgm:presLayoutVars>
      </dgm:prSet>
      <dgm:spPr/>
      <dgm:t>
        <a:bodyPr/>
        <a:lstStyle/>
        <a:p>
          <a:endParaRPr lang="en-GB"/>
        </a:p>
      </dgm:t>
    </dgm:pt>
    <dgm:pt modelId="{B25A90A9-79AD-4D57-8311-7CBD686123CA}" type="pres">
      <dgm:prSet presAssocID="{BF7EA022-2C5F-4802-AAF1-F84A7ABDE60D}" presName="parTrans" presStyleLbl="sibTrans2D1" presStyleIdx="4" presStyleCnt="11"/>
      <dgm:spPr/>
      <dgm:t>
        <a:bodyPr/>
        <a:lstStyle/>
        <a:p>
          <a:endParaRPr lang="en-GB"/>
        </a:p>
      </dgm:t>
    </dgm:pt>
    <dgm:pt modelId="{90D2A4AF-D9F3-4480-85A0-6A556EC1CB89}" type="pres">
      <dgm:prSet presAssocID="{BF7EA022-2C5F-4802-AAF1-F84A7ABDE60D}" presName="connectorText" presStyleLbl="sibTrans2D1" presStyleIdx="4" presStyleCnt="11"/>
      <dgm:spPr/>
      <dgm:t>
        <a:bodyPr/>
        <a:lstStyle/>
        <a:p>
          <a:endParaRPr lang="en-GB"/>
        </a:p>
      </dgm:t>
    </dgm:pt>
    <dgm:pt modelId="{58A8C7F5-509E-459E-BDF6-D5552791C185}" type="pres">
      <dgm:prSet presAssocID="{4372FCAE-A18A-4F8E-BE31-61FF8B02F56E}" presName="node" presStyleLbl="node1" presStyleIdx="4" presStyleCnt="11">
        <dgm:presLayoutVars>
          <dgm:bulletEnabled val="1"/>
        </dgm:presLayoutVars>
      </dgm:prSet>
      <dgm:spPr/>
      <dgm:t>
        <a:bodyPr/>
        <a:lstStyle/>
        <a:p>
          <a:endParaRPr lang="en-GB"/>
        </a:p>
      </dgm:t>
    </dgm:pt>
    <dgm:pt modelId="{1DF57351-3CF3-467D-8689-4FA5AB33E303}" type="pres">
      <dgm:prSet presAssocID="{645AC3D0-E4D9-4378-BDD6-723A00665914}" presName="parTrans" presStyleLbl="sibTrans2D1" presStyleIdx="5" presStyleCnt="11"/>
      <dgm:spPr/>
      <dgm:t>
        <a:bodyPr/>
        <a:lstStyle/>
        <a:p>
          <a:endParaRPr lang="en-GB"/>
        </a:p>
      </dgm:t>
    </dgm:pt>
    <dgm:pt modelId="{C49DA578-ED44-42DF-9FB9-1F1395C88F28}" type="pres">
      <dgm:prSet presAssocID="{645AC3D0-E4D9-4378-BDD6-723A00665914}" presName="connectorText" presStyleLbl="sibTrans2D1" presStyleIdx="5" presStyleCnt="11"/>
      <dgm:spPr/>
      <dgm:t>
        <a:bodyPr/>
        <a:lstStyle/>
        <a:p>
          <a:endParaRPr lang="en-GB"/>
        </a:p>
      </dgm:t>
    </dgm:pt>
    <dgm:pt modelId="{FB6E4DE1-8EE5-45AA-9A77-3338DBB4FCB7}" type="pres">
      <dgm:prSet presAssocID="{1B24DB05-D8B0-446C-9F74-4D660125833E}" presName="node" presStyleLbl="node1" presStyleIdx="5" presStyleCnt="11">
        <dgm:presLayoutVars>
          <dgm:bulletEnabled val="1"/>
        </dgm:presLayoutVars>
      </dgm:prSet>
      <dgm:spPr/>
      <dgm:t>
        <a:bodyPr/>
        <a:lstStyle/>
        <a:p>
          <a:endParaRPr lang="en-GB"/>
        </a:p>
      </dgm:t>
    </dgm:pt>
    <dgm:pt modelId="{4142BF29-6CF1-444E-9E2E-3A593B6AF9CA}" type="pres">
      <dgm:prSet presAssocID="{B3F3EEAE-C256-4831-BD6B-E9AE60248C8B}" presName="parTrans" presStyleLbl="sibTrans2D1" presStyleIdx="6" presStyleCnt="11"/>
      <dgm:spPr/>
      <dgm:t>
        <a:bodyPr/>
        <a:lstStyle/>
        <a:p>
          <a:endParaRPr lang="en-GB"/>
        </a:p>
      </dgm:t>
    </dgm:pt>
    <dgm:pt modelId="{17532F34-EBB3-4FBD-8E76-F7D22375D82F}" type="pres">
      <dgm:prSet presAssocID="{B3F3EEAE-C256-4831-BD6B-E9AE60248C8B}" presName="connectorText" presStyleLbl="sibTrans2D1" presStyleIdx="6" presStyleCnt="11"/>
      <dgm:spPr/>
      <dgm:t>
        <a:bodyPr/>
        <a:lstStyle/>
        <a:p>
          <a:endParaRPr lang="en-GB"/>
        </a:p>
      </dgm:t>
    </dgm:pt>
    <dgm:pt modelId="{83884957-C7CB-45E1-9D33-49BFB2B20ACF}" type="pres">
      <dgm:prSet presAssocID="{B36D2A51-6491-45AF-942A-3374C7ACAB1F}" presName="node" presStyleLbl="node1" presStyleIdx="6" presStyleCnt="11">
        <dgm:presLayoutVars>
          <dgm:bulletEnabled val="1"/>
        </dgm:presLayoutVars>
      </dgm:prSet>
      <dgm:spPr/>
      <dgm:t>
        <a:bodyPr/>
        <a:lstStyle/>
        <a:p>
          <a:endParaRPr lang="en-GB"/>
        </a:p>
      </dgm:t>
    </dgm:pt>
    <dgm:pt modelId="{84BE47D0-3F4F-4DBC-B167-24F3A0438FE1}" type="pres">
      <dgm:prSet presAssocID="{EF7EA5E1-A152-4890-9BB9-EA1D6349FBDD}" presName="parTrans" presStyleLbl="sibTrans2D1" presStyleIdx="7" presStyleCnt="11"/>
      <dgm:spPr/>
      <dgm:t>
        <a:bodyPr/>
        <a:lstStyle/>
        <a:p>
          <a:endParaRPr lang="en-GB"/>
        </a:p>
      </dgm:t>
    </dgm:pt>
    <dgm:pt modelId="{C95AD8D7-3CE4-498E-BC63-8D28F01DF48D}" type="pres">
      <dgm:prSet presAssocID="{EF7EA5E1-A152-4890-9BB9-EA1D6349FBDD}" presName="connectorText" presStyleLbl="sibTrans2D1" presStyleIdx="7" presStyleCnt="11"/>
      <dgm:spPr/>
      <dgm:t>
        <a:bodyPr/>
        <a:lstStyle/>
        <a:p>
          <a:endParaRPr lang="en-GB"/>
        </a:p>
      </dgm:t>
    </dgm:pt>
    <dgm:pt modelId="{33920647-20A7-46FB-A737-29C727780673}" type="pres">
      <dgm:prSet presAssocID="{23BA64C4-F70B-4821-B425-4F12232D805E}" presName="node" presStyleLbl="node1" presStyleIdx="7" presStyleCnt="11">
        <dgm:presLayoutVars>
          <dgm:bulletEnabled val="1"/>
        </dgm:presLayoutVars>
      </dgm:prSet>
      <dgm:spPr/>
      <dgm:t>
        <a:bodyPr/>
        <a:lstStyle/>
        <a:p>
          <a:endParaRPr lang="en-GB"/>
        </a:p>
      </dgm:t>
    </dgm:pt>
    <dgm:pt modelId="{8D8CA0BC-76AA-427C-836A-C618A870E77B}" type="pres">
      <dgm:prSet presAssocID="{8AF76D5E-617D-4115-92E8-EF9BFA717DB7}" presName="parTrans" presStyleLbl="sibTrans2D1" presStyleIdx="8" presStyleCnt="11"/>
      <dgm:spPr/>
      <dgm:t>
        <a:bodyPr/>
        <a:lstStyle/>
        <a:p>
          <a:endParaRPr lang="en-GB"/>
        </a:p>
      </dgm:t>
    </dgm:pt>
    <dgm:pt modelId="{54FC48B8-0858-4065-9A12-50F6D46AF02D}" type="pres">
      <dgm:prSet presAssocID="{8AF76D5E-617D-4115-92E8-EF9BFA717DB7}" presName="connectorText" presStyleLbl="sibTrans2D1" presStyleIdx="8" presStyleCnt="11"/>
      <dgm:spPr/>
      <dgm:t>
        <a:bodyPr/>
        <a:lstStyle/>
        <a:p>
          <a:endParaRPr lang="en-GB"/>
        </a:p>
      </dgm:t>
    </dgm:pt>
    <dgm:pt modelId="{C876FBC6-C631-4F74-A0F8-01D103F742B9}" type="pres">
      <dgm:prSet presAssocID="{6B6276BA-EA7A-40CD-B3A6-AD5C4428AB61}" presName="node" presStyleLbl="node1" presStyleIdx="8" presStyleCnt="11">
        <dgm:presLayoutVars>
          <dgm:bulletEnabled val="1"/>
        </dgm:presLayoutVars>
      </dgm:prSet>
      <dgm:spPr/>
      <dgm:t>
        <a:bodyPr/>
        <a:lstStyle/>
        <a:p>
          <a:endParaRPr lang="en-GB"/>
        </a:p>
      </dgm:t>
    </dgm:pt>
    <dgm:pt modelId="{C1FFD22E-505C-472D-AF8A-4EAEDDD8CE25}" type="pres">
      <dgm:prSet presAssocID="{56325DA6-0D7B-45DB-B024-B4EF4FAB841D}" presName="parTrans" presStyleLbl="sibTrans2D1" presStyleIdx="9" presStyleCnt="11"/>
      <dgm:spPr/>
      <dgm:t>
        <a:bodyPr/>
        <a:lstStyle/>
        <a:p>
          <a:endParaRPr lang="en-GB"/>
        </a:p>
      </dgm:t>
    </dgm:pt>
    <dgm:pt modelId="{945B5A04-0BF4-46DC-8DC0-AF3E0A1AEE3E}" type="pres">
      <dgm:prSet presAssocID="{56325DA6-0D7B-45DB-B024-B4EF4FAB841D}" presName="connectorText" presStyleLbl="sibTrans2D1" presStyleIdx="9" presStyleCnt="11"/>
      <dgm:spPr/>
      <dgm:t>
        <a:bodyPr/>
        <a:lstStyle/>
        <a:p>
          <a:endParaRPr lang="en-GB"/>
        </a:p>
      </dgm:t>
    </dgm:pt>
    <dgm:pt modelId="{50168B2A-E48B-4CA2-BEF9-117F492AFCCC}" type="pres">
      <dgm:prSet presAssocID="{2182BAF9-41DC-4493-8F3B-4173A527765A}" presName="node" presStyleLbl="node1" presStyleIdx="9" presStyleCnt="11">
        <dgm:presLayoutVars>
          <dgm:bulletEnabled val="1"/>
        </dgm:presLayoutVars>
      </dgm:prSet>
      <dgm:spPr/>
      <dgm:t>
        <a:bodyPr/>
        <a:lstStyle/>
        <a:p>
          <a:endParaRPr lang="en-GB"/>
        </a:p>
      </dgm:t>
    </dgm:pt>
    <dgm:pt modelId="{83828940-ABBF-479A-B9BD-E2A5438225C9}" type="pres">
      <dgm:prSet presAssocID="{DE64D8BB-44EA-41B8-BC68-F5622E538652}" presName="parTrans" presStyleLbl="sibTrans2D1" presStyleIdx="10" presStyleCnt="11"/>
      <dgm:spPr/>
      <dgm:t>
        <a:bodyPr/>
        <a:lstStyle/>
        <a:p>
          <a:endParaRPr lang="en-GB"/>
        </a:p>
      </dgm:t>
    </dgm:pt>
    <dgm:pt modelId="{CD7A3741-300F-4409-9E21-291DEFDCEE63}" type="pres">
      <dgm:prSet presAssocID="{DE64D8BB-44EA-41B8-BC68-F5622E538652}" presName="connectorText" presStyleLbl="sibTrans2D1" presStyleIdx="10" presStyleCnt="11"/>
      <dgm:spPr/>
      <dgm:t>
        <a:bodyPr/>
        <a:lstStyle/>
        <a:p>
          <a:endParaRPr lang="en-GB"/>
        </a:p>
      </dgm:t>
    </dgm:pt>
    <dgm:pt modelId="{6BA1A71C-7990-426F-8615-F60810F00F35}" type="pres">
      <dgm:prSet presAssocID="{FFFB6568-48BE-4DF9-A70A-631F6A568B30}" presName="node" presStyleLbl="node1" presStyleIdx="10" presStyleCnt="11">
        <dgm:presLayoutVars>
          <dgm:bulletEnabled val="1"/>
        </dgm:presLayoutVars>
      </dgm:prSet>
      <dgm:spPr/>
      <dgm:t>
        <a:bodyPr/>
        <a:lstStyle/>
        <a:p>
          <a:endParaRPr lang="en-GB"/>
        </a:p>
      </dgm:t>
    </dgm:pt>
  </dgm:ptLst>
  <dgm:cxnLst>
    <dgm:cxn modelId="{F0A76509-65E3-4482-915E-96A8978B77A3}" srcId="{11E202EC-3DD4-49E2-97FE-E1AE4D50519B}" destId="{4372FCAE-A18A-4F8E-BE31-61FF8B02F56E}" srcOrd="4" destOrd="0" parTransId="{BF7EA022-2C5F-4802-AAF1-F84A7ABDE60D}" sibTransId="{25F944ED-5D87-4700-B654-ADAB71EF191F}"/>
    <dgm:cxn modelId="{1F5C64A4-56D4-4677-9C2A-142530574E8C}" type="presOf" srcId="{1B24DB05-D8B0-446C-9F74-4D660125833E}" destId="{FB6E4DE1-8EE5-45AA-9A77-3338DBB4FCB7}" srcOrd="0" destOrd="0" presId="urn:microsoft.com/office/officeart/2005/8/layout/radial5"/>
    <dgm:cxn modelId="{F28801B0-5FCF-4F2B-834D-AE7B620B767E}" type="presOf" srcId="{23BA64C4-F70B-4821-B425-4F12232D805E}" destId="{33920647-20A7-46FB-A737-29C727780673}" srcOrd="0" destOrd="0" presId="urn:microsoft.com/office/officeart/2005/8/layout/radial5"/>
    <dgm:cxn modelId="{0397C877-2EF2-422B-A1C6-717D5DC72C9A}" type="presOf" srcId="{DE64D8BB-44EA-41B8-BC68-F5622E538652}" destId="{83828940-ABBF-479A-B9BD-E2A5438225C9}" srcOrd="0" destOrd="0" presId="urn:microsoft.com/office/officeart/2005/8/layout/radial5"/>
    <dgm:cxn modelId="{A72FE8FB-BF01-4986-ADF7-8F471BD3A958}" srcId="{11E202EC-3DD4-49E2-97FE-E1AE4D50519B}" destId="{1B24DB05-D8B0-446C-9F74-4D660125833E}" srcOrd="5" destOrd="0" parTransId="{645AC3D0-E4D9-4378-BDD6-723A00665914}" sibTransId="{B1145CA5-2391-482F-BA9C-B5CEA726A5B4}"/>
    <dgm:cxn modelId="{7EB8611B-FE5F-4A94-AE03-4352F136EC4B}" srcId="{11E202EC-3DD4-49E2-97FE-E1AE4D50519B}" destId="{C7016A60-1FDE-47AA-A5C7-0F5C58F4EC31}" srcOrd="1" destOrd="0" parTransId="{F7B6B151-5D9D-4891-B725-C659C1D8F14B}" sibTransId="{A62DF2EE-0F79-4697-B3B1-A0718365A930}"/>
    <dgm:cxn modelId="{53CE501A-0DAF-4C30-B907-3ACC4C76DB04}" type="presOf" srcId="{B69C70DC-959C-41DE-92F1-101B271DD620}" destId="{FBFE8886-DD4D-4210-A456-D3FFB45E24D0}" srcOrd="0" destOrd="0" presId="urn:microsoft.com/office/officeart/2005/8/layout/radial5"/>
    <dgm:cxn modelId="{B0EBEFF1-ACA0-42AD-B061-9A8A0A86F3CE}" type="presOf" srcId="{D2EF66E1-F7F6-48DE-9C9E-238020E027C4}" destId="{1DF3BACD-CED7-4EA6-B5BC-F80271D95CD8}" srcOrd="0" destOrd="0" presId="urn:microsoft.com/office/officeart/2005/8/layout/radial5"/>
    <dgm:cxn modelId="{81942681-F369-416F-818F-493E69063BC3}" srcId="{11E202EC-3DD4-49E2-97FE-E1AE4D50519B}" destId="{2182BAF9-41DC-4493-8F3B-4173A527765A}" srcOrd="9" destOrd="0" parTransId="{56325DA6-0D7B-45DB-B024-B4EF4FAB841D}" sibTransId="{B7E540C0-766B-45BB-A8F3-B1279D114682}"/>
    <dgm:cxn modelId="{900A6CA5-DE43-43A2-988D-63A42AEB6B95}" type="presOf" srcId="{8AF76D5E-617D-4115-92E8-EF9BFA717DB7}" destId="{8D8CA0BC-76AA-427C-836A-C618A870E77B}" srcOrd="0" destOrd="0" presId="urn:microsoft.com/office/officeart/2005/8/layout/radial5"/>
    <dgm:cxn modelId="{C4223E8B-C5EB-4171-BCAC-895F0BDE5A41}" type="presOf" srcId="{2182BAF9-41DC-4493-8F3B-4173A527765A}" destId="{50168B2A-E48B-4CA2-BEF9-117F492AFCCC}" srcOrd="0" destOrd="0" presId="urn:microsoft.com/office/officeart/2005/8/layout/radial5"/>
    <dgm:cxn modelId="{4F041501-B126-45A1-8A3E-6CEC05B22353}" type="presOf" srcId="{8AF76D5E-617D-4115-92E8-EF9BFA717DB7}" destId="{54FC48B8-0858-4065-9A12-50F6D46AF02D}" srcOrd="1" destOrd="0" presId="urn:microsoft.com/office/officeart/2005/8/layout/radial5"/>
    <dgm:cxn modelId="{166D3A5F-49D9-46F5-BB49-8C098B5B4D56}" type="presOf" srcId="{65322F9C-8461-43DB-8B44-BA8D086F285A}" destId="{C50CF60A-A7C2-404A-9D22-E534C167FB99}" srcOrd="1" destOrd="0" presId="urn:microsoft.com/office/officeart/2005/8/layout/radial5"/>
    <dgm:cxn modelId="{C3B55659-6699-4775-9713-82A868A64932}" srcId="{11E202EC-3DD4-49E2-97FE-E1AE4D50519B}" destId="{DE185EC4-3D96-451E-A1B1-7E63E403ABE7}" srcOrd="0" destOrd="0" parTransId="{AB5F7ABA-64A2-4DEF-9769-74BA86AFCAD0}" sibTransId="{C28419ED-C253-4B76-81FE-A679FEB0E9B1}"/>
    <dgm:cxn modelId="{1E0ABAB1-7D42-4BD8-AB76-B1E01354B8A2}" type="presOf" srcId="{AB5F7ABA-64A2-4DEF-9769-74BA86AFCAD0}" destId="{D05C4D05-B614-4442-B447-4FB162B4E4C7}" srcOrd="0" destOrd="0" presId="urn:microsoft.com/office/officeart/2005/8/layout/radial5"/>
    <dgm:cxn modelId="{9BE9BC97-ACAB-4A1A-9956-D97D56E9D7E5}" type="presOf" srcId="{4372FCAE-A18A-4F8E-BE31-61FF8B02F56E}" destId="{58A8C7F5-509E-459E-BDF6-D5552791C185}" srcOrd="0" destOrd="0" presId="urn:microsoft.com/office/officeart/2005/8/layout/radial5"/>
    <dgm:cxn modelId="{4DCB75B4-B5E3-45E9-B6D4-354F43A2AA81}" type="presOf" srcId="{B36D2A51-6491-45AF-942A-3374C7ACAB1F}" destId="{83884957-C7CB-45E1-9D33-49BFB2B20ACF}" srcOrd="0" destOrd="0" presId="urn:microsoft.com/office/officeart/2005/8/layout/radial5"/>
    <dgm:cxn modelId="{76342316-D4FD-4AB5-8E91-00C0BBE5C2D1}" type="presOf" srcId="{F7B6B151-5D9D-4891-B725-C659C1D8F14B}" destId="{166D75A4-2C49-45AA-AD12-75D9D483D04C}" srcOrd="0" destOrd="0" presId="urn:microsoft.com/office/officeart/2005/8/layout/radial5"/>
    <dgm:cxn modelId="{9DF94FBE-9AD5-4C27-9E3A-0554825FBAA7}" type="presOf" srcId="{645AC3D0-E4D9-4378-BDD6-723A00665914}" destId="{C49DA578-ED44-42DF-9FB9-1F1395C88F28}" srcOrd="1" destOrd="0" presId="urn:microsoft.com/office/officeart/2005/8/layout/radial5"/>
    <dgm:cxn modelId="{485B0C7A-9520-43C1-A67F-919F39D5B8CB}" srcId="{11E202EC-3DD4-49E2-97FE-E1AE4D50519B}" destId="{D2EF66E1-F7F6-48DE-9C9E-238020E027C4}" srcOrd="2" destOrd="0" parTransId="{B69C70DC-959C-41DE-92F1-101B271DD620}" sibTransId="{1D01EA1A-623A-49AD-8C61-E1DD3A4FD2E3}"/>
    <dgm:cxn modelId="{CD711AFF-A279-4C64-BA18-835FADFD14BF}" srcId="{E6C194A5-8C59-4B1C-BA47-EE96C18B4FD5}" destId="{11E202EC-3DD4-49E2-97FE-E1AE4D50519B}" srcOrd="0" destOrd="0" parTransId="{8E3010D0-5B9C-4648-BCE5-EB11D3323304}" sibTransId="{C988CA4B-3CE0-430E-9569-8A8DE03E5392}"/>
    <dgm:cxn modelId="{18AA277E-95AD-4819-B502-6B3DBF951672}" type="presOf" srcId="{B69C70DC-959C-41DE-92F1-101B271DD620}" destId="{3FED4D6B-E515-4290-97AF-8BBE86696C50}" srcOrd="1" destOrd="0" presId="urn:microsoft.com/office/officeart/2005/8/layout/radial5"/>
    <dgm:cxn modelId="{18445533-BC6D-4AB5-A8C2-CB62C31A17F3}" type="presOf" srcId="{B3F3EEAE-C256-4831-BD6B-E9AE60248C8B}" destId="{4142BF29-6CF1-444E-9E2E-3A593B6AF9CA}" srcOrd="0" destOrd="0" presId="urn:microsoft.com/office/officeart/2005/8/layout/radial5"/>
    <dgm:cxn modelId="{C9EF7D01-E6DF-41D4-8971-AE84C02D5194}" type="presOf" srcId="{C7016A60-1FDE-47AA-A5C7-0F5C58F4EC31}" destId="{61C139DB-8A96-4AA3-A867-EF5EDB797F02}" srcOrd="0" destOrd="0" presId="urn:microsoft.com/office/officeart/2005/8/layout/radial5"/>
    <dgm:cxn modelId="{F6A0890A-FD0C-4CE2-94D7-09F2B0BE1C88}" srcId="{11E202EC-3DD4-49E2-97FE-E1AE4D50519B}" destId="{B36D2A51-6491-45AF-942A-3374C7ACAB1F}" srcOrd="6" destOrd="0" parTransId="{B3F3EEAE-C256-4831-BD6B-E9AE60248C8B}" sibTransId="{238D3E8A-BE36-40E5-B963-4F497DEC04B2}"/>
    <dgm:cxn modelId="{AEB82ACA-D12E-4989-A699-EB8839B674F3}" type="presOf" srcId="{F7B6B151-5D9D-4891-B725-C659C1D8F14B}" destId="{82F74B33-BD47-4972-9E6C-118CB20370BF}" srcOrd="1" destOrd="0" presId="urn:microsoft.com/office/officeart/2005/8/layout/radial5"/>
    <dgm:cxn modelId="{A4295057-6FE8-4003-A98D-1AA2F052F056}" type="presOf" srcId="{E6C194A5-8C59-4B1C-BA47-EE96C18B4FD5}" destId="{565B8BBC-7D70-4385-B78D-FBCB9056BA4C}" srcOrd="0" destOrd="0" presId="urn:microsoft.com/office/officeart/2005/8/layout/radial5"/>
    <dgm:cxn modelId="{562FE5A3-4ED4-447E-A00C-E57200E5CD04}" type="presOf" srcId="{BF7EA022-2C5F-4802-AAF1-F84A7ABDE60D}" destId="{90D2A4AF-D9F3-4480-85A0-6A556EC1CB89}" srcOrd="1" destOrd="0" presId="urn:microsoft.com/office/officeart/2005/8/layout/radial5"/>
    <dgm:cxn modelId="{D25E0DAF-20FA-498E-8F38-F12F6EB75240}" type="presOf" srcId="{EF7EA5E1-A152-4890-9BB9-EA1D6349FBDD}" destId="{84BE47D0-3F4F-4DBC-B167-24F3A0438FE1}" srcOrd="0" destOrd="0" presId="urn:microsoft.com/office/officeart/2005/8/layout/radial5"/>
    <dgm:cxn modelId="{2460FA65-E98D-4379-BCA4-430D99A9E637}" srcId="{11E202EC-3DD4-49E2-97FE-E1AE4D50519B}" destId="{FFFB6568-48BE-4DF9-A70A-631F6A568B30}" srcOrd="10" destOrd="0" parTransId="{DE64D8BB-44EA-41B8-BC68-F5622E538652}" sibTransId="{EFEC0875-3931-4AF8-B89F-AF610D26F28D}"/>
    <dgm:cxn modelId="{2B813A97-9CD9-454E-99D4-9B8A7ABAFC0C}" type="presOf" srcId="{CBF5CA4D-5144-4C13-99EF-C75316190A37}" destId="{ED4A7659-D870-4A3A-A789-F6B8254D3F0A}" srcOrd="0" destOrd="0" presId="urn:microsoft.com/office/officeart/2005/8/layout/radial5"/>
    <dgm:cxn modelId="{6EBAB767-BB24-4B9D-BB77-C260EDC7F702}" type="presOf" srcId="{DE185EC4-3D96-451E-A1B1-7E63E403ABE7}" destId="{E89ABB81-8B5B-4061-949B-29DA3CF67361}" srcOrd="0" destOrd="0" presId="urn:microsoft.com/office/officeart/2005/8/layout/radial5"/>
    <dgm:cxn modelId="{C858A972-2233-4272-80F7-859D29BD867F}" type="presOf" srcId="{56325DA6-0D7B-45DB-B024-B4EF4FAB841D}" destId="{C1FFD22E-505C-472D-AF8A-4EAEDDD8CE25}" srcOrd="0" destOrd="0" presId="urn:microsoft.com/office/officeart/2005/8/layout/radial5"/>
    <dgm:cxn modelId="{F1DC5361-4C95-42C7-9853-8A4BA488C78F}" srcId="{11E202EC-3DD4-49E2-97FE-E1AE4D50519B}" destId="{6B6276BA-EA7A-40CD-B3A6-AD5C4428AB61}" srcOrd="8" destOrd="0" parTransId="{8AF76D5E-617D-4115-92E8-EF9BFA717DB7}" sibTransId="{B99B26CD-052D-4D24-BFF3-ABAD93579E05}"/>
    <dgm:cxn modelId="{318CE584-1653-4C77-A27A-2134B682EF91}" type="presOf" srcId="{EF7EA5E1-A152-4890-9BB9-EA1D6349FBDD}" destId="{C95AD8D7-3CE4-498E-BC63-8D28F01DF48D}" srcOrd="1" destOrd="0" presId="urn:microsoft.com/office/officeart/2005/8/layout/radial5"/>
    <dgm:cxn modelId="{D7BC0897-1756-4F68-8AE8-3292B3F74245}" type="presOf" srcId="{6B6276BA-EA7A-40CD-B3A6-AD5C4428AB61}" destId="{C876FBC6-C631-4F74-A0F8-01D103F742B9}" srcOrd="0" destOrd="0" presId="urn:microsoft.com/office/officeart/2005/8/layout/radial5"/>
    <dgm:cxn modelId="{B18532BE-2673-492B-AF54-E891C2099D23}" srcId="{11E202EC-3DD4-49E2-97FE-E1AE4D50519B}" destId="{23BA64C4-F70B-4821-B425-4F12232D805E}" srcOrd="7" destOrd="0" parTransId="{EF7EA5E1-A152-4890-9BB9-EA1D6349FBDD}" sibTransId="{1F0E05D9-6E02-4F54-9F2F-8FA2922132EE}"/>
    <dgm:cxn modelId="{A775BB40-EA9E-40DA-9D5D-DD2AA6F584D4}" type="presOf" srcId="{DE64D8BB-44EA-41B8-BC68-F5622E538652}" destId="{CD7A3741-300F-4409-9E21-291DEFDCEE63}" srcOrd="1" destOrd="0" presId="urn:microsoft.com/office/officeart/2005/8/layout/radial5"/>
    <dgm:cxn modelId="{DB900522-511E-4A9A-9384-18F47A298EDC}" type="presOf" srcId="{65322F9C-8461-43DB-8B44-BA8D086F285A}" destId="{395B727E-A0F0-4729-97BE-DCC9FA29F66C}" srcOrd="0" destOrd="0" presId="urn:microsoft.com/office/officeart/2005/8/layout/radial5"/>
    <dgm:cxn modelId="{2B3B0F14-A497-4D91-9290-1429B389E98F}" type="presOf" srcId="{AB5F7ABA-64A2-4DEF-9769-74BA86AFCAD0}" destId="{1D664F2C-7514-4CAC-8319-730735187673}" srcOrd="1" destOrd="0" presId="urn:microsoft.com/office/officeart/2005/8/layout/radial5"/>
    <dgm:cxn modelId="{08750EB3-412C-420F-874A-6FBD5952DB9A}" type="presOf" srcId="{56325DA6-0D7B-45DB-B024-B4EF4FAB841D}" destId="{945B5A04-0BF4-46DC-8DC0-AF3E0A1AEE3E}" srcOrd="1" destOrd="0" presId="urn:microsoft.com/office/officeart/2005/8/layout/radial5"/>
    <dgm:cxn modelId="{A93FD761-C718-44A8-9D5B-F34FC86901D0}" type="presOf" srcId="{FFFB6568-48BE-4DF9-A70A-631F6A568B30}" destId="{6BA1A71C-7990-426F-8615-F60810F00F35}" srcOrd="0" destOrd="0" presId="urn:microsoft.com/office/officeart/2005/8/layout/radial5"/>
    <dgm:cxn modelId="{D3E7130D-7A0F-4610-ACE2-62FE9327CFE2}" type="presOf" srcId="{11E202EC-3DD4-49E2-97FE-E1AE4D50519B}" destId="{B4E39940-2679-4D94-98BD-906C441C5EF6}" srcOrd="0" destOrd="0" presId="urn:microsoft.com/office/officeart/2005/8/layout/radial5"/>
    <dgm:cxn modelId="{52B62D4D-B8FC-49CA-92C7-882ECAA0A3B7}" type="presOf" srcId="{B3F3EEAE-C256-4831-BD6B-E9AE60248C8B}" destId="{17532F34-EBB3-4FBD-8E76-F7D22375D82F}" srcOrd="1" destOrd="0" presId="urn:microsoft.com/office/officeart/2005/8/layout/radial5"/>
    <dgm:cxn modelId="{AB4A9DB8-9C2A-4A30-9E50-05018F41BA51}" type="presOf" srcId="{BF7EA022-2C5F-4802-AAF1-F84A7ABDE60D}" destId="{B25A90A9-79AD-4D57-8311-7CBD686123CA}" srcOrd="0" destOrd="0" presId="urn:microsoft.com/office/officeart/2005/8/layout/radial5"/>
    <dgm:cxn modelId="{8917AFA0-A9B3-4BEA-B0FA-94600E3262D0}" srcId="{11E202EC-3DD4-49E2-97FE-E1AE4D50519B}" destId="{CBF5CA4D-5144-4C13-99EF-C75316190A37}" srcOrd="3" destOrd="0" parTransId="{65322F9C-8461-43DB-8B44-BA8D086F285A}" sibTransId="{F6158BA6-2CFC-49A8-A777-48308EDAB82D}"/>
    <dgm:cxn modelId="{77D9330D-DDAB-4EB7-A359-9E187D3B42FA}" type="presOf" srcId="{645AC3D0-E4D9-4378-BDD6-723A00665914}" destId="{1DF57351-3CF3-467D-8689-4FA5AB33E303}" srcOrd="0" destOrd="0" presId="urn:microsoft.com/office/officeart/2005/8/layout/radial5"/>
    <dgm:cxn modelId="{0538C201-FBB2-4F75-867F-36AC6F387D3E}" type="presParOf" srcId="{565B8BBC-7D70-4385-B78D-FBCB9056BA4C}" destId="{B4E39940-2679-4D94-98BD-906C441C5EF6}" srcOrd="0" destOrd="0" presId="urn:microsoft.com/office/officeart/2005/8/layout/radial5"/>
    <dgm:cxn modelId="{29E9F8B0-D0FD-48D7-B3BD-323CD3EA5D60}" type="presParOf" srcId="{565B8BBC-7D70-4385-B78D-FBCB9056BA4C}" destId="{D05C4D05-B614-4442-B447-4FB162B4E4C7}" srcOrd="1" destOrd="0" presId="urn:microsoft.com/office/officeart/2005/8/layout/radial5"/>
    <dgm:cxn modelId="{7E1E968E-FF5B-4698-9F51-5F639F586BDD}" type="presParOf" srcId="{D05C4D05-B614-4442-B447-4FB162B4E4C7}" destId="{1D664F2C-7514-4CAC-8319-730735187673}" srcOrd="0" destOrd="0" presId="urn:microsoft.com/office/officeart/2005/8/layout/radial5"/>
    <dgm:cxn modelId="{114D61E7-A430-44E1-9CB9-79A172054118}" type="presParOf" srcId="{565B8BBC-7D70-4385-B78D-FBCB9056BA4C}" destId="{E89ABB81-8B5B-4061-949B-29DA3CF67361}" srcOrd="2" destOrd="0" presId="urn:microsoft.com/office/officeart/2005/8/layout/radial5"/>
    <dgm:cxn modelId="{AFFFCDDD-AFA7-4FAB-8751-D5312223EE94}" type="presParOf" srcId="{565B8BBC-7D70-4385-B78D-FBCB9056BA4C}" destId="{166D75A4-2C49-45AA-AD12-75D9D483D04C}" srcOrd="3" destOrd="0" presId="urn:microsoft.com/office/officeart/2005/8/layout/radial5"/>
    <dgm:cxn modelId="{159C913A-03E0-4908-AF30-F99009391266}" type="presParOf" srcId="{166D75A4-2C49-45AA-AD12-75D9D483D04C}" destId="{82F74B33-BD47-4972-9E6C-118CB20370BF}" srcOrd="0" destOrd="0" presId="urn:microsoft.com/office/officeart/2005/8/layout/radial5"/>
    <dgm:cxn modelId="{A82C29BB-7662-4845-BACC-9C2942943CAF}" type="presParOf" srcId="{565B8BBC-7D70-4385-B78D-FBCB9056BA4C}" destId="{61C139DB-8A96-4AA3-A867-EF5EDB797F02}" srcOrd="4" destOrd="0" presId="urn:microsoft.com/office/officeart/2005/8/layout/radial5"/>
    <dgm:cxn modelId="{7C9F1BF1-0DBE-471A-AA94-0A63F89C0DF5}" type="presParOf" srcId="{565B8BBC-7D70-4385-B78D-FBCB9056BA4C}" destId="{FBFE8886-DD4D-4210-A456-D3FFB45E24D0}" srcOrd="5" destOrd="0" presId="urn:microsoft.com/office/officeart/2005/8/layout/radial5"/>
    <dgm:cxn modelId="{B1F37079-E619-42D5-97D4-3E64027FB833}" type="presParOf" srcId="{FBFE8886-DD4D-4210-A456-D3FFB45E24D0}" destId="{3FED4D6B-E515-4290-97AF-8BBE86696C50}" srcOrd="0" destOrd="0" presId="urn:microsoft.com/office/officeart/2005/8/layout/radial5"/>
    <dgm:cxn modelId="{EAFF9C95-CC22-4A54-B5DA-12DF24ABA512}" type="presParOf" srcId="{565B8BBC-7D70-4385-B78D-FBCB9056BA4C}" destId="{1DF3BACD-CED7-4EA6-B5BC-F80271D95CD8}" srcOrd="6" destOrd="0" presId="urn:microsoft.com/office/officeart/2005/8/layout/radial5"/>
    <dgm:cxn modelId="{4C090E65-D063-4C48-96F9-DBACB0200D9C}" type="presParOf" srcId="{565B8BBC-7D70-4385-B78D-FBCB9056BA4C}" destId="{395B727E-A0F0-4729-97BE-DCC9FA29F66C}" srcOrd="7" destOrd="0" presId="urn:microsoft.com/office/officeart/2005/8/layout/radial5"/>
    <dgm:cxn modelId="{E8E9949A-44F5-4121-B948-ABC81D49430A}" type="presParOf" srcId="{395B727E-A0F0-4729-97BE-DCC9FA29F66C}" destId="{C50CF60A-A7C2-404A-9D22-E534C167FB99}" srcOrd="0" destOrd="0" presId="urn:microsoft.com/office/officeart/2005/8/layout/radial5"/>
    <dgm:cxn modelId="{81D195D5-D805-4E66-9D3C-C99D43CCE43B}" type="presParOf" srcId="{565B8BBC-7D70-4385-B78D-FBCB9056BA4C}" destId="{ED4A7659-D870-4A3A-A789-F6B8254D3F0A}" srcOrd="8" destOrd="0" presId="urn:microsoft.com/office/officeart/2005/8/layout/radial5"/>
    <dgm:cxn modelId="{8E565CEA-E0C0-4466-8C1E-A8A215932FF7}" type="presParOf" srcId="{565B8BBC-7D70-4385-B78D-FBCB9056BA4C}" destId="{B25A90A9-79AD-4D57-8311-7CBD686123CA}" srcOrd="9" destOrd="0" presId="urn:microsoft.com/office/officeart/2005/8/layout/radial5"/>
    <dgm:cxn modelId="{87782C4D-9482-4C4D-83B4-DAC8F3D80325}" type="presParOf" srcId="{B25A90A9-79AD-4D57-8311-7CBD686123CA}" destId="{90D2A4AF-D9F3-4480-85A0-6A556EC1CB89}" srcOrd="0" destOrd="0" presId="urn:microsoft.com/office/officeart/2005/8/layout/radial5"/>
    <dgm:cxn modelId="{9E578173-07D8-4B49-BBB4-68E9BFFFC1AC}" type="presParOf" srcId="{565B8BBC-7D70-4385-B78D-FBCB9056BA4C}" destId="{58A8C7F5-509E-459E-BDF6-D5552791C185}" srcOrd="10" destOrd="0" presId="urn:microsoft.com/office/officeart/2005/8/layout/radial5"/>
    <dgm:cxn modelId="{D55AE87B-3619-4AC7-BBAC-A6032AA859FD}" type="presParOf" srcId="{565B8BBC-7D70-4385-B78D-FBCB9056BA4C}" destId="{1DF57351-3CF3-467D-8689-4FA5AB33E303}" srcOrd="11" destOrd="0" presId="urn:microsoft.com/office/officeart/2005/8/layout/radial5"/>
    <dgm:cxn modelId="{7F076F0D-8665-4974-9959-1A66B73007AE}" type="presParOf" srcId="{1DF57351-3CF3-467D-8689-4FA5AB33E303}" destId="{C49DA578-ED44-42DF-9FB9-1F1395C88F28}" srcOrd="0" destOrd="0" presId="urn:microsoft.com/office/officeart/2005/8/layout/radial5"/>
    <dgm:cxn modelId="{A2B4DBA2-66E2-42F9-A45F-4EB5AE3081D4}" type="presParOf" srcId="{565B8BBC-7D70-4385-B78D-FBCB9056BA4C}" destId="{FB6E4DE1-8EE5-45AA-9A77-3338DBB4FCB7}" srcOrd="12" destOrd="0" presId="urn:microsoft.com/office/officeart/2005/8/layout/radial5"/>
    <dgm:cxn modelId="{42E81BE6-3BFC-4E00-B724-5A01C439983F}" type="presParOf" srcId="{565B8BBC-7D70-4385-B78D-FBCB9056BA4C}" destId="{4142BF29-6CF1-444E-9E2E-3A593B6AF9CA}" srcOrd="13" destOrd="0" presId="urn:microsoft.com/office/officeart/2005/8/layout/radial5"/>
    <dgm:cxn modelId="{DE06D27F-637A-4D33-9DFF-E12ECF034E86}" type="presParOf" srcId="{4142BF29-6CF1-444E-9E2E-3A593B6AF9CA}" destId="{17532F34-EBB3-4FBD-8E76-F7D22375D82F}" srcOrd="0" destOrd="0" presId="urn:microsoft.com/office/officeart/2005/8/layout/radial5"/>
    <dgm:cxn modelId="{3F14CDBA-6EED-4BE4-BE6F-7AB2FFF57A3F}" type="presParOf" srcId="{565B8BBC-7D70-4385-B78D-FBCB9056BA4C}" destId="{83884957-C7CB-45E1-9D33-49BFB2B20ACF}" srcOrd="14" destOrd="0" presId="urn:microsoft.com/office/officeart/2005/8/layout/radial5"/>
    <dgm:cxn modelId="{D3BE5F62-0C3F-4E4A-AD12-59E630519024}" type="presParOf" srcId="{565B8BBC-7D70-4385-B78D-FBCB9056BA4C}" destId="{84BE47D0-3F4F-4DBC-B167-24F3A0438FE1}" srcOrd="15" destOrd="0" presId="urn:microsoft.com/office/officeart/2005/8/layout/radial5"/>
    <dgm:cxn modelId="{C4670748-548A-4F6A-B595-390AE8B3F844}" type="presParOf" srcId="{84BE47D0-3F4F-4DBC-B167-24F3A0438FE1}" destId="{C95AD8D7-3CE4-498E-BC63-8D28F01DF48D}" srcOrd="0" destOrd="0" presId="urn:microsoft.com/office/officeart/2005/8/layout/radial5"/>
    <dgm:cxn modelId="{80CC58C0-C5F8-44DF-A44C-71D4FDA639E5}" type="presParOf" srcId="{565B8BBC-7D70-4385-B78D-FBCB9056BA4C}" destId="{33920647-20A7-46FB-A737-29C727780673}" srcOrd="16" destOrd="0" presId="urn:microsoft.com/office/officeart/2005/8/layout/radial5"/>
    <dgm:cxn modelId="{92B4A673-418B-4705-91C3-469C975E1C32}" type="presParOf" srcId="{565B8BBC-7D70-4385-B78D-FBCB9056BA4C}" destId="{8D8CA0BC-76AA-427C-836A-C618A870E77B}" srcOrd="17" destOrd="0" presId="urn:microsoft.com/office/officeart/2005/8/layout/radial5"/>
    <dgm:cxn modelId="{32FEFC7B-D662-42FD-A0C3-4E474C887B53}" type="presParOf" srcId="{8D8CA0BC-76AA-427C-836A-C618A870E77B}" destId="{54FC48B8-0858-4065-9A12-50F6D46AF02D}" srcOrd="0" destOrd="0" presId="urn:microsoft.com/office/officeart/2005/8/layout/radial5"/>
    <dgm:cxn modelId="{4D50C5AF-E2B6-44F4-B5DA-E80829EEAF9D}" type="presParOf" srcId="{565B8BBC-7D70-4385-B78D-FBCB9056BA4C}" destId="{C876FBC6-C631-4F74-A0F8-01D103F742B9}" srcOrd="18" destOrd="0" presId="urn:microsoft.com/office/officeart/2005/8/layout/radial5"/>
    <dgm:cxn modelId="{1F488F09-3C72-4166-9A8D-17C7F6762087}" type="presParOf" srcId="{565B8BBC-7D70-4385-B78D-FBCB9056BA4C}" destId="{C1FFD22E-505C-472D-AF8A-4EAEDDD8CE25}" srcOrd="19" destOrd="0" presId="urn:microsoft.com/office/officeart/2005/8/layout/radial5"/>
    <dgm:cxn modelId="{D87721FF-F9E8-4F6E-9146-D1A1654596BA}" type="presParOf" srcId="{C1FFD22E-505C-472D-AF8A-4EAEDDD8CE25}" destId="{945B5A04-0BF4-46DC-8DC0-AF3E0A1AEE3E}" srcOrd="0" destOrd="0" presId="urn:microsoft.com/office/officeart/2005/8/layout/radial5"/>
    <dgm:cxn modelId="{B78D8767-FF2B-45A3-9537-5258DB11FE55}" type="presParOf" srcId="{565B8BBC-7D70-4385-B78D-FBCB9056BA4C}" destId="{50168B2A-E48B-4CA2-BEF9-117F492AFCCC}" srcOrd="20" destOrd="0" presId="urn:microsoft.com/office/officeart/2005/8/layout/radial5"/>
    <dgm:cxn modelId="{CCFA887C-94DD-4DD3-B420-CC2BF2BB5C1B}" type="presParOf" srcId="{565B8BBC-7D70-4385-B78D-FBCB9056BA4C}" destId="{83828940-ABBF-479A-B9BD-E2A5438225C9}" srcOrd="21" destOrd="0" presId="urn:microsoft.com/office/officeart/2005/8/layout/radial5"/>
    <dgm:cxn modelId="{BB41C177-51BE-4E63-AE84-365EE4236CEE}" type="presParOf" srcId="{83828940-ABBF-479A-B9BD-E2A5438225C9}" destId="{CD7A3741-300F-4409-9E21-291DEFDCEE63}" srcOrd="0" destOrd="0" presId="urn:microsoft.com/office/officeart/2005/8/layout/radial5"/>
    <dgm:cxn modelId="{66700741-E6B4-4B3D-814C-B679746DA479}" type="presParOf" srcId="{565B8BBC-7D70-4385-B78D-FBCB9056BA4C}" destId="{6BA1A71C-7990-426F-8615-F60810F00F35}" srcOrd="22"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424" cy="4832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2815" y="0"/>
            <a:ext cx="2970424" cy="483235"/>
          </a:xfrm>
          <a:prstGeom prst="rect">
            <a:avLst/>
          </a:prstGeom>
        </p:spPr>
        <p:txBody>
          <a:bodyPr vert="horz" lIns="91440" tIns="45720" rIns="91440" bIns="45720" rtlCol="0"/>
          <a:lstStyle>
            <a:lvl1pPr algn="r">
              <a:defRPr sz="1200"/>
            </a:lvl1pPr>
          </a:lstStyle>
          <a:p>
            <a:fld id="{D8AF2F8D-2DC6-4093-8F23-FC6CF16A1505}" type="datetimeFigureOut">
              <a:rPr lang="en-GB" smtClean="0"/>
              <a:t>13/09/2013</a:t>
            </a:fld>
            <a:endParaRPr lang="en-GB"/>
          </a:p>
        </p:txBody>
      </p:sp>
      <p:sp>
        <p:nvSpPr>
          <p:cNvPr id="4" name="Footer Placeholder 3"/>
          <p:cNvSpPr>
            <a:spLocks noGrp="1"/>
          </p:cNvSpPr>
          <p:nvPr>
            <p:ph type="ftr" sz="quarter" idx="2"/>
          </p:nvPr>
        </p:nvSpPr>
        <p:spPr>
          <a:xfrm>
            <a:off x="0" y="9179788"/>
            <a:ext cx="2970424" cy="4832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2815" y="9179788"/>
            <a:ext cx="2970424" cy="483235"/>
          </a:xfrm>
          <a:prstGeom prst="rect">
            <a:avLst/>
          </a:prstGeom>
        </p:spPr>
        <p:txBody>
          <a:bodyPr vert="horz" lIns="91440" tIns="45720" rIns="91440" bIns="45720" rtlCol="0" anchor="b"/>
          <a:lstStyle>
            <a:lvl1pPr algn="r">
              <a:defRPr sz="1200"/>
            </a:lvl1pPr>
          </a:lstStyle>
          <a:p>
            <a:fld id="{01411479-F335-4394-8A15-3B5BD9032AF3}"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31A881F-B1BA-462D-9D99-51B3556DB03F}" type="datetimeFigureOut">
              <a:rPr lang="en-GB" smtClean="0"/>
              <a:pPr/>
              <a:t>13/09/2013</a:t>
            </a:fld>
            <a:endParaRPr lang="en-GB"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D37E6CD-4DFF-4601-8371-13A7D486E1A3}"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A881F-B1BA-462D-9D99-51B3556DB03F}" type="datetimeFigureOut">
              <a:rPr lang="en-GB" smtClean="0"/>
              <a:pPr/>
              <a:t>13/09/2013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37E6CD-4DFF-4601-8371-13A7D486E1A3}" type="slidenum">
              <a:rPr lang="en-GB" smtClean="0"/>
              <a:pPr/>
              <a:t>‹#›</a:t>
            </a:fld>
            <a:endParaRPr lang="en-GB" dirty="0"/>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31A881F-B1BA-462D-9D99-51B3556DB03F}" type="datetimeFigureOut">
              <a:rPr lang="en-GB" smtClean="0"/>
              <a:pPr/>
              <a:t>13/09/2013</a:t>
            </a:fld>
            <a:endParaRPr lang="en-GB" dirty="0"/>
          </a:p>
        </p:txBody>
      </p:sp>
      <p:sp>
        <p:nvSpPr>
          <p:cNvPr id="5" name="Footer Placeholder 4"/>
          <p:cNvSpPr>
            <a:spLocks noGrp="1"/>
          </p:cNvSpPr>
          <p:nvPr>
            <p:ph type="ftr" sz="quarter" idx="11"/>
          </p:nvPr>
        </p:nvSpPr>
        <p:spPr>
          <a:xfrm>
            <a:off x="457201" y="6248207"/>
            <a:ext cx="5573483" cy="365125"/>
          </a:xfrm>
        </p:spPr>
        <p:txBody>
          <a:bodyPr/>
          <a:lstStyle/>
          <a:p>
            <a:endParaRPr lang="en-GB"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DD37E6CD-4DFF-4601-8371-13A7D486E1A3}"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1A881F-B1BA-462D-9D99-51B3556DB03F}" type="datetimeFigureOut">
              <a:rPr lang="en-GB" smtClean="0"/>
              <a:pPr/>
              <a:t>13/09/2013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D37E6CD-4DFF-4601-8371-13A7D486E1A3}" type="slidenum">
              <a:rPr lang="en-GB" smtClean="0"/>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31A881F-B1BA-462D-9D99-51B3556DB03F}" type="datetimeFigureOut">
              <a:rPr lang="en-GB" smtClean="0"/>
              <a:pPr/>
              <a:t>13/09/2013</a:t>
            </a:fld>
            <a:endParaRPr lang="en-GB"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D37E6CD-4DFF-4601-8371-13A7D486E1A3}" type="slidenum">
              <a:rPr lang="en-GB" smtClean="0"/>
              <a:pPr/>
              <a:t>‹#›</a:t>
            </a:fld>
            <a:endParaRPr lang="en-GB" dirty="0"/>
          </a:p>
        </p:txBody>
      </p:sp>
      <p:sp>
        <p:nvSpPr>
          <p:cNvPr id="14" name="Footer Placeholder 13"/>
          <p:cNvSpPr>
            <a:spLocks noGrp="1"/>
          </p:cNvSpPr>
          <p:nvPr>
            <p:ph type="ftr" sz="quarter" idx="12"/>
          </p:nvPr>
        </p:nvSpPr>
        <p:spPr/>
        <p:txBody>
          <a:bodyPr/>
          <a:lstStyle/>
          <a:p>
            <a:endParaRPr lang="en-GB" dirty="0"/>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31A881F-B1BA-462D-9D99-51B3556DB03F}" type="datetimeFigureOut">
              <a:rPr lang="en-GB" smtClean="0"/>
              <a:pPr/>
              <a:t>13/09/2013</a:t>
            </a:fld>
            <a:endParaRPr lang="en-GB" dirty="0"/>
          </a:p>
        </p:txBody>
      </p:sp>
      <p:sp>
        <p:nvSpPr>
          <p:cNvPr id="10" name="Slide Number Placeholder 9"/>
          <p:cNvSpPr>
            <a:spLocks noGrp="1"/>
          </p:cNvSpPr>
          <p:nvPr>
            <p:ph type="sldNum" sz="quarter" idx="16"/>
          </p:nvPr>
        </p:nvSpPr>
        <p:spPr/>
        <p:txBody>
          <a:bodyPr rtlCol="0"/>
          <a:lstStyle/>
          <a:p>
            <a:fld id="{DD37E6CD-4DFF-4601-8371-13A7D486E1A3}" type="slidenum">
              <a:rPr lang="en-GB" smtClean="0"/>
              <a:pPr/>
              <a:t>‹#›</a:t>
            </a:fld>
            <a:endParaRPr lang="en-GB" dirty="0"/>
          </a:p>
        </p:txBody>
      </p:sp>
      <p:sp>
        <p:nvSpPr>
          <p:cNvPr id="12" name="Footer Placeholder 11"/>
          <p:cNvSpPr>
            <a:spLocks noGrp="1"/>
          </p:cNvSpPr>
          <p:nvPr>
            <p:ph type="ftr" sz="quarter" idx="17"/>
          </p:nvPr>
        </p:nvSpPr>
        <p:spPr/>
        <p:txBody>
          <a:bodyPr rtlCol="0"/>
          <a:lstStyle/>
          <a:p>
            <a:endParaRPr lang="en-GB" dirty="0"/>
          </a:p>
        </p:txBody>
      </p:sp>
    </p:spTree>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31A881F-B1BA-462D-9D99-51B3556DB03F}" type="datetimeFigureOut">
              <a:rPr lang="en-GB" smtClean="0"/>
              <a:pPr/>
              <a:t>13/09/2013</a:t>
            </a:fld>
            <a:endParaRPr lang="en-GB" dirty="0"/>
          </a:p>
        </p:txBody>
      </p:sp>
      <p:sp>
        <p:nvSpPr>
          <p:cNvPr id="12" name="Slide Number Placeholder 11"/>
          <p:cNvSpPr>
            <a:spLocks noGrp="1"/>
          </p:cNvSpPr>
          <p:nvPr>
            <p:ph type="sldNum" sz="quarter" idx="16"/>
          </p:nvPr>
        </p:nvSpPr>
        <p:spPr/>
        <p:txBody>
          <a:bodyPr rtlCol="0"/>
          <a:lstStyle/>
          <a:p>
            <a:fld id="{DD37E6CD-4DFF-4601-8371-13A7D486E1A3}" type="slidenum">
              <a:rPr lang="en-GB" smtClean="0"/>
              <a:pPr/>
              <a:t>‹#›</a:t>
            </a:fld>
            <a:endParaRPr lang="en-GB" dirty="0"/>
          </a:p>
        </p:txBody>
      </p:sp>
      <p:sp>
        <p:nvSpPr>
          <p:cNvPr id="14" name="Footer Placeholder 13"/>
          <p:cNvSpPr>
            <a:spLocks noGrp="1"/>
          </p:cNvSpPr>
          <p:nvPr>
            <p:ph type="ftr" sz="quarter" idx="17"/>
          </p:nvPr>
        </p:nvSpPr>
        <p:spPr/>
        <p:txBody>
          <a:bodyPr rtlCol="0"/>
          <a:lstStyle/>
          <a:p>
            <a:endParaRPr lang="en-GB"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1A881F-B1BA-462D-9D99-51B3556DB03F}" type="datetimeFigureOut">
              <a:rPr lang="en-GB" smtClean="0"/>
              <a:pPr/>
              <a:t>13/09/2013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D37E6CD-4DFF-4601-8371-13A7D486E1A3}" type="slidenum">
              <a:rPr lang="en-GB" smtClean="0"/>
              <a:pPr/>
              <a:t>‹#›</a:t>
            </a:fld>
            <a:endParaRPr lang="en-GB" dirty="0"/>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A881F-B1BA-462D-9D99-51B3556DB03F}" type="datetimeFigureOut">
              <a:rPr lang="en-GB" smtClean="0"/>
              <a:pPr/>
              <a:t>13/09/2013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D37E6CD-4DFF-4601-8371-13A7D486E1A3}" type="slidenum">
              <a:rPr lang="en-GB" smtClean="0"/>
              <a:pPr/>
              <a:t>‹#›</a:t>
            </a:fld>
            <a:endParaRPr lang="en-GB" dirty="0"/>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1A881F-B1BA-462D-9D99-51B3556DB03F}" type="datetimeFigureOut">
              <a:rPr lang="en-GB" smtClean="0"/>
              <a:pPr/>
              <a:t>13/09/2013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D37E6CD-4DFF-4601-8371-13A7D486E1A3}" type="slidenum">
              <a:rPr lang="en-GB" smtClean="0"/>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131A881F-B1BA-462D-9D99-51B3556DB03F}" type="datetimeFigureOut">
              <a:rPr lang="en-GB" smtClean="0"/>
              <a:pPr/>
              <a:t>13/09/2013</a:t>
            </a:fld>
            <a:endParaRPr lang="en-GB"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D37E6CD-4DFF-4601-8371-13A7D486E1A3}" type="slidenum">
              <a:rPr lang="en-GB" smtClean="0"/>
              <a:pPr/>
              <a:t>‹#›</a:t>
            </a:fld>
            <a:endParaRPr lang="en-GB"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GB"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31A881F-B1BA-462D-9D99-51B3556DB03F}" type="datetimeFigureOut">
              <a:rPr lang="en-GB" smtClean="0"/>
              <a:pPr/>
              <a:t>13/09/2013</a:t>
            </a:fld>
            <a:endParaRPr lang="en-GB"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D37E6CD-4DFF-4601-8371-13A7D486E1A3}"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limatechoices.org.uk/pages/food3.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www.msk-ingredients.com/index.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bhfFFDr8cg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Practical Gastronomy</a:t>
            </a:r>
            <a:endParaRPr lang="en-GB" dirty="0"/>
          </a:p>
        </p:txBody>
      </p:sp>
      <p:sp>
        <p:nvSpPr>
          <p:cNvPr id="3" name="Subtitle 2"/>
          <p:cNvSpPr>
            <a:spLocks noGrp="1"/>
          </p:cNvSpPr>
          <p:nvPr>
            <p:ph type="subTitle" idx="1"/>
          </p:nvPr>
        </p:nvSpPr>
        <p:spPr/>
        <p:txBody>
          <a:bodyPr/>
          <a:lstStyle/>
          <a:p>
            <a:r>
              <a:rPr lang="en-GB" dirty="0" smtClean="0"/>
              <a:t>H Lavercombe</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Naturally sourced products</a:t>
            </a:r>
            <a:endParaRPr lang="en-GB" dirty="0"/>
          </a:p>
        </p:txBody>
      </p:sp>
      <p:sp>
        <p:nvSpPr>
          <p:cNvPr id="3" name="Content Placeholder 2"/>
          <p:cNvSpPr>
            <a:spLocks noGrp="1"/>
          </p:cNvSpPr>
          <p:nvPr>
            <p:ph sz="quarter" idx="1"/>
          </p:nvPr>
        </p:nvSpPr>
        <p:spPr/>
        <p:txBody>
          <a:bodyPr>
            <a:normAutofit/>
          </a:bodyPr>
          <a:lstStyle/>
          <a:p>
            <a:r>
              <a:rPr lang="en-GB" dirty="0" smtClean="0"/>
              <a:t>Examples of naturally sourced products making the most of locally skilled workers include clotted cream from Devon, crabs from Cromer, Gloucester old spot pigs and Jersey Royal potatoes.</a:t>
            </a:r>
          </a:p>
          <a:p>
            <a:r>
              <a:rPr lang="en-GB" dirty="0" smtClean="0"/>
              <a:t>By using sustainable local produce not only is there less environmental impact but there is a reduction in air miles, which offsets the carbon foot print.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Food Varieties</a:t>
            </a:r>
            <a:endParaRPr lang="en-GB" dirty="0"/>
          </a:p>
        </p:txBody>
      </p:sp>
      <p:sp>
        <p:nvSpPr>
          <p:cNvPr id="3" name="Content Placeholder 2"/>
          <p:cNvSpPr>
            <a:spLocks noGrp="1"/>
          </p:cNvSpPr>
          <p:nvPr>
            <p:ph sz="quarter" idx="1"/>
          </p:nvPr>
        </p:nvSpPr>
        <p:spPr/>
        <p:txBody>
          <a:bodyPr/>
          <a:lstStyle/>
          <a:p>
            <a:r>
              <a:rPr lang="en-GB" dirty="0" smtClean="0"/>
              <a:t>The increase in global temperature ascribed to climate change has enabled a variety of new species to grow which in turn has made the production of certain food increase.</a:t>
            </a:r>
          </a:p>
          <a:p>
            <a:r>
              <a:rPr lang="en-GB" dirty="0" smtClean="0"/>
              <a:t>Examples of this are grapes, olive groves, small holding farms which produce items for local restaurants, accessible in the UK.</a:t>
            </a:r>
          </a:p>
          <a:p>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Distribution Cycle</a:t>
            </a:r>
            <a:endParaRPr lang="en-GB" dirty="0"/>
          </a:p>
        </p:txBody>
      </p:sp>
      <p:sp>
        <p:nvSpPr>
          <p:cNvPr id="3" name="Text Placeholder 2"/>
          <p:cNvSpPr>
            <a:spLocks noGrp="1"/>
          </p:cNvSpPr>
          <p:nvPr>
            <p:ph type="body" idx="2"/>
          </p:nvPr>
        </p:nvSpPr>
        <p:spPr/>
        <p:txBody>
          <a:bodyPr>
            <a:normAutofit lnSpcReduction="10000"/>
          </a:bodyPr>
          <a:lstStyle/>
          <a:p>
            <a:r>
              <a:rPr lang="en-GB" dirty="0" smtClean="0"/>
              <a:t>The cycle continues to flow as each point supports the other, ensuring good value, community spirit and a sustainable, well maintained environment for future years.</a:t>
            </a:r>
            <a:endParaRPr lang="en-GB" dirty="0"/>
          </a:p>
        </p:txBody>
      </p:sp>
      <p:graphicFrame>
        <p:nvGraphicFramePr>
          <p:cNvPr id="5" name="Content Placeholder 4"/>
          <p:cNvGraphicFramePr>
            <a:graphicFrameLocks noGrp="1"/>
          </p:cNvGraphicFramePr>
          <p:nvPr>
            <p:ph sz="quarter" idx="1"/>
          </p:nvPr>
        </p:nvGraphicFramePr>
        <p:xfrm>
          <a:off x="2362200" y="1752600"/>
          <a:ext cx="6400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blinds(horizontal)">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linds(horizontal)">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Transport and Transportation</a:t>
            </a:r>
            <a:endParaRPr lang="en-GB" dirty="0"/>
          </a:p>
        </p:txBody>
      </p:sp>
      <p:sp>
        <p:nvSpPr>
          <p:cNvPr id="3" name="Title 2"/>
          <p:cNvSpPr>
            <a:spLocks noGrp="1"/>
          </p:cNvSpPr>
          <p:nvPr>
            <p:ph type="title"/>
          </p:nvPr>
        </p:nvSpPr>
        <p:spPr/>
        <p:txBody>
          <a:bodyPr/>
          <a:lstStyle/>
          <a:p>
            <a:r>
              <a:rPr lang="en-GB" dirty="0" smtClean="0"/>
              <a:t>Topic 3</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Transport and Transportation</a:t>
            </a:r>
            <a:endParaRPr lang="en-GB" dirty="0"/>
          </a:p>
        </p:txBody>
      </p:sp>
      <p:sp>
        <p:nvSpPr>
          <p:cNvPr id="3" name="Content Placeholder 2"/>
          <p:cNvSpPr>
            <a:spLocks noGrp="1"/>
          </p:cNvSpPr>
          <p:nvPr>
            <p:ph sz="quarter" idx="1"/>
          </p:nvPr>
        </p:nvSpPr>
        <p:spPr/>
        <p:txBody>
          <a:bodyPr/>
          <a:lstStyle/>
          <a:p>
            <a:r>
              <a:rPr lang="en-GB" dirty="0" smtClean="0"/>
              <a:t>The importance of reducing food miles has never been so imperative, not only is it the responsibility of everyone associated with the industry but it has become a prerequisite for the majority of diners.</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Transport available to suppliers</a:t>
            </a:r>
            <a:endParaRPr lang="en-GB" dirty="0"/>
          </a:p>
        </p:txBody>
      </p:sp>
      <p:sp>
        <p:nvSpPr>
          <p:cNvPr id="3" name="Content Placeholder 2"/>
          <p:cNvSpPr>
            <a:spLocks noGrp="1"/>
          </p:cNvSpPr>
          <p:nvPr>
            <p:ph sz="quarter" idx="1"/>
          </p:nvPr>
        </p:nvSpPr>
        <p:spPr/>
        <p:txBody>
          <a:bodyPr/>
          <a:lstStyle/>
          <a:p>
            <a:r>
              <a:rPr lang="en-GB" dirty="0" smtClean="0"/>
              <a:t>Air transport</a:t>
            </a:r>
          </a:p>
          <a:p>
            <a:r>
              <a:rPr lang="en-GB" dirty="0" smtClean="0"/>
              <a:t>Lorries</a:t>
            </a:r>
          </a:p>
          <a:p>
            <a:r>
              <a:rPr lang="en-GB" dirty="0" smtClean="0"/>
              <a:t>Vans</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Carbon Low- Neutral Transport</a:t>
            </a:r>
            <a:endParaRPr lang="en-GB" dirty="0"/>
          </a:p>
        </p:txBody>
      </p:sp>
      <p:sp>
        <p:nvSpPr>
          <p:cNvPr id="3" name="Content Placeholder 2"/>
          <p:cNvSpPr>
            <a:spLocks noGrp="1"/>
          </p:cNvSpPr>
          <p:nvPr>
            <p:ph sz="quarter" idx="1"/>
          </p:nvPr>
        </p:nvSpPr>
        <p:spPr/>
        <p:txBody>
          <a:bodyPr/>
          <a:lstStyle/>
          <a:p>
            <a:r>
              <a:rPr lang="en-GB" dirty="0" smtClean="0"/>
              <a:t>Boats</a:t>
            </a:r>
          </a:p>
          <a:p>
            <a:r>
              <a:rPr lang="en-GB" dirty="0" smtClean="0"/>
              <a:t>Trains</a:t>
            </a:r>
          </a:p>
          <a:p>
            <a:r>
              <a:rPr lang="en-GB" dirty="0" smtClean="0"/>
              <a:t>Locally sourced</a:t>
            </a:r>
          </a:p>
          <a:p>
            <a:r>
              <a:rPr lang="en-GB" dirty="0" smtClean="0"/>
              <a:t>Hand delivered</a:t>
            </a:r>
          </a:p>
          <a:p>
            <a:r>
              <a:rPr lang="en-GB" dirty="0" smtClean="0"/>
              <a:t>Farmers markets</a:t>
            </a:r>
          </a:p>
          <a:p>
            <a:endParaRPr lang="en-GB" dirty="0" smtClean="0"/>
          </a:p>
          <a:p>
            <a:pPr>
              <a:buNone/>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miles website</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hlinkClick r:id="rId2"/>
              </a:rPr>
              <a:t>http://www.climatechoices.org.uk/pages/food3.htm</a:t>
            </a:r>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Local producers and even suppliers are now offering the consumer a choice of produce with information as to food miles attached.</a:t>
            </a:r>
          </a:p>
          <a:p>
            <a:pPr>
              <a:buNone/>
            </a:pPr>
            <a:r>
              <a:rPr lang="en-GB" dirty="0" smtClean="0"/>
              <a:t>This allows the chef/ purchaser to make an informed decision.</a:t>
            </a:r>
          </a:p>
          <a:p>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Science and Technology </a:t>
            </a:r>
            <a:endParaRPr lang="en-GB" dirty="0"/>
          </a:p>
        </p:txBody>
      </p:sp>
      <p:sp>
        <p:nvSpPr>
          <p:cNvPr id="3" name="Title 2"/>
          <p:cNvSpPr>
            <a:spLocks noGrp="1"/>
          </p:cNvSpPr>
          <p:nvPr>
            <p:ph type="title"/>
          </p:nvPr>
        </p:nvSpPr>
        <p:spPr/>
        <p:txBody>
          <a:bodyPr/>
          <a:lstStyle/>
          <a:p>
            <a:r>
              <a:rPr lang="en-GB" dirty="0" smtClean="0"/>
              <a:t>Topic 4</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Science and Technology</a:t>
            </a: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smtClean="0"/>
              <a:t>This can be the most exciting and worrying of all areas of gastronomy.</a:t>
            </a:r>
          </a:p>
          <a:p>
            <a:r>
              <a:rPr lang="en-GB" dirty="0" smtClean="0"/>
              <a:t>The use of water baths etc can reduce the wastage of food and improve the flavour and texture of tougher cuts.</a:t>
            </a:r>
          </a:p>
          <a:p>
            <a:r>
              <a:rPr lang="en-GB" dirty="0" smtClean="0"/>
              <a:t>Specialist ingredient companies have been introduced to provide natural enhancement to dishes such as carrageenan which is formed from seaweed or Gellan which is created from a bacterial fermentation.</a:t>
            </a:r>
          </a:p>
          <a:p>
            <a:r>
              <a:rPr lang="en-GB" dirty="0" smtClean="0"/>
              <a:t>These items to name a few can be used to produce hot gels, heat stable foams and liquid centre encapsulations. </a:t>
            </a:r>
          </a:p>
          <a:p>
            <a:r>
              <a:rPr lang="en-GB" dirty="0" smtClean="0">
                <a:hlinkClick r:id="rId2"/>
              </a:rPr>
              <a:t>http://www.msk-ingredients.com/index.php</a:t>
            </a:r>
            <a:endParaRPr lang="en-GB" dirty="0" smtClean="0"/>
          </a:p>
          <a:p>
            <a:endParaRPr lang="en-GB" dirty="0" smtClean="0"/>
          </a:p>
          <a:p>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sz="quarter" idx="1"/>
          </p:nvPr>
        </p:nvSpPr>
        <p:spPr/>
        <p:txBody>
          <a:bodyPr/>
          <a:lstStyle/>
          <a:p>
            <a:r>
              <a:rPr lang="en-GB" dirty="0" smtClean="0"/>
              <a:t>Explain the Influences on eating and Drinking Cultures.</a:t>
            </a:r>
          </a:p>
          <a:p>
            <a:r>
              <a:rPr lang="en-GB" dirty="0" smtClean="0"/>
              <a:t>Investigate the Supply and Use of Commodities</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for Tomorrow</a:t>
            </a:r>
            <a:endParaRPr lang="en-GB" dirty="0"/>
          </a:p>
        </p:txBody>
      </p:sp>
      <p:sp>
        <p:nvSpPr>
          <p:cNvPr id="3" name="Content Placeholder 2"/>
          <p:cNvSpPr>
            <a:spLocks noGrp="1"/>
          </p:cNvSpPr>
          <p:nvPr>
            <p:ph sz="quarter" idx="1"/>
          </p:nvPr>
        </p:nvSpPr>
        <p:spPr/>
        <p:txBody>
          <a:bodyPr/>
          <a:lstStyle/>
          <a:p>
            <a:r>
              <a:rPr lang="en-GB" dirty="0" smtClean="0">
                <a:hlinkClick r:id="rId2"/>
              </a:rPr>
              <a:t>http://www.youtube.com/watch?v=bhfFFDr8cgU</a:t>
            </a:r>
            <a:endParaRPr lang="en-GB" dirty="0" smtClean="0"/>
          </a:p>
          <a:p>
            <a:endParaRPr lang="en-GB" dirty="0" smtClean="0"/>
          </a:p>
          <a:p>
            <a:pPr algn="ctr"/>
            <a:r>
              <a:rPr lang="en-GB" u="sng" dirty="0" smtClean="0"/>
              <a:t>Group Activity </a:t>
            </a:r>
          </a:p>
          <a:p>
            <a:r>
              <a:rPr lang="en-GB" dirty="0" smtClean="0"/>
              <a:t>In small groups, create an innovative 3 course menu using modern cooking and serving techniques.</a:t>
            </a:r>
          </a:p>
          <a:p>
            <a:pPr>
              <a:buNone/>
            </a:pPr>
            <a:endParaRPr lang="en-GB" dirty="0" smtClean="0"/>
          </a:p>
          <a:p>
            <a:pPr>
              <a:buNone/>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linds(horizont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1"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linds(horizont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1"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linds(horizontal)">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Chemistry</a:t>
            </a:r>
            <a:endParaRPr lang="en-GB" dirty="0"/>
          </a:p>
        </p:txBody>
      </p:sp>
      <p:sp>
        <p:nvSpPr>
          <p:cNvPr id="3" name="Content Placeholder 2"/>
          <p:cNvSpPr>
            <a:spLocks noGrp="1"/>
          </p:cNvSpPr>
          <p:nvPr>
            <p:ph sz="quarter" idx="1"/>
          </p:nvPr>
        </p:nvSpPr>
        <p:spPr/>
        <p:txBody>
          <a:bodyPr>
            <a:normAutofit/>
          </a:bodyPr>
          <a:lstStyle/>
          <a:p>
            <a:r>
              <a:rPr lang="en-GB" dirty="0" smtClean="0"/>
              <a:t>Food science is much talked about subject.</a:t>
            </a:r>
          </a:p>
          <a:p>
            <a:r>
              <a:rPr lang="en-GB" dirty="0" smtClean="0"/>
              <a:t>Understanding how proteins and then form a mesh when eggs are cooked allows chefs to produce new dishes.</a:t>
            </a:r>
          </a:p>
          <a:p>
            <a:r>
              <a:rPr lang="en-GB" dirty="0" smtClean="0"/>
              <a:t>The creation of soft poached quails egg using controlled water temperatures, liquid nitrogen and a stop watch has changed how chefs look at food and the boundaries by which they were restricted.</a:t>
            </a:r>
          </a:p>
          <a:p>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sz="quarter" idx="1"/>
          </p:nvPr>
        </p:nvSpPr>
        <p:spPr/>
        <p:txBody>
          <a:bodyPr>
            <a:normAutofit fontScale="92500"/>
          </a:bodyPr>
          <a:lstStyle/>
          <a:p>
            <a:r>
              <a:rPr lang="en-GB" dirty="0" smtClean="0"/>
              <a:t>The improvement in the knowledge of science has, however, brought about some un natural occurrences such as shorter ripening times, less fat in livestock, GM foods, intensive farming and increased shelf life.</a:t>
            </a:r>
          </a:p>
          <a:p>
            <a:r>
              <a:rPr lang="en-GB" dirty="0" smtClean="0"/>
              <a:t>These advancements may have a future detrimental effect on the well being of the human race and the way the grow and harvest their crops.</a:t>
            </a:r>
          </a:p>
          <a:p>
            <a:r>
              <a:rPr lang="en-GB" dirty="0" smtClean="0"/>
              <a:t>There is, however a drive among many to grow organic food and nurture the land to reap future harvests.</a:t>
            </a:r>
          </a:p>
          <a:p>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Suppliers</a:t>
            </a:r>
            <a:endParaRPr lang="en-GB" dirty="0"/>
          </a:p>
        </p:txBody>
      </p:sp>
      <p:sp>
        <p:nvSpPr>
          <p:cNvPr id="3" name="Title 2"/>
          <p:cNvSpPr>
            <a:spLocks noGrp="1"/>
          </p:cNvSpPr>
          <p:nvPr>
            <p:ph type="title"/>
          </p:nvPr>
        </p:nvSpPr>
        <p:spPr/>
        <p:txBody>
          <a:bodyPr/>
          <a:lstStyle/>
          <a:p>
            <a:r>
              <a:rPr lang="en-GB" dirty="0" smtClean="0"/>
              <a:t>Topic 5</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Considerations when choosing suppliers</a:t>
            </a:r>
            <a:endParaRPr lang="en-GB" dirty="0"/>
          </a:p>
        </p:txBody>
      </p:sp>
      <p:sp>
        <p:nvSpPr>
          <p:cNvPr id="3" name="Content Placeholder 2"/>
          <p:cNvSpPr>
            <a:spLocks noGrp="1"/>
          </p:cNvSpPr>
          <p:nvPr>
            <p:ph sz="quarter" idx="1"/>
          </p:nvPr>
        </p:nvSpPr>
        <p:spPr/>
        <p:txBody>
          <a:bodyPr/>
          <a:lstStyle/>
          <a:p>
            <a:r>
              <a:rPr lang="en-GB" dirty="0" smtClean="0"/>
              <a:t>It can be a very challenging and lengthy process when trying to find out a suitable supplier to provide produce</a:t>
            </a:r>
          </a:p>
          <a:p>
            <a:r>
              <a:rPr lang="en-GB" dirty="0" smtClean="0"/>
              <a:t>Once a solid relationship has been established it is vital to the successful running of the kitchen</a:t>
            </a:r>
          </a:p>
          <a:p>
            <a:r>
              <a:rPr lang="en-GB" dirty="0" smtClean="0"/>
              <a:t>Most chefs will source their products from a wholesaler</a:t>
            </a:r>
          </a:p>
          <a:p>
            <a:r>
              <a:rPr lang="en-GB" dirty="0" smtClean="0"/>
              <a:t>Specialist products sourced via word of mouth from other suppliers</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a:t>
            </a:r>
            <a:endParaRPr lang="en-GB" dirty="0"/>
          </a:p>
        </p:txBody>
      </p:sp>
      <p:sp>
        <p:nvSpPr>
          <p:cNvPr id="3" name="Content Placeholder 2"/>
          <p:cNvSpPr>
            <a:spLocks noGrp="1"/>
          </p:cNvSpPr>
          <p:nvPr>
            <p:ph sz="quarter" idx="1"/>
          </p:nvPr>
        </p:nvSpPr>
        <p:spPr/>
        <p:txBody>
          <a:bodyPr/>
          <a:lstStyle/>
          <a:p>
            <a:r>
              <a:rPr lang="en-GB" dirty="0" smtClean="0"/>
              <a:t>A good reputation can surpass a good supplier and the latter is invaluable in obtaining your required produce.</a:t>
            </a:r>
          </a:p>
          <a:p>
            <a:pPr>
              <a:buNone/>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Buying Methods</a:t>
            </a:r>
            <a:endParaRPr lang="en-GB" dirty="0"/>
          </a:p>
        </p:txBody>
      </p:sp>
      <p:sp>
        <p:nvSpPr>
          <p:cNvPr id="3" name="Content Placeholder 2"/>
          <p:cNvSpPr>
            <a:spLocks noGrp="1"/>
          </p:cNvSpPr>
          <p:nvPr>
            <p:ph sz="quarter" idx="1"/>
          </p:nvPr>
        </p:nvSpPr>
        <p:spPr/>
        <p:txBody>
          <a:bodyPr/>
          <a:lstStyle/>
          <a:p>
            <a:r>
              <a:rPr lang="en-GB" dirty="0" smtClean="0"/>
              <a:t>Informal buying – an agreement between supplier and purchaser which is verbal.</a:t>
            </a:r>
          </a:p>
          <a:p>
            <a:r>
              <a:rPr lang="en-GB" dirty="0" smtClean="0"/>
              <a:t>Formal buying- which means that a written agreement will be put in to place and is usually undertaken by means of a computerised system.</a:t>
            </a:r>
          </a:p>
          <a:p>
            <a:r>
              <a:rPr lang="en-GB" dirty="0" smtClean="0"/>
              <a:t>When considering which supplier to employ you should take the following factors in to consideration; </a:t>
            </a:r>
            <a:r>
              <a:rPr lang="en-GB" dirty="0" smtClean="0">
                <a:solidFill>
                  <a:srgbClr val="FFC000"/>
                </a:solidFill>
              </a:rPr>
              <a:t>Quality, Quantity, Variety, Cost, Reliability</a:t>
            </a:r>
          </a:p>
          <a:p>
            <a:pPr>
              <a:buNone/>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Sample products before you buy.</a:t>
            </a:r>
          </a:p>
          <a:p>
            <a:r>
              <a:rPr lang="en-GB" dirty="0" smtClean="0"/>
              <a:t>With large wholesalers you may need to sign a contract agreeing to purchase their goods for a minimum period of time or a minimum delivery cost.</a:t>
            </a:r>
          </a:p>
          <a:p>
            <a:r>
              <a:rPr lang="en-GB" dirty="0" smtClean="0"/>
              <a:t>You should always establish work principals and delivery times with the supplier.</a:t>
            </a:r>
          </a:p>
          <a:p>
            <a:r>
              <a:rPr lang="en-GB" dirty="0" smtClean="0"/>
              <a:t>Food produce must always be fresh, labelled clearly, properly contained and stored in accordance with health and safety regulations.</a:t>
            </a:r>
          </a:p>
          <a:p>
            <a:r>
              <a:rPr lang="en-GB" dirty="0" smtClean="0"/>
              <a:t>The supplier should also be aware of product origins and have relevant paperwork </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Quantity</a:t>
            </a:r>
            <a:endParaRPr lang="en-GB" dirty="0"/>
          </a:p>
        </p:txBody>
      </p:sp>
      <p:sp>
        <p:nvSpPr>
          <p:cNvPr id="3" name="Content Placeholder 2"/>
          <p:cNvSpPr>
            <a:spLocks noGrp="1"/>
          </p:cNvSpPr>
          <p:nvPr>
            <p:ph sz="quarter" idx="1"/>
          </p:nvPr>
        </p:nvSpPr>
        <p:spPr/>
        <p:txBody>
          <a:bodyPr/>
          <a:lstStyle/>
          <a:p>
            <a:r>
              <a:rPr lang="en-GB" dirty="0" smtClean="0"/>
              <a:t>With small suppliers, you will need to establish the volume of goods that they regularly have available</a:t>
            </a:r>
          </a:p>
          <a:p>
            <a:r>
              <a:rPr lang="en-GB" dirty="0" smtClean="0"/>
              <a:t>If this is not determined first you run the risk of not having enough stock when specifically required.</a:t>
            </a:r>
          </a:p>
          <a:p>
            <a:r>
              <a:rPr lang="en-GB" dirty="0" smtClean="0"/>
              <a:t>With equipment items you run the risk of a suppler not being able to replace goods within a reasonable timescale, if they do not have a good stock.</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Variety</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A good variety of produce should be made available by your supplier, for dairy, fish, meat, vegetables and fruit.</a:t>
            </a:r>
          </a:p>
          <a:p>
            <a:r>
              <a:rPr lang="en-GB" dirty="0" smtClean="0"/>
              <a:t>You may need separate suppliers for each.</a:t>
            </a:r>
          </a:p>
          <a:p>
            <a:r>
              <a:rPr lang="en-GB" dirty="0" smtClean="0"/>
              <a:t>As technology advancing rapidly, all supplier should have a wide variety of equipment available and be aware of new products that maybe of interest.</a:t>
            </a:r>
          </a:p>
          <a:p>
            <a:r>
              <a:rPr lang="en-GB" dirty="0" smtClean="0"/>
              <a:t>For any specialist supplier, they should have a good supply of general products as well as specialist items.</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GB" dirty="0" smtClean="0"/>
              <a:t>Introduction </a:t>
            </a:r>
            <a:endParaRPr lang="en-GB" dirty="0"/>
          </a:p>
        </p:txBody>
      </p:sp>
      <p:sp>
        <p:nvSpPr>
          <p:cNvPr id="2" name="Title 1"/>
          <p:cNvSpPr>
            <a:spLocks noGrp="1"/>
          </p:cNvSpPr>
          <p:nvPr>
            <p:ph type="title"/>
          </p:nvPr>
        </p:nvSpPr>
        <p:spPr/>
        <p:txBody>
          <a:bodyPr/>
          <a:lstStyle/>
          <a:p>
            <a:r>
              <a:rPr lang="en-GB" dirty="0" smtClean="0"/>
              <a:t>Topic 1</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a:t>
            </a:r>
            <a:endParaRPr lang="en-GB" dirty="0"/>
          </a:p>
        </p:txBody>
      </p:sp>
      <p:sp>
        <p:nvSpPr>
          <p:cNvPr id="3" name="Content Placeholder 2"/>
          <p:cNvSpPr>
            <a:spLocks noGrp="1"/>
          </p:cNvSpPr>
          <p:nvPr>
            <p:ph sz="quarter" idx="1"/>
          </p:nvPr>
        </p:nvSpPr>
        <p:spPr/>
        <p:txBody>
          <a:bodyPr/>
          <a:lstStyle/>
          <a:p>
            <a:r>
              <a:rPr lang="en-GB" dirty="0" smtClean="0"/>
              <a:t>Supplier cost should be calculated carefully prior to instruction/ agreement.</a:t>
            </a:r>
          </a:p>
          <a:p>
            <a:r>
              <a:rPr lang="en-GB" dirty="0" smtClean="0"/>
              <a:t>Check that carriage charges and VAT is included in the final price.</a:t>
            </a:r>
          </a:p>
          <a:p>
            <a:r>
              <a:rPr lang="en-GB" dirty="0" smtClean="0"/>
              <a:t>Minimum order penalties</a:t>
            </a:r>
          </a:p>
          <a:p>
            <a:r>
              <a:rPr lang="en-GB" dirty="0" smtClean="0"/>
              <a:t>Or any other hidden additional costs</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Reliability</a:t>
            </a:r>
            <a:endParaRPr lang="en-GB" dirty="0"/>
          </a:p>
        </p:txBody>
      </p:sp>
      <p:sp>
        <p:nvSpPr>
          <p:cNvPr id="3" name="Content Placeholder 2"/>
          <p:cNvSpPr>
            <a:spLocks noGrp="1"/>
          </p:cNvSpPr>
          <p:nvPr>
            <p:ph sz="quarter" idx="1"/>
          </p:nvPr>
        </p:nvSpPr>
        <p:spPr/>
        <p:txBody>
          <a:bodyPr/>
          <a:lstStyle/>
          <a:p>
            <a:r>
              <a:rPr lang="en-GB" dirty="0" smtClean="0"/>
              <a:t>Any supplier used must be reliable If your product is not delivered on time at the correct standard the kitchen will not be able to run smoothly.</a:t>
            </a:r>
          </a:p>
          <a:p>
            <a:r>
              <a:rPr lang="en-GB" dirty="0" smtClean="0"/>
              <a:t>Fresh products should be at the highest quality</a:t>
            </a:r>
          </a:p>
          <a:p>
            <a:r>
              <a:rPr lang="en-GB" dirty="0" smtClean="0"/>
              <a:t>A professional supplier relies on good feedback and word of mouth to improve and maintain their business.</a:t>
            </a:r>
          </a:p>
          <a:p>
            <a:r>
              <a:rPr lang="en-GB" dirty="0" smtClean="0"/>
              <a:t>When supplying electrical goods, check for aftercare policies.</a:t>
            </a:r>
          </a:p>
          <a:p>
            <a:endParaRPr lang="en-GB"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Regular suppliers for non specialist item should always negotiate prices, especially with large orders.</a:t>
            </a:r>
          </a:p>
          <a:p>
            <a:r>
              <a:rPr lang="en-GB" dirty="0" smtClean="0"/>
              <a:t>Organise special rates for common items or large quantities, you will both benefit through saving money and cost efficiency</a:t>
            </a:r>
          </a:p>
          <a:p>
            <a:r>
              <a:rPr lang="en-GB" dirty="0" smtClean="0"/>
              <a:t>Always give the supplier order requests as soon as practicable so that they have enough time to source produce.</a:t>
            </a:r>
          </a:p>
          <a:p>
            <a:r>
              <a:rPr lang="en-GB" dirty="0" smtClean="0"/>
              <a:t>By communicating with supplier you can be kept up to date with special offers, specialist goods or any other matters such as when a member of staff is absent who would the next point of contact would be.</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Activity</a:t>
            </a:r>
            <a:endParaRPr lang="en-GB" dirty="0"/>
          </a:p>
        </p:txBody>
      </p:sp>
      <p:sp>
        <p:nvSpPr>
          <p:cNvPr id="3" name="Content Placeholder 2"/>
          <p:cNvSpPr>
            <a:spLocks noGrp="1"/>
          </p:cNvSpPr>
          <p:nvPr>
            <p:ph sz="quarter" idx="1"/>
          </p:nvPr>
        </p:nvSpPr>
        <p:spPr/>
        <p:txBody>
          <a:bodyPr/>
          <a:lstStyle/>
          <a:p>
            <a:r>
              <a:rPr lang="en-GB" dirty="0" smtClean="0"/>
              <a:t>Research local suppliers for your innovative menu</a:t>
            </a:r>
          </a:p>
          <a:p>
            <a:r>
              <a:rPr lang="en-GB" dirty="0" smtClean="0"/>
              <a:t>Look at three main areas; wholesale, supermarket and local suppliers.</a:t>
            </a:r>
          </a:p>
          <a:p>
            <a:r>
              <a:rPr lang="en-GB" dirty="0" smtClean="0"/>
              <a:t>Compare the following factors; price, availability, delivery and any additional hidden factors.</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Factors that make a good Dining Experience</a:t>
            </a:r>
            <a:endParaRPr lang="en-GB" dirty="0"/>
          </a:p>
        </p:txBody>
      </p:sp>
      <p:sp>
        <p:nvSpPr>
          <p:cNvPr id="3" name="Title 2"/>
          <p:cNvSpPr>
            <a:spLocks noGrp="1"/>
          </p:cNvSpPr>
          <p:nvPr>
            <p:ph type="title"/>
          </p:nvPr>
        </p:nvSpPr>
        <p:spPr/>
        <p:txBody>
          <a:bodyPr/>
          <a:lstStyle/>
          <a:p>
            <a:r>
              <a:rPr lang="en-GB" dirty="0" smtClean="0"/>
              <a:t>Topic 6</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Dining Out !!</a:t>
            </a:r>
            <a:endParaRPr lang="en-GB" dirty="0"/>
          </a:p>
        </p:txBody>
      </p:sp>
      <p:sp>
        <p:nvSpPr>
          <p:cNvPr id="3" name="Content Placeholder 2"/>
          <p:cNvSpPr>
            <a:spLocks noGrp="1"/>
          </p:cNvSpPr>
          <p:nvPr>
            <p:ph sz="quarter" idx="1"/>
          </p:nvPr>
        </p:nvSpPr>
        <p:spPr/>
        <p:txBody>
          <a:bodyPr/>
          <a:lstStyle/>
          <a:p>
            <a:r>
              <a:rPr lang="en-GB" dirty="0" smtClean="0"/>
              <a:t>When dining out there are many factors that influence our enjoyment.</a:t>
            </a:r>
          </a:p>
          <a:p>
            <a:r>
              <a:rPr lang="en-GB" dirty="0" smtClean="0"/>
              <a:t>These vary from the delivery and presentation of food and our perception of value for money.</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points -Good Dining Experience</a:t>
            </a:r>
            <a:endParaRPr lang="en-GB" dirty="0"/>
          </a:p>
        </p:txBody>
      </p:sp>
      <p:graphicFrame>
        <p:nvGraphicFramePr>
          <p:cNvPr id="4" name="Content Placeholder 3"/>
          <p:cNvGraphicFramePr>
            <a:graphicFrameLocks noGrp="1"/>
          </p:cNvGraphicFramePr>
          <p:nvPr>
            <p:ph sz="quarter" idx="1"/>
          </p:nvPr>
        </p:nvGraphicFramePr>
        <p:xfrm>
          <a:off x="612774" y="1600200"/>
          <a:ext cx="8351713"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a:t>
            </a: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smtClean="0"/>
              <a:t>Not all restaurants operate in the same format.</a:t>
            </a:r>
          </a:p>
          <a:p>
            <a:r>
              <a:rPr lang="en-GB" dirty="0" smtClean="0"/>
              <a:t>A Michelin 3 star restaurants standards will be considerably higher and different those of a canteen operation.</a:t>
            </a:r>
          </a:p>
          <a:p>
            <a:r>
              <a:rPr lang="en-GB" dirty="0" smtClean="0"/>
              <a:t>The key to an enjoyable experience is to adjust expectations to match the environment that the customer is in.</a:t>
            </a:r>
          </a:p>
          <a:p>
            <a:r>
              <a:rPr lang="en-GB" dirty="0" smtClean="0"/>
              <a:t>A customer has the right to expect good customer care involving attentiveness, attention to detail, value for money and staff friendliness</a:t>
            </a:r>
          </a:p>
          <a:p>
            <a:r>
              <a:rPr lang="en-GB" dirty="0" smtClean="0"/>
              <a:t>Other factors such as style and ambience are not always in place, such as deco and soft furnishings but have friendly hard working staff. </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Meal types</a:t>
            </a:r>
            <a:endParaRPr lang="en-GB" dirty="0"/>
          </a:p>
        </p:txBody>
      </p:sp>
      <p:sp>
        <p:nvSpPr>
          <p:cNvPr id="3" name="Content Placeholder 2"/>
          <p:cNvSpPr>
            <a:spLocks noGrp="1"/>
          </p:cNvSpPr>
          <p:nvPr>
            <p:ph sz="quarter" idx="1"/>
          </p:nvPr>
        </p:nvSpPr>
        <p:spPr/>
        <p:txBody>
          <a:bodyPr/>
          <a:lstStyle/>
          <a:p>
            <a:r>
              <a:rPr lang="en-GB" dirty="0" smtClean="0"/>
              <a:t>Breakfast</a:t>
            </a:r>
          </a:p>
          <a:p>
            <a:r>
              <a:rPr lang="en-GB" dirty="0" smtClean="0"/>
              <a:t>Lunch</a:t>
            </a:r>
          </a:p>
          <a:p>
            <a:r>
              <a:rPr lang="en-GB" dirty="0" smtClean="0"/>
              <a:t>Afternoon Tea</a:t>
            </a:r>
          </a:p>
          <a:p>
            <a:r>
              <a:rPr lang="en-GB" dirty="0" smtClean="0"/>
              <a:t>Dinner</a:t>
            </a:r>
          </a:p>
          <a:p>
            <a:pPr>
              <a:buNone/>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Activity</a:t>
            </a:r>
            <a:endParaRPr lang="en-GB" dirty="0"/>
          </a:p>
        </p:txBody>
      </p:sp>
      <p:sp>
        <p:nvSpPr>
          <p:cNvPr id="3" name="Content Placeholder 2"/>
          <p:cNvSpPr>
            <a:spLocks noGrp="1"/>
          </p:cNvSpPr>
          <p:nvPr>
            <p:ph sz="quarter" idx="1"/>
          </p:nvPr>
        </p:nvSpPr>
        <p:spPr/>
        <p:txBody>
          <a:bodyPr/>
          <a:lstStyle/>
          <a:p>
            <a:r>
              <a:rPr lang="en-GB" dirty="0" smtClean="0"/>
              <a:t>List the types of food that can be found on the different meal type occasions;</a:t>
            </a:r>
          </a:p>
          <a:p>
            <a:pPr marL="514350" indent="-514350">
              <a:buFont typeface="+mj-lt"/>
              <a:buAutoNum type="arabicPeriod"/>
            </a:pPr>
            <a:r>
              <a:rPr lang="en-GB" dirty="0" smtClean="0"/>
              <a:t>Breakfast</a:t>
            </a:r>
          </a:p>
          <a:p>
            <a:pPr marL="514350" indent="-514350">
              <a:buFont typeface="+mj-lt"/>
              <a:buAutoNum type="arabicPeriod"/>
            </a:pPr>
            <a:r>
              <a:rPr lang="en-GB" dirty="0" smtClean="0"/>
              <a:t>Lunch</a:t>
            </a:r>
          </a:p>
          <a:p>
            <a:pPr marL="514350" indent="-514350">
              <a:buFont typeface="+mj-lt"/>
              <a:buAutoNum type="arabicPeriod"/>
            </a:pPr>
            <a:r>
              <a:rPr lang="en-GB" dirty="0" smtClean="0"/>
              <a:t>Afternoon Tea</a:t>
            </a:r>
          </a:p>
          <a:p>
            <a:pPr marL="514350" indent="-514350">
              <a:buFont typeface="+mj-lt"/>
              <a:buAutoNum type="arabicPeriod"/>
            </a:pPr>
            <a:r>
              <a:rPr lang="en-GB" dirty="0" smtClean="0"/>
              <a:t>Dinner</a:t>
            </a:r>
          </a:p>
          <a:p>
            <a:endParaRPr lang="en-GB"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sz="quarter" idx="1"/>
          </p:nvPr>
        </p:nvSpPr>
        <p:spPr/>
        <p:txBody>
          <a:bodyPr>
            <a:normAutofit/>
          </a:bodyPr>
          <a:lstStyle/>
          <a:p>
            <a:r>
              <a:rPr lang="en-GB" dirty="0" smtClean="0"/>
              <a:t>Gastronomy is the study between food and culture.</a:t>
            </a:r>
          </a:p>
          <a:p>
            <a:r>
              <a:rPr lang="en-GB" dirty="0" smtClean="0"/>
              <a:t>There are numerous areas considered including culture, location, the human body and religion.</a:t>
            </a:r>
          </a:p>
          <a:p>
            <a:r>
              <a:rPr lang="en-GB" dirty="0" smtClean="0"/>
              <a:t>For many food and gastronomy is a way of life regardless if it is a simple family roast or a twelve course taster menu in a three Michelin starred restaurant.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Social Cultural and Religious Influences on Gastronomy</a:t>
            </a:r>
            <a:endParaRPr lang="en-GB" dirty="0"/>
          </a:p>
        </p:txBody>
      </p:sp>
      <p:sp>
        <p:nvSpPr>
          <p:cNvPr id="3" name="Title 2"/>
          <p:cNvSpPr>
            <a:spLocks noGrp="1"/>
          </p:cNvSpPr>
          <p:nvPr>
            <p:ph type="title"/>
          </p:nvPr>
        </p:nvSpPr>
        <p:spPr/>
        <p:txBody>
          <a:bodyPr/>
          <a:lstStyle/>
          <a:p>
            <a:r>
              <a:rPr lang="en-GB" dirty="0" smtClean="0"/>
              <a:t>Topic 7</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Influences</a:t>
            </a:r>
            <a:endParaRPr lang="en-GB" dirty="0"/>
          </a:p>
        </p:txBody>
      </p:sp>
      <p:sp>
        <p:nvSpPr>
          <p:cNvPr id="3" name="Content Placeholder 2"/>
          <p:cNvSpPr>
            <a:spLocks noGrp="1"/>
          </p:cNvSpPr>
          <p:nvPr>
            <p:ph sz="quarter" idx="1"/>
          </p:nvPr>
        </p:nvSpPr>
        <p:spPr/>
        <p:txBody>
          <a:bodyPr/>
          <a:lstStyle/>
          <a:p>
            <a:r>
              <a:rPr lang="en-GB" dirty="0" smtClean="0"/>
              <a:t>Members of a social group depend on each other, share a common culture and influence each others behaviours and values.</a:t>
            </a:r>
          </a:p>
          <a:p>
            <a:r>
              <a:rPr lang="en-GB" dirty="0" smtClean="0"/>
              <a:t>A persons membership in a particular peer group, or community group impacts food behaviours.</a:t>
            </a:r>
          </a:p>
          <a:p>
            <a:r>
              <a:rPr lang="en-GB" dirty="0" smtClean="0"/>
              <a:t>An example of this would be, a young person would eat certain foods whilst accompanied by friends and other foods when accompanied by their spouse or family members.</a:t>
            </a:r>
          </a:p>
          <a:p>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Religious Influences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Different religious beliefs may vary from very relaxed to highly restrictive where gastronomy is concerned.</a:t>
            </a:r>
          </a:p>
          <a:p>
            <a:r>
              <a:rPr lang="en-GB" dirty="0" smtClean="0"/>
              <a:t>This will affect the followers food choices and behaviours.</a:t>
            </a:r>
          </a:p>
          <a:p>
            <a:r>
              <a:rPr lang="en-GB" dirty="0" smtClean="0"/>
              <a:t>For example, in some religions specific foods are prohibited, such as pork among the Jewish and Muslim faiths.</a:t>
            </a:r>
          </a:p>
          <a:p>
            <a:r>
              <a:rPr lang="en-GB" dirty="0" smtClean="0"/>
              <a:t>Alcohol is also banned in some religions, therefore a menu descriptive needs to correct.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Influences</a:t>
            </a:r>
            <a:endParaRPr lang="en-GB" dirty="0"/>
          </a:p>
        </p:txBody>
      </p:sp>
      <p:sp>
        <p:nvSpPr>
          <p:cNvPr id="3" name="Content Placeholder 2"/>
          <p:cNvSpPr>
            <a:spLocks noGrp="1"/>
          </p:cNvSpPr>
          <p:nvPr>
            <p:ph sz="quarter" idx="1"/>
          </p:nvPr>
        </p:nvSpPr>
        <p:spPr/>
        <p:txBody>
          <a:bodyPr/>
          <a:lstStyle/>
          <a:p>
            <a:r>
              <a:rPr lang="en-GB" dirty="0" smtClean="0"/>
              <a:t>Each culture has its own speciality foods and preparation methods.</a:t>
            </a:r>
          </a:p>
          <a:p>
            <a:r>
              <a:rPr lang="en-GB" dirty="0" smtClean="0"/>
              <a:t>Britain, France, China, Japan, Mexico, Pan Asia, Italy and India are just some examples of cultural areas known for their gastronomy.</a:t>
            </a:r>
          </a:p>
          <a:p>
            <a:r>
              <a:rPr lang="en-GB" dirty="0" smtClean="0"/>
              <a:t>Within each culture there is an etiquette that is followed when eating and drinking.</a:t>
            </a:r>
          </a:p>
          <a:p>
            <a:r>
              <a:rPr lang="en-GB" dirty="0" smtClean="0"/>
              <a:t>This will vary depending on the country, background and cultural ties of each person. </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Media and Individuals influence</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The use of media to promote gastronomy over last few years has been immense.</a:t>
            </a:r>
          </a:p>
          <a:p>
            <a:r>
              <a:rPr lang="en-GB" dirty="0" smtClean="0"/>
              <a:t>Celebrity chefs cooking on television, competitions, back to basic cooking, and government campaigns encouraging healthy eating has increased intense interest in this area.</a:t>
            </a:r>
          </a:p>
          <a:p>
            <a:r>
              <a:rPr lang="en-GB" dirty="0" smtClean="0"/>
              <a:t>There has been a huge advancement in high level catering colleges offering bespoke courses and specialist skills, providing ‘the experience’ in to the trade that customers expect and deserve.</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Debate</a:t>
            </a:r>
            <a:endParaRPr lang="en-GB" dirty="0"/>
          </a:p>
        </p:txBody>
      </p:sp>
      <p:sp>
        <p:nvSpPr>
          <p:cNvPr id="3" name="Content Placeholder 2"/>
          <p:cNvSpPr>
            <a:spLocks noGrp="1"/>
          </p:cNvSpPr>
          <p:nvPr>
            <p:ph sz="quarter" idx="1"/>
          </p:nvPr>
        </p:nvSpPr>
        <p:spPr/>
        <p:txBody>
          <a:bodyPr>
            <a:normAutofit fontScale="92500"/>
          </a:bodyPr>
          <a:lstStyle/>
          <a:p>
            <a:r>
              <a:rPr lang="en-GB" dirty="0" smtClean="0"/>
              <a:t>Split in to two groups</a:t>
            </a:r>
          </a:p>
          <a:p>
            <a:r>
              <a:rPr lang="en-GB" dirty="0" smtClean="0"/>
              <a:t>Group 1 – for the debate topic (Butchers)</a:t>
            </a:r>
          </a:p>
          <a:p>
            <a:r>
              <a:rPr lang="en-GB" dirty="0" smtClean="0"/>
              <a:t>Group 2- against the debate topic (Vegetarians )</a:t>
            </a:r>
          </a:p>
          <a:p>
            <a:pPr>
              <a:buNone/>
            </a:pPr>
            <a:r>
              <a:rPr lang="en-GB" u="sng" dirty="0" smtClean="0"/>
              <a:t>Scenario</a:t>
            </a:r>
          </a:p>
          <a:p>
            <a:pPr>
              <a:buNone/>
            </a:pPr>
            <a:r>
              <a:rPr lang="en-GB" dirty="0" smtClean="0"/>
              <a:t>A local butcher has decided to sell horse meat burgers in his shop, the local vegetarian society has found out about this and are out raged by his decision.</a:t>
            </a:r>
          </a:p>
          <a:p>
            <a:pPr>
              <a:buNone/>
            </a:pPr>
            <a:r>
              <a:rPr lang="en-GB" dirty="0" smtClean="0"/>
              <a:t>Research appropriate and valid points to be discussed for and against the decision. </a:t>
            </a:r>
          </a:p>
          <a:p>
            <a:pPr>
              <a:buNone/>
            </a:pP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Dining Experiences</a:t>
            </a:r>
            <a:endParaRPr lang="en-GB" dirty="0"/>
          </a:p>
        </p:txBody>
      </p:sp>
      <p:sp>
        <p:nvSpPr>
          <p:cNvPr id="3" name="Title 2"/>
          <p:cNvSpPr>
            <a:spLocks noGrp="1"/>
          </p:cNvSpPr>
          <p:nvPr>
            <p:ph type="title"/>
          </p:nvPr>
        </p:nvSpPr>
        <p:spPr/>
        <p:txBody>
          <a:bodyPr/>
          <a:lstStyle/>
          <a:p>
            <a:r>
              <a:rPr lang="en-GB" dirty="0" smtClean="0"/>
              <a:t>Topic 8</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Experiences </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The dining experience will always depend upon the venue selected.</a:t>
            </a:r>
          </a:p>
          <a:p>
            <a:r>
              <a:rPr lang="en-GB" dirty="0" smtClean="0"/>
              <a:t>This should not, however, detract from the positive feelings a guest should leave with such as;</a:t>
            </a:r>
          </a:p>
          <a:p>
            <a:pPr marL="514350" indent="-514350" algn="just">
              <a:buFont typeface="Wingdings" pitchFamily="2" charset="2"/>
              <a:buChar char="v"/>
            </a:pPr>
            <a:r>
              <a:rPr lang="en-GB" dirty="0" smtClean="0"/>
              <a:t>Satisfaction</a:t>
            </a:r>
          </a:p>
          <a:p>
            <a:pPr marL="514350" indent="-514350" algn="just">
              <a:buFont typeface="Wingdings" pitchFamily="2" charset="2"/>
              <a:buChar char="v"/>
            </a:pPr>
            <a:r>
              <a:rPr lang="en-GB" dirty="0" smtClean="0"/>
              <a:t>Value for Money</a:t>
            </a:r>
          </a:p>
          <a:p>
            <a:pPr marL="514350" indent="-514350" algn="just">
              <a:buFont typeface="Wingdings" pitchFamily="2" charset="2"/>
              <a:buChar char="v"/>
            </a:pPr>
            <a:r>
              <a:rPr lang="en-GB" dirty="0" smtClean="0"/>
              <a:t>Attentiveness</a:t>
            </a:r>
          </a:p>
          <a:p>
            <a:pPr marL="514350" indent="-514350" algn="just">
              <a:buFont typeface="Wingdings" pitchFamily="2" charset="2"/>
              <a:buChar char="v"/>
            </a:pPr>
            <a:r>
              <a:rPr lang="en-GB" dirty="0" smtClean="0"/>
              <a:t>Welcome</a:t>
            </a:r>
          </a:p>
          <a:p>
            <a:pPr marL="514350" indent="-514350"/>
            <a:r>
              <a:rPr lang="en-GB" dirty="0" smtClean="0"/>
              <a:t>These factors should remain constant and ensure the guest returns again</a:t>
            </a:r>
          </a:p>
          <a:p>
            <a:pPr marL="514350" indent="-514350"/>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Areas of Exposure that a customer could expect within the gastronomic world</a:t>
            </a:r>
            <a:endParaRPr lang="en-GB" sz="3600"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Lifestyle Changes</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The modern day Climate has seen a move towards ready meals and fast food at one end with the media and government trying to encourage a more wholesome approach to the topic at the other.</a:t>
            </a:r>
          </a:p>
          <a:p>
            <a:r>
              <a:rPr lang="en-GB" dirty="0" smtClean="0"/>
              <a:t>The introduction of healthy eating imitative has seen many peoples return to the kitchen to produce healthy meals for the family and increase their fruit and vegetable consumption.</a:t>
            </a:r>
          </a:p>
          <a:p>
            <a:r>
              <a:rPr lang="en-GB" dirty="0" smtClean="0"/>
              <a:t>The price of meals offered by many top restaurants has opened the door to many who have began to find a real appreciation for quality produce, techniques and settings.</a:t>
            </a:r>
          </a:p>
          <a:p>
            <a:r>
              <a:rPr lang="en-GB" dirty="0" smtClean="0"/>
              <a:t>The interest has led to a huge surge in the market for gastronomy and food in general.</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Cont………………………………</a:t>
            </a:r>
            <a:endParaRPr lang="en-GB" dirty="0"/>
          </a:p>
        </p:txBody>
      </p:sp>
      <p:sp>
        <p:nvSpPr>
          <p:cNvPr id="3" name="Content Placeholder 2"/>
          <p:cNvSpPr>
            <a:spLocks noGrp="1"/>
          </p:cNvSpPr>
          <p:nvPr>
            <p:ph sz="quarter" idx="1"/>
          </p:nvPr>
        </p:nvSpPr>
        <p:spPr/>
        <p:txBody>
          <a:bodyPr/>
          <a:lstStyle/>
          <a:p>
            <a:r>
              <a:rPr lang="en-GB" dirty="0" smtClean="0"/>
              <a:t>In this modern day full of technological advances geography is no longer a barrier to the consumer or chef; exotic ingredients and dishes from all over the world are now common place and they are ready available has reduced the cost.</a:t>
            </a:r>
          </a:p>
          <a:p>
            <a:r>
              <a:rPr lang="en-GB" dirty="0" smtClean="0"/>
              <a:t>Key economic issues such as sustainability and food miles have become a focal point which many people are striving to improve.</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Cultural and religious beliefs have played a large part in the development of gastronomy.</a:t>
            </a:r>
          </a:p>
          <a:p>
            <a:r>
              <a:rPr lang="en-GB" dirty="0" smtClean="0"/>
              <a:t>A dinning experience from India, Asia, Africa, modern Britain or America is readily available to all and helps develop a range of exciting styles of cooking and service.</a:t>
            </a:r>
          </a:p>
          <a:p>
            <a:r>
              <a:rPr lang="en-GB" dirty="0" smtClean="0"/>
              <a:t>Technology is one of the newest and most exciting trends with use of </a:t>
            </a:r>
            <a:r>
              <a:rPr lang="en-GB" dirty="0" err="1" smtClean="0"/>
              <a:t>sous</a:t>
            </a:r>
            <a:r>
              <a:rPr lang="en-GB" dirty="0" smtClean="0"/>
              <a:t>-vide, liquid nitrogen etc.</a:t>
            </a:r>
          </a:p>
          <a:p>
            <a:r>
              <a:rPr lang="en-GB" dirty="0" smtClean="0"/>
              <a:t>Serving and entertainment possibilities  are changing the way food is thought of.</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The Health issue surrounding diners have played an enormous part in the way food is designed and cooked for consumers.</a:t>
            </a:r>
          </a:p>
          <a:p>
            <a:r>
              <a:rPr lang="en-GB" dirty="0" smtClean="0"/>
              <a:t>The days of thick gelatinous sauces and high fat meals served regularly are gone, in their place are light low fat dishes that form part of a balanced diet.</a:t>
            </a:r>
          </a:p>
          <a:p>
            <a:r>
              <a:rPr lang="en-GB" dirty="0" smtClean="0"/>
              <a:t>Gastronomy has become a very talked about subject with celebrity chefs, food programmes, cooking shows, competitions and kitchen alchemists unlocking the secrets of the professional kitchen and enticing a new breed of gastronome in to the mix.</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Geography</a:t>
            </a:r>
            <a:endParaRPr lang="en-GB" dirty="0"/>
          </a:p>
        </p:txBody>
      </p:sp>
      <p:sp>
        <p:nvSpPr>
          <p:cNvPr id="3" name="Title 2"/>
          <p:cNvSpPr>
            <a:spLocks noGrp="1"/>
          </p:cNvSpPr>
          <p:nvPr>
            <p:ph type="title"/>
          </p:nvPr>
        </p:nvSpPr>
        <p:spPr/>
        <p:txBody>
          <a:bodyPr/>
          <a:lstStyle/>
          <a:p>
            <a:r>
              <a:rPr lang="en-GB" dirty="0" smtClean="0"/>
              <a:t>Topic 2</a:t>
            </a:r>
            <a:endParaRPr lang="en-GB"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Geography</a:t>
            </a:r>
            <a:endParaRPr lang="en-GB" dirty="0"/>
          </a:p>
        </p:txBody>
      </p:sp>
      <p:sp>
        <p:nvSpPr>
          <p:cNvPr id="3" name="Content Placeholder 2"/>
          <p:cNvSpPr>
            <a:spLocks noGrp="1"/>
          </p:cNvSpPr>
          <p:nvPr>
            <p:ph sz="quarter" idx="1"/>
          </p:nvPr>
        </p:nvSpPr>
        <p:spPr/>
        <p:txBody>
          <a:bodyPr/>
          <a:lstStyle/>
          <a:p>
            <a:r>
              <a:rPr lang="en-GB" dirty="0" smtClean="0"/>
              <a:t>The term geography when used within the context of gastronomy refers to terrain, lakes, rivers, the sea, soil and climate.</a:t>
            </a:r>
            <a:endParaRPr lang="en-GB"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629</TotalTime>
  <Words>2267</Words>
  <Application>Microsoft Office PowerPoint</Application>
  <PresentationFormat>On-screen Show (4:3)</PresentationFormat>
  <Paragraphs>213</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Median</vt:lpstr>
      <vt:lpstr>Practical Gastronomy</vt:lpstr>
      <vt:lpstr>Learning Outcomes</vt:lpstr>
      <vt:lpstr>Topic 1</vt:lpstr>
      <vt:lpstr>Introduction</vt:lpstr>
      <vt:lpstr>Cont………………………………</vt:lpstr>
      <vt:lpstr>Cont………………………………..</vt:lpstr>
      <vt:lpstr>Cont………………………………..</vt:lpstr>
      <vt:lpstr>Topic 2</vt:lpstr>
      <vt:lpstr>Geography</vt:lpstr>
      <vt:lpstr>Naturally sourced products</vt:lpstr>
      <vt:lpstr>New Food Varieties</vt:lpstr>
      <vt:lpstr>The Distribution Cycle</vt:lpstr>
      <vt:lpstr>Topic 3</vt:lpstr>
      <vt:lpstr>Transport and Transportation</vt:lpstr>
      <vt:lpstr>Transport available to suppliers</vt:lpstr>
      <vt:lpstr>Carbon Low- Neutral Transport</vt:lpstr>
      <vt:lpstr>Food miles website</vt:lpstr>
      <vt:lpstr>Topic 4</vt:lpstr>
      <vt:lpstr>Science and Technology</vt:lpstr>
      <vt:lpstr>Food for Tomorrow</vt:lpstr>
      <vt:lpstr>Food Chemistry</vt:lpstr>
      <vt:lpstr>Cont………………………………..</vt:lpstr>
      <vt:lpstr>Topic 5</vt:lpstr>
      <vt:lpstr>Considerations when choosing suppliers</vt:lpstr>
      <vt:lpstr>Cont………………………………........</vt:lpstr>
      <vt:lpstr>Buying Methods</vt:lpstr>
      <vt:lpstr>Quality</vt:lpstr>
      <vt:lpstr>Quantity</vt:lpstr>
      <vt:lpstr>Variety</vt:lpstr>
      <vt:lpstr>Cost</vt:lpstr>
      <vt:lpstr>Reliability</vt:lpstr>
      <vt:lpstr>Cont………………………………..</vt:lpstr>
      <vt:lpstr>Group Activity</vt:lpstr>
      <vt:lpstr>Topic 6</vt:lpstr>
      <vt:lpstr>Dining Out !!</vt:lpstr>
      <vt:lpstr>Key points -Good Dining Experience</vt:lpstr>
      <vt:lpstr>Cont…………………………………</vt:lpstr>
      <vt:lpstr>Meal types</vt:lpstr>
      <vt:lpstr>Group Activity</vt:lpstr>
      <vt:lpstr>Topic 7</vt:lpstr>
      <vt:lpstr>Social Influences</vt:lpstr>
      <vt:lpstr>Religious Influences</vt:lpstr>
      <vt:lpstr>Cultural Influences</vt:lpstr>
      <vt:lpstr>Media and Individuals influence</vt:lpstr>
      <vt:lpstr>Group Debate</vt:lpstr>
      <vt:lpstr>Topic 8</vt:lpstr>
      <vt:lpstr>Types of Experiences </vt:lpstr>
      <vt:lpstr>Areas of Exposure that a customer could expect within the gastronomic world</vt:lpstr>
      <vt:lpstr>Lifestyle Changes</vt:lpstr>
    </vt:vector>
  </TitlesOfParts>
  <Company>NPTC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Gastronomy</dc:title>
  <dc:creator>willhel</dc:creator>
  <cp:lastModifiedBy>willhel</cp:lastModifiedBy>
  <cp:revision>65</cp:revision>
  <dcterms:created xsi:type="dcterms:W3CDTF">2012-09-06T11:37:08Z</dcterms:created>
  <dcterms:modified xsi:type="dcterms:W3CDTF">2013-09-13T11:32:01Z</dcterms:modified>
</cp:coreProperties>
</file>