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D3D7-4B36-47D7-99F3-66A09BE228FF}" type="datetimeFigureOut">
              <a:rPr lang="en-GB" smtClean="0"/>
              <a:t>29/01/2014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B1D-4A97-479A-B74F-784FBBA2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7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D3D7-4B36-47D7-99F3-66A09BE228FF}" type="datetimeFigureOut">
              <a:rPr lang="en-GB" smtClean="0"/>
              <a:t>29/01/2014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B1D-4A97-479A-B74F-784FBBA2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50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D3D7-4B36-47D7-99F3-66A09BE228FF}" type="datetimeFigureOut">
              <a:rPr lang="en-GB" smtClean="0"/>
              <a:t>29/01/2014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B1D-4A97-479A-B74F-784FBBA2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32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D3D7-4B36-47D7-99F3-66A09BE228FF}" type="datetimeFigureOut">
              <a:rPr lang="en-GB" smtClean="0"/>
              <a:t>29/01/2014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B1D-4A97-479A-B74F-784FBBA2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23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D3D7-4B36-47D7-99F3-66A09BE228FF}" type="datetimeFigureOut">
              <a:rPr lang="en-GB" smtClean="0"/>
              <a:t>29/01/2014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B1D-4A97-479A-B74F-784FBBA2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6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D3D7-4B36-47D7-99F3-66A09BE228FF}" type="datetimeFigureOut">
              <a:rPr lang="en-GB" smtClean="0"/>
              <a:t>29/01/2014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B1D-4A97-479A-B74F-784FBBA2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7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D3D7-4B36-47D7-99F3-66A09BE228FF}" type="datetimeFigureOut">
              <a:rPr lang="en-GB" smtClean="0"/>
              <a:t>29/01/2014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B1D-4A97-479A-B74F-784FBBA2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73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D3D7-4B36-47D7-99F3-66A09BE228FF}" type="datetimeFigureOut">
              <a:rPr lang="en-GB" smtClean="0"/>
              <a:t>29/01/2014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B1D-4A97-479A-B74F-784FBBA2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6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D3D7-4B36-47D7-99F3-66A09BE228FF}" type="datetimeFigureOut">
              <a:rPr lang="en-GB" smtClean="0"/>
              <a:t>29/01/2014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B1D-4A97-479A-B74F-784FBBA2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66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D3D7-4B36-47D7-99F3-66A09BE228FF}" type="datetimeFigureOut">
              <a:rPr lang="en-GB" smtClean="0"/>
              <a:t>29/01/2014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B1D-4A97-479A-B74F-784FBBA2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9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D3D7-4B36-47D7-99F3-66A09BE228FF}" type="datetimeFigureOut">
              <a:rPr lang="en-GB" smtClean="0"/>
              <a:t>29/01/2014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B1D-4A97-479A-B74F-784FBBA2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8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7D3D7-4B36-47D7-99F3-66A09BE228FF}" type="datetimeFigureOut">
              <a:rPr lang="en-GB" smtClean="0"/>
              <a:t>29/01/2014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D7B1D-4A97-479A-B74F-784FBBA2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an.ac.uk/campus-development/bay-campus/constructionphotos/" TargetMode="External"/><Relationship Id="rId2" Type="http://schemas.openxmlformats.org/officeDocument/2006/relationships/hyperlink" Target="http://www.swansea.ac.uk/campus-development/bay-camp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qOuzo_y2a4" TargetMode="External"/><Relationship Id="rId2" Type="http://schemas.openxmlformats.org/officeDocument/2006/relationships/hyperlink" Target="http://www.youtube.com/watch?v=tJ4X18Rd4d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wvmru5JmXk" TargetMode="External"/><Relationship Id="rId2" Type="http://schemas.openxmlformats.org/officeDocument/2006/relationships/hyperlink" Target="http://www.youtube.com/watch?v=OMi5RJKKOl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youtube.com/watch?v=UhcPErwsf2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en-GB" dirty="0" smtClean="0"/>
              <a:t>Superstructures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1484784"/>
            <a:ext cx="6400800" cy="1752600"/>
          </a:xfrm>
        </p:spPr>
        <p:txBody>
          <a:bodyPr/>
          <a:lstStyle/>
          <a:p>
            <a:r>
              <a:rPr lang="en-GB" dirty="0" smtClean="0"/>
              <a:t>BTEC Unit 6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84" y="2420888"/>
            <a:ext cx="5369808" cy="363494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368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Timber frame 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8193225" cy="2148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2191130" cy="32866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3810000" cy="25431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868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24269"/>
            <a:ext cx="2671260" cy="200344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24270"/>
            <a:ext cx="3577580" cy="200344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4086225" cy="21431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0" y="4004929"/>
            <a:ext cx="3352964" cy="212978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68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SIP Systems</a:t>
            </a:r>
            <a:br>
              <a:rPr lang="en-GB" dirty="0" smtClean="0"/>
            </a:br>
            <a:r>
              <a:rPr lang="en-GB" dirty="0" smtClean="0"/>
              <a:t>(Structural Insulated Panels)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25262"/>
            <a:ext cx="2771775" cy="1647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7197"/>
            <a:ext cx="3816085" cy="2862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92353"/>
            <a:ext cx="3234044" cy="23042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919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Concrete Frame Construction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329" y="1655034"/>
            <a:ext cx="1917083" cy="15841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86" y="1340768"/>
            <a:ext cx="1995728" cy="26642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4258154" cy="28458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6084168" y="5229200"/>
            <a:ext cx="218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Swansea bay Campus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644008" y="4851933"/>
            <a:ext cx="1584176" cy="37726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87859" y="4468470"/>
            <a:ext cx="185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Decorative panels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613650" y="3429000"/>
            <a:ext cx="0" cy="9361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9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Steel Frame 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>
                <a:hlinkClick r:id="rId2"/>
              </a:rPr>
              <a:t>http://www.swansea.ac.uk/campus-development/bay-campus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sz="1600" dirty="0" smtClean="0">
                <a:hlinkClick r:id="rId3"/>
              </a:rPr>
              <a:t>http://www.swan.ac.uk/campus-development/bay-campus/constructionphotos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663250" cy="24482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3529575" cy="26471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41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Insulated concrete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hlinkClick r:id="rId2"/>
              </a:rPr>
              <a:t>http://www.youtube.com/watch?v=tJ4X18Rd4dc</a:t>
            </a:r>
            <a:r>
              <a:rPr lang="en-GB" sz="2000" dirty="0" smtClean="0"/>
              <a:t> </a:t>
            </a:r>
          </a:p>
          <a:p>
            <a:endParaRPr lang="en-GB" sz="2000" dirty="0"/>
          </a:p>
          <a:p>
            <a:r>
              <a:rPr lang="en-GB" sz="2000" dirty="0" smtClean="0">
                <a:hlinkClick r:id="rId3"/>
              </a:rPr>
              <a:t>http://www.youtube.com/watch?v=6qOuzo_y2a4</a:t>
            </a:r>
            <a:endParaRPr lang="en-GB" sz="2000" dirty="0" smtClean="0"/>
          </a:p>
          <a:p>
            <a:endParaRPr lang="en-GB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68216"/>
            <a:ext cx="2857500" cy="21431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85120"/>
            <a:ext cx="2659335" cy="3545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841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Modular 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hlinkClick r:id="rId2"/>
              </a:rPr>
              <a:t>http://www.youtube.com/watch?v=OMi5RJKKOlc</a:t>
            </a:r>
            <a:endParaRPr lang="en-GB" sz="2800" dirty="0"/>
          </a:p>
          <a:p>
            <a:r>
              <a:rPr lang="en-GB" sz="2800" dirty="0" smtClean="0">
                <a:hlinkClick r:id="rId3"/>
              </a:rPr>
              <a:t>http://www.youtube.com/watch?v=rwvmru5JmXk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6830171" cy="30963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429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 Join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hlinkClick r:id="rId2"/>
              </a:rPr>
              <a:t>http://www.youtube.com/watch?v=UhcPErwsf20</a:t>
            </a:r>
            <a:endParaRPr lang="en-GB" sz="2800" dirty="0" smtClean="0"/>
          </a:p>
          <a:p>
            <a:r>
              <a:rPr lang="en-GB" sz="2800" dirty="0" smtClean="0"/>
              <a:t>http://www.youtube.com/watch?v=Grb0yepuxw0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3359637" cy="251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1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11824</TotalTime>
  <Words>55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Superstructures </vt:lpstr>
      <vt:lpstr>Timber frame construction</vt:lpstr>
      <vt:lpstr>Stone</vt:lpstr>
      <vt:lpstr>SIP Systems (Structural Insulated Panels)</vt:lpstr>
      <vt:lpstr>Concrete Frame Construction</vt:lpstr>
      <vt:lpstr>Steel Frame Construction</vt:lpstr>
      <vt:lpstr>Insulated concrete forms</vt:lpstr>
      <vt:lpstr>Modular Construction</vt:lpstr>
      <vt:lpstr>Thin Join Systems</vt:lpstr>
    </vt:vector>
  </TitlesOfParts>
  <Company>NPTC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Superstructures</dc:title>
  <dc:creator>nptcgroup</dc:creator>
  <cp:lastModifiedBy>nptcgroup</cp:lastModifiedBy>
  <cp:revision>13</cp:revision>
  <dcterms:created xsi:type="dcterms:W3CDTF">2014-01-29T10:34:08Z</dcterms:created>
  <dcterms:modified xsi:type="dcterms:W3CDTF">2014-02-06T15:38:55Z</dcterms:modified>
</cp:coreProperties>
</file>