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4C588-2DC4-4E3D-A9B5-01C0EE3BEF6E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94CB3-1392-4740-ACD9-B1333EAA0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F05C-89FA-46F1-ADDD-F8703280E6A6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1D62E-77CE-400F-ADFD-630F827663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C382-16BF-42A5-B259-CEAC2C52D5B6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CEE3-B87C-4137-B236-82D40EE9FC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670B1-0022-4532-B55B-1A01F4701321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9D91-49B4-476C-B1E6-90899E0AF8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33D4A-9891-4C65-9427-DF0A6C43B109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4DEB-0C85-48B1-824D-55CD4ABE03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8629-305F-4E14-8BFE-D16BD4C5531A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38842-8633-409C-B7AD-D9B9A3ACD7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71243-2566-4B53-983D-5B5F40D2E4F6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512-3CE8-4719-80BB-15958F2C34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04D9-8362-47BD-B08D-23742D828244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6E111-C33B-4484-A947-202E9035FD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4159C-98EA-44D6-BFAB-1AB39B4B1912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2206-F478-4F7A-91AD-93A86F392B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1A296-0A5C-4214-89AE-F158F6BB6C21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04CF-A44F-4FD9-87BA-D60774A9D8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FE937-38C5-4BF0-B6F6-B3549E6B621F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084A0-BED3-45A2-89E1-CEE497F92C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67488E-D556-43CD-A2F0-CC18B8FE315D}" type="datetimeFigureOut">
              <a:rPr lang="en-GB"/>
              <a:pPr>
                <a:defRPr/>
              </a:pPr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98A4AB-C835-4386-8830-3A7DE3C07C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pile+of+shoes&amp;source=images&amp;cd=&amp;docid=6ooBDOz8-5D96M&amp;tbnid=1VUO03xSGve8IM:&amp;ved=0CAUQjRw&amp;url=http://familytraveltipsandtricks.com/2012/02/01/packing-children-shoes/&amp;ei=dWcGUryuEJSb1AXYnoGgDQ&amp;bvm=bv.50500085,d.d2k&amp;psig=AFQjCNFa-mabNf_RA_y2OMmOfhY6r6RmFQ&amp;ust=137623773184778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familytraveltipsandtricks.files.wordpress.com/2012/01/pile-of-sho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2261" y="3789040"/>
            <a:ext cx="3331714" cy="2232248"/>
          </a:xfrm>
          <a:prstGeom prst="rect">
            <a:avLst/>
          </a:prstGeom>
          <a:noFill/>
        </p:spPr>
      </p:pic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68313" y="260350"/>
            <a:ext cx="6119812" cy="966788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Shoe ID Game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476250" y="1700213"/>
            <a:ext cx="7161213" cy="3794125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All take off 1 shoe, put in pile on floor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On count of 3 everyone grabs a shoe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Find the person with matching shoe 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Find out name and 3 things about them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Introduce partner to group.</a:t>
            </a:r>
          </a:p>
          <a:p>
            <a:pPr algn="l"/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Good in large groups, can be smelly!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Snowball Game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Divide group into 2. Give everyone a </a:t>
            </a:r>
            <a:r>
              <a:rPr lang="en-GB" sz="2000" dirty="0" smtClean="0"/>
              <a:t>sheet of A5 paper </a:t>
            </a:r>
            <a:r>
              <a:rPr lang="en-GB" sz="2000" smtClean="0"/>
              <a:t>( different </a:t>
            </a:r>
            <a:r>
              <a:rPr lang="en-GB" sz="2000" dirty="0" smtClean="0"/>
              <a:t>colour for each group)</a:t>
            </a:r>
          </a:p>
          <a:p>
            <a:pPr>
              <a:buNone/>
            </a:pPr>
            <a:r>
              <a:rPr lang="en-GB" sz="2000" dirty="0" smtClean="0"/>
              <a:t>Ask everyone to write/draw </a:t>
            </a:r>
            <a:r>
              <a:rPr lang="en-GB" sz="2000" dirty="0" smtClean="0"/>
              <a:t>3 interesting facts about themselves on </a:t>
            </a:r>
            <a:r>
              <a:rPr lang="en-GB" sz="2000" dirty="0" smtClean="0"/>
              <a:t>the </a:t>
            </a:r>
            <a:r>
              <a:rPr lang="en-GB" sz="2000" dirty="0" smtClean="0"/>
              <a:t>piece of paper. They DO NOT write their names. Everybody scrunches up their pieces of paper and then…</a:t>
            </a:r>
          </a:p>
          <a:p>
            <a:r>
              <a:rPr lang="en-GB" sz="2000" dirty="0" smtClean="0"/>
              <a:t>The snowball fight commences</a:t>
            </a:r>
            <a:r>
              <a:rPr lang="en-GB" sz="2000" dirty="0" smtClean="0"/>
              <a:t>!</a:t>
            </a:r>
            <a:endParaRPr lang="en-GB" sz="2000" dirty="0" smtClean="0"/>
          </a:p>
          <a:p>
            <a:r>
              <a:rPr lang="en-GB" sz="2000" dirty="0" smtClean="0"/>
              <a:t>Pieces of paper are thrown at each other for 1 minute. No one is allowed to throw at faces or within 3 metres of anyone else.</a:t>
            </a:r>
          </a:p>
          <a:p>
            <a:r>
              <a:rPr lang="en-GB" sz="2000" dirty="0" smtClean="0"/>
              <a:t>After the minute is up, everyone stops and picks up </a:t>
            </a:r>
            <a:r>
              <a:rPr lang="en-GB" sz="2000" dirty="0" smtClean="0"/>
              <a:t>piece </a:t>
            </a:r>
            <a:r>
              <a:rPr lang="en-GB" sz="2000" dirty="0" smtClean="0"/>
              <a:t>of </a:t>
            </a:r>
            <a:r>
              <a:rPr lang="en-GB" sz="2000" dirty="0" smtClean="0"/>
              <a:t>paper ( not the colour they wrote on)</a:t>
            </a:r>
          </a:p>
          <a:p>
            <a:r>
              <a:rPr lang="en-GB" sz="2000" dirty="0" smtClean="0"/>
              <a:t>Read out facts and guess who it is – or</a:t>
            </a:r>
          </a:p>
          <a:p>
            <a:r>
              <a:rPr lang="en-GB" sz="2000" dirty="0" smtClean="0"/>
              <a:t>Circulate and ask questions to identify owner </a:t>
            </a:r>
          </a:p>
          <a:p>
            <a:r>
              <a:rPr lang="en-GB" sz="2000" dirty="0" smtClean="0"/>
              <a:t>Then introduce other person</a:t>
            </a:r>
            <a:endParaRPr lang="en-GB" sz="2000" dirty="0" smtClean="0"/>
          </a:p>
          <a:p>
            <a:endParaRPr lang="en-GB" dirty="0"/>
          </a:p>
        </p:txBody>
      </p:sp>
      <p:pic>
        <p:nvPicPr>
          <p:cNvPr id="4" name="Picture 3" descr="imagesCAHFHV6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635640"/>
            <a:ext cx="2016224" cy="1507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Autograph Bingo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Prepare bingo cards with 5 rows and 5 columns</a:t>
            </a:r>
          </a:p>
          <a:p>
            <a:r>
              <a:rPr lang="en-GB" dirty="0" smtClean="0"/>
              <a:t>Put interesting facts inside the box –  </a:t>
            </a:r>
            <a:r>
              <a:rPr lang="en-GB" dirty="0" err="1" smtClean="0"/>
              <a:t>eg</a:t>
            </a:r>
            <a:r>
              <a:rPr lang="en-GB" dirty="0" smtClean="0"/>
              <a:t>. ‘Has gone skydiving’, ‘likes anchovies’, ‘has more than 3 sisters’</a:t>
            </a:r>
          </a:p>
          <a:p>
            <a:r>
              <a:rPr lang="en-GB" dirty="0" smtClean="0"/>
              <a:t>Mingle and collect signatures for facts that apply – can only sign sheet once!</a:t>
            </a:r>
          </a:p>
          <a:p>
            <a:r>
              <a:rPr lang="en-GB" dirty="0" smtClean="0"/>
              <a:t>5 in a row equals ‘Bingo!’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Human Knot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Get groups of 4/5 to form tight circle (shoulder to shoulder)</a:t>
            </a:r>
          </a:p>
          <a:p>
            <a:r>
              <a:rPr lang="en-GB" sz="2400" dirty="0" smtClean="0"/>
              <a:t>Lift left hand and take the hand of someone standing across the circle</a:t>
            </a:r>
          </a:p>
          <a:p>
            <a:r>
              <a:rPr lang="en-GB" sz="2400" dirty="0" smtClean="0"/>
              <a:t>Lift right hand and take hand of another person standing across the circle</a:t>
            </a:r>
          </a:p>
          <a:p>
            <a:r>
              <a:rPr lang="en-GB" sz="2400" dirty="0" smtClean="0"/>
              <a:t>Group have to untangle  to form circle of people without letting go of hands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550px-Play-the-Human-Knot-Game-Step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581128"/>
            <a:ext cx="2049776" cy="1367759"/>
          </a:xfrm>
          <a:prstGeom prst="rect">
            <a:avLst/>
          </a:prstGeom>
        </p:spPr>
      </p:pic>
      <p:pic>
        <p:nvPicPr>
          <p:cNvPr id="5" name="Picture 4" descr="550px-Play-the-Human-Knot-Game-Step-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581128"/>
            <a:ext cx="2095500" cy="1398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ID guessing game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Pass out index cards and pens</a:t>
            </a:r>
          </a:p>
          <a:p>
            <a:r>
              <a:rPr lang="en-GB" dirty="0" smtClean="0"/>
              <a:t>Each person writes 2 things they have done and 1 that they haven’t</a:t>
            </a:r>
          </a:p>
          <a:p>
            <a:r>
              <a:rPr lang="en-GB" dirty="0" smtClean="0"/>
              <a:t>Collect cards in and group votes on who they think the card represents and which item they haven’t done</a:t>
            </a:r>
          </a:p>
          <a:p>
            <a:r>
              <a:rPr lang="en-GB" dirty="0" smtClean="0"/>
              <a:t>Or – let each person provide their 3 facts and group guesses which is untrue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CAL18RQ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794" y="2564904"/>
            <a:ext cx="1152128" cy="1152128"/>
          </a:xfrm>
          <a:prstGeom prst="rect">
            <a:avLst/>
          </a:prstGeom>
        </p:spPr>
      </p:pic>
      <p:pic>
        <p:nvPicPr>
          <p:cNvPr id="5" name="Picture 4" descr="imagesCA5VJI6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5900" y="1196752"/>
            <a:ext cx="3848100" cy="1190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M&amp;M game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Pour M&amp;Ms into a bowl</a:t>
            </a:r>
          </a:p>
          <a:p>
            <a:r>
              <a:rPr lang="en-GB" dirty="0" smtClean="0"/>
              <a:t>Everyone takes handful, no-one eats any!</a:t>
            </a:r>
          </a:p>
          <a:p>
            <a:r>
              <a:rPr lang="en-GB" dirty="0" smtClean="0"/>
              <a:t>For each M&amp;M they have to answer a question depending on the colour </a:t>
            </a:r>
            <a:r>
              <a:rPr lang="en-GB" dirty="0" err="1" smtClean="0"/>
              <a:t>eg</a:t>
            </a:r>
            <a:r>
              <a:rPr lang="en-GB" dirty="0" smtClean="0"/>
              <a:t> Red; embarrassing moment, Green; favourite food, </a:t>
            </a:r>
            <a:r>
              <a:rPr lang="en-GB" smtClean="0"/>
              <a:t>yellow; favourite </a:t>
            </a:r>
            <a:r>
              <a:rPr lang="en-GB" dirty="0" smtClean="0"/>
              <a:t>film</a:t>
            </a:r>
            <a:r>
              <a:rPr lang="en-GB" smtClean="0"/>
              <a:t>, orange; </a:t>
            </a:r>
            <a:r>
              <a:rPr lang="en-GB" dirty="0" smtClean="0"/>
              <a:t>furthest place of travel</a:t>
            </a:r>
          </a:p>
          <a:p>
            <a:r>
              <a:rPr lang="en-GB" dirty="0" smtClean="0"/>
              <a:t>Call colour – all who have it answers question and can then eat M&amp;M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327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Shoe ID Game</vt:lpstr>
      <vt:lpstr>Snowball Game</vt:lpstr>
      <vt:lpstr>Autograph Bingo </vt:lpstr>
      <vt:lpstr>Human Knot</vt:lpstr>
      <vt:lpstr>ID guessing game</vt:lpstr>
      <vt:lpstr>M&amp;M game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willmat</dc:creator>
  <cp:lastModifiedBy>Ann</cp:lastModifiedBy>
  <cp:revision>16</cp:revision>
  <dcterms:created xsi:type="dcterms:W3CDTF">2013-06-10T13:23:18Z</dcterms:created>
  <dcterms:modified xsi:type="dcterms:W3CDTF">2013-08-28T06:08:09Z</dcterms:modified>
</cp:coreProperties>
</file>