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06/relationships/legacyDocTextInfo" Target="legacyDocTextInfo.bin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5" Type="http://schemas.microsoft.com/office/2006/relationships/legacyDiagramText" Target="legacyDiagramText9.bin"/><Relationship Id="rId4" Type="http://schemas.microsoft.com/office/2006/relationships/legacyDiagramText" Target="legacyDiagramText8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2.bin"/><Relationship Id="rId2" Type="http://schemas.microsoft.com/office/2006/relationships/legacyDiagramText" Target="legacyDiagramText11.bin"/><Relationship Id="rId1" Type="http://schemas.microsoft.com/office/2006/relationships/legacyDiagramText" Target="legacyDiagramText10.bin"/><Relationship Id="rId4" Type="http://schemas.microsoft.com/office/2006/relationships/legacyDiagramText" Target="legacyDiagramText13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6.bin"/><Relationship Id="rId2" Type="http://schemas.microsoft.com/office/2006/relationships/legacyDiagramText" Target="legacyDiagramText15.bin"/><Relationship Id="rId1" Type="http://schemas.microsoft.com/office/2006/relationships/legacyDiagramText" Target="legacyDiagramText14.bin"/><Relationship Id="rId4" Type="http://schemas.microsoft.com/office/2006/relationships/legacyDiagramText" Target="legacyDiagramText17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A2149-DC90-4B8E-9E2E-87E435DA99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A60DB-EEC8-4E73-BFF5-62285D5AC2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A9C42-0080-4ACF-9133-253F83DDDB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87B2E-820E-4818-B50D-E5718B418A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017FA-4ADA-4D2D-8EB2-594F6C9B2C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94C19-B838-445D-BD7C-4E77B0818C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14585-1EFB-4772-81B7-EE7B1E9442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47E86-1B20-4BA3-9C4A-E34D691BE8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2FCCD-79F3-4B72-A4D7-82B1AB79C4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99D81-9C13-4B85-A895-3914B1D28E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335BA-7330-44FF-BC69-9C57F24237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CDE900-10C0-4819-9691-D7D858B2D64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Life Cycles in Nature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/>
              <a:t>Butterfly, Frog, Insect, Moth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Butterfly</a:t>
            </a:r>
            <a:endParaRPr lang="en-GB"/>
          </a:p>
        </p:txBody>
      </p:sp>
      <p:graphicFrame>
        <p:nvGraphicFramePr>
          <p:cNvPr id="3078" name="Diagram 6"/>
          <p:cNvGraphicFramePr>
            <a:graphicFrameLocks/>
          </p:cNvGraphicFramePr>
          <p:nvPr>
            <p:ph idx="1"/>
          </p:nvPr>
        </p:nvGraphicFramePr>
        <p:xfrm>
          <a:off x="1908175" y="1341438"/>
          <a:ext cx="5133975" cy="5302250"/>
        </p:xfrm>
        <a:graphic>
          <a:graphicData uri="http://schemas.openxmlformats.org/drawingml/2006/compatibility">
            <com:legacyDrawing xmlns:com="http://schemas.openxmlformats.org/drawingml/2006/compatibility" spid="_x0000_s3078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Frog</a:t>
            </a:r>
            <a:endParaRPr lang="en-GB"/>
          </a:p>
        </p:txBody>
      </p:sp>
      <p:graphicFrame>
        <p:nvGraphicFramePr>
          <p:cNvPr id="7171" name="Diagram 3"/>
          <p:cNvGraphicFramePr>
            <a:graphicFrameLocks/>
          </p:cNvGraphicFramePr>
          <p:nvPr>
            <p:ph idx="1"/>
          </p:nvPr>
        </p:nvGraphicFramePr>
        <p:xfrm>
          <a:off x="2268538" y="1412875"/>
          <a:ext cx="4805362" cy="4962525"/>
        </p:xfrm>
        <a:graphic>
          <a:graphicData uri="http://schemas.openxmlformats.org/drawingml/2006/compatibility">
            <com:legacyDrawing xmlns:com="http://schemas.openxmlformats.org/drawingml/2006/compatibility" spid="_x0000_s717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Insect</a:t>
            </a:r>
            <a:endParaRPr lang="en-GB"/>
          </a:p>
        </p:txBody>
      </p:sp>
      <p:graphicFrame>
        <p:nvGraphicFramePr>
          <p:cNvPr id="8195" name="Diagram 3"/>
          <p:cNvGraphicFramePr>
            <a:graphicFrameLocks/>
          </p:cNvGraphicFramePr>
          <p:nvPr>
            <p:ph idx="1"/>
          </p:nvPr>
        </p:nvGraphicFramePr>
        <p:xfrm>
          <a:off x="1979613" y="1268413"/>
          <a:ext cx="5154612" cy="5322887"/>
        </p:xfrm>
        <a:graphic>
          <a:graphicData uri="http://schemas.openxmlformats.org/drawingml/2006/compatibility">
            <com:legacyDrawing xmlns:com="http://schemas.openxmlformats.org/drawingml/2006/compatibility" spid="_x0000_s819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Moth</a:t>
            </a:r>
            <a:endParaRPr lang="en-GB"/>
          </a:p>
        </p:txBody>
      </p:sp>
      <p:graphicFrame>
        <p:nvGraphicFramePr>
          <p:cNvPr id="9219" name="Diagram 3"/>
          <p:cNvGraphicFramePr>
            <a:graphicFrameLocks/>
          </p:cNvGraphicFramePr>
          <p:nvPr>
            <p:ph idx="1"/>
          </p:nvPr>
        </p:nvGraphicFramePr>
        <p:xfrm>
          <a:off x="2051050" y="1196975"/>
          <a:ext cx="4875213" cy="5033963"/>
        </p:xfrm>
        <a:graphic>
          <a:graphicData uri="http://schemas.openxmlformats.org/drawingml/2006/compatibility">
            <com:legacyDrawing xmlns:com="http://schemas.openxmlformats.org/drawingml/2006/compatibility" spid="_x0000_s9219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erlin Sans FB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Berlin Sans FB</vt:lpstr>
      <vt:lpstr>Century Gothic</vt:lpstr>
      <vt:lpstr>Default Design</vt:lpstr>
      <vt:lpstr>Life Cycles in Nature</vt:lpstr>
      <vt:lpstr>Butterfly</vt:lpstr>
      <vt:lpstr>Frog</vt:lpstr>
      <vt:lpstr>Insect</vt:lpstr>
      <vt:lpstr>Moth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Cycles in Nature</dc:title>
  <dc:creator>Abby</dc:creator>
  <cp:lastModifiedBy>Windows User</cp:lastModifiedBy>
  <cp:revision>3</cp:revision>
  <dcterms:created xsi:type="dcterms:W3CDTF">2005-10-11T10:48:33Z</dcterms:created>
  <dcterms:modified xsi:type="dcterms:W3CDTF">2009-09-30T14:19:12Z</dcterms:modified>
</cp:coreProperties>
</file>