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69" r:id="rId3"/>
    <p:sldId id="263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92" autoAdjust="0"/>
    <p:restoredTop sz="94714" autoAdjust="0"/>
  </p:normalViewPr>
  <p:slideViewPr>
    <p:cSldViewPr>
      <p:cViewPr varScale="1">
        <p:scale>
          <a:sx n="80" d="100"/>
          <a:sy n="80" d="100"/>
        </p:scale>
        <p:origin x="-1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738438" y="1381125"/>
            <a:ext cx="6253162" cy="23336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1613" y="4124325"/>
            <a:ext cx="6249987" cy="12858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quarter" idx="2"/>
          </p:nvPr>
        </p:nvSpPr>
        <p:spPr>
          <a:xfrm>
            <a:off x="2743200" y="5410200"/>
            <a:ext cx="6248400" cy="457200"/>
          </a:xfrm>
        </p:spPr>
        <p:txBody>
          <a:bodyPr wrap="none"/>
          <a:lstStyle>
            <a:lvl1pPr>
              <a:defRPr sz="3200" b="1">
                <a:latin typeface="+mn-lt"/>
              </a:defRPr>
            </a:lvl1pPr>
          </a:lstStyle>
          <a:p>
            <a:endParaRPr lang="en-GB"/>
          </a:p>
        </p:txBody>
      </p:sp>
      <p:grpSp>
        <p:nvGrpSpPr>
          <p:cNvPr id="60421" name="Group 5"/>
          <p:cNvGrpSpPr>
            <a:grpSpLocks/>
          </p:cNvGrpSpPr>
          <p:nvPr/>
        </p:nvGrpSpPr>
        <p:grpSpPr bwMode="auto">
          <a:xfrm>
            <a:off x="0" y="0"/>
            <a:ext cx="1557338" cy="6878638"/>
            <a:chOff x="0" y="-6"/>
            <a:chExt cx="981" cy="4333"/>
          </a:xfrm>
        </p:grpSpPr>
        <p:sp>
          <p:nvSpPr>
            <p:cNvPr id="60422" name="Rectangle 6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0423" name="Rectangle 7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60424" name="Rectangle 8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0425" name="Rectangle 9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60426" name="Freeform 10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0427" name="Freeform 11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0428" name="Freeform 12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0429" name="Freeform 13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0430" name="Freeform 14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0431" name="Freeform 15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0432" name="Freeform 16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0433" name="Freeform 17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0434" name="Rectangle 18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0435" name="Rectangle 19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60436" name="Rectangle 20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0437" name="Rectangle 21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60438" name="Freeform 22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0439" name="Freeform 23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0440" name="Freeform 24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0441" name="Freeform 25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0442" name="Freeform 26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0443" name="Freeform 27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0444" name="Freeform 28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0445" name="Freeform 29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0446" name="Freeform 30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0447" name="Freeform 31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0448" name="Rectangle 32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0449" name="Line 33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0450" name="Line 34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0451" name="Group 35"/>
          <p:cNvGrpSpPr>
            <a:grpSpLocks/>
          </p:cNvGrpSpPr>
          <p:nvPr/>
        </p:nvGrpSpPr>
        <p:grpSpPr bwMode="auto">
          <a:xfrm>
            <a:off x="523875" y="1428750"/>
            <a:ext cx="2095500" cy="2095500"/>
            <a:chOff x="330" y="900"/>
            <a:chExt cx="1320" cy="1320"/>
          </a:xfrm>
        </p:grpSpPr>
        <p:sp>
          <p:nvSpPr>
            <p:cNvPr id="60452" name="Rectangle 36"/>
            <p:cNvSpPr>
              <a:spLocks noChangeArrowheads="1"/>
            </p:cNvSpPr>
            <p:nvPr/>
          </p:nvSpPr>
          <p:spPr bwMode="auto">
            <a:xfrm>
              <a:off x="975" y="900"/>
              <a:ext cx="675" cy="1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grpSp>
          <p:nvGrpSpPr>
            <p:cNvPr id="60453" name="Group 37"/>
            <p:cNvGrpSpPr>
              <a:grpSpLocks/>
            </p:cNvGrpSpPr>
            <p:nvPr/>
          </p:nvGrpSpPr>
          <p:grpSpPr bwMode="auto">
            <a:xfrm>
              <a:off x="330" y="1015"/>
              <a:ext cx="1079" cy="1060"/>
              <a:chOff x="330" y="1015"/>
              <a:chExt cx="1079" cy="1060"/>
            </a:xfrm>
          </p:grpSpPr>
          <p:grpSp>
            <p:nvGrpSpPr>
              <p:cNvPr id="60454" name="Group 38"/>
              <p:cNvGrpSpPr>
                <a:grpSpLocks/>
              </p:cNvGrpSpPr>
              <p:nvPr/>
            </p:nvGrpSpPr>
            <p:grpSpPr bwMode="auto">
              <a:xfrm>
                <a:off x="330" y="1015"/>
                <a:ext cx="1079" cy="1060"/>
                <a:chOff x="330" y="1015"/>
                <a:chExt cx="1079" cy="1060"/>
              </a:xfrm>
            </p:grpSpPr>
            <p:grpSp>
              <p:nvGrpSpPr>
                <p:cNvPr id="60455" name="Group 39"/>
                <p:cNvGrpSpPr>
                  <a:grpSpLocks/>
                </p:cNvGrpSpPr>
                <p:nvPr/>
              </p:nvGrpSpPr>
              <p:grpSpPr bwMode="auto">
                <a:xfrm>
                  <a:off x="330" y="1015"/>
                  <a:ext cx="1079" cy="1060"/>
                  <a:chOff x="330" y="1015"/>
                  <a:chExt cx="1079" cy="1060"/>
                </a:xfrm>
              </p:grpSpPr>
              <p:sp>
                <p:nvSpPr>
                  <p:cNvPr id="60456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910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0457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015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0458" name="AutoShape 42"/>
                  <p:cNvSpPr>
                    <a:spLocks noChangeArrowheads="1"/>
                  </p:cNvSpPr>
                  <p:nvPr/>
                </p:nvSpPr>
                <p:spPr bwMode="auto">
                  <a:xfrm rot="5400000" flipV="1">
                    <a:off x="-91" y="144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0459" name="AutoShape 43"/>
                  <p:cNvSpPr>
                    <a:spLocks noChangeArrowheads="1"/>
                  </p:cNvSpPr>
                  <p:nvPr/>
                </p:nvSpPr>
                <p:spPr bwMode="auto">
                  <a:xfrm rot="-5400000" flipH="1" flipV="1">
                    <a:off x="802" y="143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60460" name="Rectangle 44"/>
                <p:cNvSpPr>
                  <a:spLocks noChangeArrowheads="1"/>
                </p:cNvSpPr>
                <p:nvPr/>
              </p:nvSpPr>
              <p:spPr bwMode="auto">
                <a:xfrm>
                  <a:off x="433" y="1111"/>
                  <a:ext cx="874" cy="868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0461" name="Oval 45"/>
                <p:cNvSpPr>
                  <a:spLocks noChangeArrowheads="1"/>
                </p:cNvSpPr>
                <p:nvPr/>
              </p:nvSpPr>
              <p:spPr bwMode="auto">
                <a:xfrm>
                  <a:off x="484" y="1170"/>
                  <a:ext cx="772" cy="75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en-US"/>
                </a:p>
              </p:txBody>
            </p:sp>
            <p:sp>
              <p:nvSpPr>
                <p:cNvPr id="60462" name="Oval 46"/>
                <p:cNvSpPr>
                  <a:spLocks noChangeArrowheads="1"/>
                </p:cNvSpPr>
                <p:nvPr/>
              </p:nvSpPr>
              <p:spPr bwMode="auto">
                <a:xfrm>
                  <a:off x="559" y="1241"/>
                  <a:ext cx="622" cy="60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en-US"/>
                </a:p>
              </p:txBody>
            </p:sp>
            <p:sp>
              <p:nvSpPr>
                <p:cNvPr id="60463" name="Oval 47"/>
                <p:cNvSpPr>
                  <a:spLocks noChangeArrowheads="1"/>
                </p:cNvSpPr>
                <p:nvPr/>
              </p:nvSpPr>
              <p:spPr bwMode="auto">
                <a:xfrm>
                  <a:off x="624" y="1303"/>
                  <a:ext cx="492" cy="48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en-US"/>
                </a:p>
              </p:txBody>
            </p:sp>
          </p:grpSp>
          <p:grpSp>
            <p:nvGrpSpPr>
              <p:cNvPr id="60464" name="Group 48"/>
              <p:cNvGrpSpPr>
                <a:grpSpLocks/>
              </p:cNvGrpSpPr>
              <p:nvPr/>
            </p:nvGrpSpPr>
            <p:grpSpPr bwMode="auto">
              <a:xfrm>
                <a:off x="634" y="1345"/>
                <a:ext cx="447" cy="402"/>
                <a:chOff x="634" y="1345"/>
                <a:chExt cx="447" cy="402"/>
              </a:xfrm>
            </p:grpSpPr>
            <p:sp>
              <p:nvSpPr>
                <p:cNvPr id="60465" name="Arc 49"/>
                <p:cNvSpPr>
                  <a:spLocks/>
                </p:cNvSpPr>
                <p:nvPr/>
              </p:nvSpPr>
              <p:spPr bwMode="auto">
                <a:xfrm>
                  <a:off x="856" y="1409"/>
                  <a:ext cx="34" cy="28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200"/>
                    <a:gd name="T2" fmla="*/ 0 w 21600"/>
                    <a:gd name="T3" fmla="*/ 43200 h 43200"/>
                    <a:gd name="T4" fmla="*/ 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</a:path>
                    <a:path w="21600" h="432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0466" name="Arc 50"/>
                <p:cNvSpPr>
                  <a:spLocks/>
                </p:cNvSpPr>
                <p:nvPr/>
              </p:nvSpPr>
              <p:spPr bwMode="auto">
                <a:xfrm>
                  <a:off x="827" y="1409"/>
                  <a:ext cx="34" cy="288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21600 w 21600"/>
                    <a:gd name="T1" fmla="*/ 43200 h 43200"/>
                    <a:gd name="T2" fmla="*/ 21600 w 21600"/>
                    <a:gd name="T3" fmla="*/ 0 h 43200"/>
                    <a:gd name="T4" fmla="*/ 2160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</a:path>
                    <a:path w="21600" h="43200" stroke="0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0467" name="AutoShape 51"/>
                <p:cNvSpPr>
                  <a:spLocks noChangeArrowheads="1"/>
                </p:cNvSpPr>
                <p:nvPr/>
              </p:nvSpPr>
              <p:spPr bwMode="auto">
                <a:xfrm>
                  <a:off x="798" y="1694"/>
                  <a:ext cx="122" cy="53"/>
                </a:xfrm>
                <a:prstGeom prst="roundRect">
                  <a:avLst>
                    <a:gd name="adj" fmla="val 49995"/>
                  </a:avLst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0468" name="Freeform 52"/>
                <p:cNvSpPr>
                  <a:spLocks/>
                </p:cNvSpPr>
                <p:nvPr/>
              </p:nvSpPr>
              <p:spPr bwMode="auto">
                <a:xfrm>
                  <a:off x="634" y="1467"/>
                  <a:ext cx="221" cy="230"/>
                </a:xfrm>
                <a:custGeom>
                  <a:avLst/>
                  <a:gdLst/>
                  <a:ahLst/>
                  <a:cxnLst>
                    <a:cxn ang="0">
                      <a:pos x="212" y="204"/>
                    </a:cxn>
                    <a:cxn ang="0">
                      <a:pos x="194" y="158"/>
                    </a:cxn>
                    <a:cxn ang="0">
                      <a:pos x="188" y="111"/>
                    </a:cxn>
                    <a:cxn ang="0">
                      <a:pos x="183" y="72"/>
                    </a:cxn>
                    <a:cxn ang="0">
                      <a:pos x="178" y="52"/>
                    </a:cxn>
                    <a:cxn ang="0">
                      <a:pos x="169" y="37"/>
                    </a:cxn>
                    <a:cxn ang="0">
                      <a:pos x="157" y="24"/>
                    </a:cxn>
                    <a:cxn ang="0">
                      <a:pos x="143" y="13"/>
                    </a:cxn>
                    <a:cxn ang="0">
                      <a:pos x="124" y="5"/>
                    </a:cxn>
                    <a:cxn ang="0">
                      <a:pos x="100" y="0"/>
                    </a:cxn>
                    <a:cxn ang="0">
                      <a:pos x="76" y="0"/>
                    </a:cxn>
                    <a:cxn ang="0">
                      <a:pos x="54" y="7"/>
                    </a:cxn>
                    <a:cxn ang="0">
                      <a:pos x="35" y="16"/>
                    </a:cxn>
                    <a:cxn ang="0">
                      <a:pos x="18" y="31"/>
                    </a:cxn>
                    <a:cxn ang="0">
                      <a:pos x="5" y="51"/>
                    </a:cxn>
                    <a:cxn ang="0">
                      <a:pos x="0" y="73"/>
                    </a:cxn>
                    <a:cxn ang="0">
                      <a:pos x="3" y="72"/>
                    </a:cxn>
                    <a:cxn ang="0">
                      <a:pos x="15" y="64"/>
                    </a:cxn>
                    <a:cxn ang="0">
                      <a:pos x="35" y="58"/>
                    </a:cxn>
                    <a:cxn ang="0">
                      <a:pos x="56" y="57"/>
                    </a:cxn>
                    <a:cxn ang="0">
                      <a:pos x="74" y="63"/>
                    </a:cxn>
                    <a:cxn ang="0">
                      <a:pos x="87" y="73"/>
                    </a:cxn>
                    <a:cxn ang="0">
                      <a:pos x="93" y="85"/>
                    </a:cxn>
                    <a:cxn ang="0">
                      <a:pos x="96" y="102"/>
                    </a:cxn>
                    <a:cxn ang="0">
                      <a:pos x="100" y="124"/>
                    </a:cxn>
                    <a:cxn ang="0">
                      <a:pos x="106" y="147"/>
                    </a:cxn>
                    <a:cxn ang="0">
                      <a:pos x="116" y="168"/>
                    </a:cxn>
                    <a:cxn ang="0">
                      <a:pos x="131" y="190"/>
                    </a:cxn>
                    <a:cxn ang="0">
                      <a:pos x="150" y="207"/>
                    </a:cxn>
                    <a:cxn ang="0">
                      <a:pos x="172" y="219"/>
                    </a:cxn>
                    <a:cxn ang="0">
                      <a:pos x="194" y="226"/>
                    </a:cxn>
                    <a:cxn ang="0">
                      <a:pos x="220" y="229"/>
                    </a:cxn>
                  </a:cxnLst>
                  <a:rect l="0" t="0" r="r" b="b"/>
                  <a:pathLst>
                    <a:path w="221" h="230">
                      <a:moveTo>
                        <a:pt x="220" y="229"/>
                      </a:moveTo>
                      <a:lnTo>
                        <a:pt x="212" y="204"/>
                      </a:lnTo>
                      <a:lnTo>
                        <a:pt x="202" y="180"/>
                      </a:lnTo>
                      <a:lnTo>
                        <a:pt x="194" y="158"/>
                      </a:lnTo>
                      <a:lnTo>
                        <a:pt x="190" y="136"/>
                      </a:lnTo>
                      <a:lnTo>
                        <a:pt x="188" y="111"/>
                      </a:lnTo>
                      <a:lnTo>
                        <a:pt x="185" y="85"/>
                      </a:lnTo>
                      <a:lnTo>
                        <a:pt x="183" y="72"/>
                      </a:lnTo>
                      <a:lnTo>
                        <a:pt x="181" y="61"/>
                      </a:lnTo>
                      <a:lnTo>
                        <a:pt x="178" y="52"/>
                      </a:lnTo>
                      <a:lnTo>
                        <a:pt x="173" y="43"/>
                      </a:lnTo>
                      <a:lnTo>
                        <a:pt x="169" y="37"/>
                      </a:lnTo>
                      <a:lnTo>
                        <a:pt x="164" y="30"/>
                      </a:lnTo>
                      <a:lnTo>
                        <a:pt x="157" y="24"/>
                      </a:lnTo>
                      <a:lnTo>
                        <a:pt x="150" y="18"/>
                      </a:lnTo>
                      <a:lnTo>
                        <a:pt x="143" y="13"/>
                      </a:lnTo>
                      <a:lnTo>
                        <a:pt x="134" y="9"/>
                      </a:lnTo>
                      <a:lnTo>
                        <a:pt x="124" y="5"/>
                      </a:lnTo>
                      <a:lnTo>
                        <a:pt x="112" y="2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6" y="0"/>
                      </a:lnTo>
                      <a:lnTo>
                        <a:pt x="65" y="2"/>
                      </a:lnTo>
                      <a:lnTo>
                        <a:pt x="54" y="7"/>
                      </a:lnTo>
                      <a:lnTo>
                        <a:pt x="45" y="10"/>
                      </a:lnTo>
                      <a:lnTo>
                        <a:pt x="35" y="16"/>
                      </a:lnTo>
                      <a:lnTo>
                        <a:pt x="25" y="24"/>
                      </a:lnTo>
                      <a:lnTo>
                        <a:pt x="18" y="31"/>
                      </a:lnTo>
                      <a:lnTo>
                        <a:pt x="11" y="41"/>
                      </a:lnTo>
                      <a:lnTo>
                        <a:pt x="5" y="51"/>
                      </a:lnTo>
                      <a:lnTo>
                        <a:pt x="1" y="63"/>
                      </a:lnTo>
                      <a:lnTo>
                        <a:pt x="0" y="73"/>
                      </a:lnTo>
                      <a:lnTo>
                        <a:pt x="0" y="79"/>
                      </a:lnTo>
                      <a:lnTo>
                        <a:pt x="3" y="72"/>
                      </a:lnTo>
                      <a:lnTo>
                        <a:pt x="8" y="67"/>
                      </a:lnTo>
                      <a:lnTo>
                        <a:pt x="15" y="64"/>
                      </a:lnTo>
                      <a:lnTo>
                        <a:pt x="25" y="60"/>
                      </a:lnTo>
                      <a:lnTo>
                        <a:pt x="35" y="58"/>
                      </a:lnTo>
                      <a:lnTo>
                        <a:pt x="46" y="57"/>
                      </a:lnTo>
                      <a:lnTo>
                        <a:pt x="56" y="57"/>
                      </a:lnTo>
                      <a:lnTo>
                        <a:pt x="67" y="60"/>
                      </a:lnTo>
                      <a:lnTo>
                        <a:pt x="74" y="63"/>
                      </a:lnTo>
                      <a:lnTo>
                        <a:pt x="81" y="67"/>
                      </a:lnTo>
                      <a:lnTo>
                        <a:pt x="87" y="73"/>
                      </a:lnTo>
                      <a:lnTo>
                        <a:pt x="91" y="78"/>
                      </a:lnTo>
                      <a:lnTo>
                        <a:pt x="93" y="85"/>
                      </a:lnTo>
                      <a:lnTo>
                        <a:pt x="95" y="92"/>
                      </a:lnTo>
                      <a:lnTo>
                        <a:pt x="96" y="102"/>
                      </a:lnTo>
                      <a:lnTo>
                        <a:pt x="98" y="112"/>
                      </a:lnTo>
                      <a:lnTo>
                        <a:pt x="100" y="124"/>
                      </a:lnTo>
                      <a:lnTo>
                        <a:pt x="103" y="135"/>
                      </a:lnTo>
                      <a:lnTo>
                        <a:pt x="106" y="147"/>
                      </a:lnTo>
                      <a:lnTo>
                        <a:pt x="111" y="158"/>
                      </a:lnTo>
                      <a:lnTo>
                        <a:pt x="116" y="168"/>
                      </a:lnTo>
                      <a:lnTo>
                        <a:pt x="123" y="180"/>
                      </a:lnTo>
                      <a:lnTo>
                        <a:pt x="131" y="190"/>
                      </a:lnTo>
                      <a:lnTo>
                        <a:pt x="140" y="199"/>
                      </a:lnTo>
                      <a:lnTo>
                        <a:pt x="150" y="207"/>
                      </a:lnTo>
                      <a:lnTo>
                        <a:pt x="163" y="215"/>
                      </a:lnTo>
                      <a:lnTo>
                        <a:pt x="172" y="219"/>
                      </a:lnTo>
                      <a:lnTo>
                        <a:pt x="183" y="223"/>
                      </a:lnTo>
                      <a:lnTo>
                        <a:pt x="194" y="226"/>
                      </a:lnTo>
                      <a:lnTo>
                        <a:pt x="207" y="228"/>
                      </a:lnTo>
                      <a:lnTo>
                        <a:pt x="22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0469" name="Freeform 53"/>
                <p:cNvSpPr>
                  <a:spLocks/>
                </p:cNvSpPr>
                <p:nvPr/>
              </p:nvSpPr>
              <p:spPr bwMode="auto">
                <a:xfrm>
                  <a:off x="859" y="1467"/>
                  <a:ext cx="222" cy="230"/>
                </a:xfrm>
                <a:custGeom>
                  <a:avLst/>
                  <a:gdLst/>
                  <a:ahLst/>
                  <a:cxnLst>
                    <a:cxn ang="0">
                      <a:pos x="7" y="204"/>
                    </a:cxn>
                    <a:cxn ang="0">
                      <a:pos x="25" y="158"/>
                    </a:cxn>
                    <a:cxn ang="0">
                      <a:pos x="31" y="111"/>
                    </a:cxn>
                    <a:cxn ang="0">
                      <a:pos x="36" y="72"/>
                    </a:cxn>
                    <a:cxn ang="0">
                      <a:pos x="41" y="52"/>
                    </a:cxn>
                    <a:cxn ang="0">
                      <a:pos x="50" y="37"/>
                    </a:cxn>
                    <a:cxn ang="0">
                      <a:pos x="62" y="24"/>
                    </a:cxn>
                    <a:cxn ang="0">
                      <a:pos x="77" y="13"/>
                    </a:cxn>
                    <a:cxn ang="0">
                      <a:pos x="96" y="5"/>
                    </a:cxn>
                    <a:cxn ang="0">
                      <a:pos x="120" y="0"/>
                    </a:cxn>
                    <a:cxn ang="0">
                      <a:pos x="143" y="0"/>
                    </a:cxn>
                    <a:cxn ang="0">
                      <a:pos x="165" y="7"/>
                    </a:cxn>
                    <a:cxn ang="0">
                      <a:pos x="184" y="16"/>
                    </a:cxn>
                    <a:cxn ang="0">
                      <a:pos x="201" y="31"/>
                    </a:cxn>
                    <a:cxn ang="0">
                      <a:pos x="215" y="51"/>
                    </a:cxn>
                    <a:cxn ang="0">
                      <a:pos x="221" y="73"/>
                    </a:cxn>
                    <a:cxn ang="0">
                      <a:pos x="217" y="72"/>
                    </a:cxn>
                    <a:cxn ang="0">
                      <a:pos x="205" y="64"/>
                    </a:cxn>
                    <a:cxn ang="0">
                      <a:pos x="184" y="58"/>
                    </a:cxn>
                    <a:cxn ang="0">
                      <a:pos x="164" y="57"/>
                    </a:cxn>
                    <a:cxn ang="0">
                      <a:pos x="145" y="63"/>
                    </a:cxn>
                    <a:cxn ang="0">
                      <a:pos x="132" y="73"/>
                    </a:cxn>
                    <a:cxn ang="0">
                      <a:pos x="127" y="85"/>
                    </a:cxn>
                    <a:cxn ang="0">
                      <a:pos x="123" y="102"/>
                    </a:cxn>
                    <a:cxn ang="0">
                      <a:pos x="120" y="124"/>
                    </a:cxn>
                    <a:cxn ang="0">
                      <a:pos x="113" y="147"/>
                    </a:cxn>
                    <a:cxn ang="0">
                      <a:pos x="104" y="168"/>
                    </a:cxn>
                    <a:cxn ang="0">
                      <a:pos x="89" y="190"/>
                    </a:cxn>
                    <a:cxn ang="0">
                      <a:pos x="69" y="207"/>
                    </a:cxn>
                    <a:cxn ang="0">
                      <a:pos x="47" y="219"/>
                    </a:cxn>
                    <a:cxn ang="0">
                      <a:pos x="25" y="226"/>
                    </a:cxn>
                    <a:cxn ang="0">
                      <a:pos x="0" y="229"/>
                    </a:cxn>
                  </a:cxnLst>
                  <a:rect l="0" t="0" r="r" b="b"/>
                  <a:pathLst>
                    <a:path w="222" h="230">
                      <a:moveTo>
                        <a:pt x="0" y="229"/>
                      </a:moveTo>
                      <a:lnTo>
                        <a:pt x="7" y="204"/>
                      </a:lnTo>
                      <a:lnTo>
                        <a:pt x="17" y="180"/>
                      </a:lnTo>
                      <a:lnTo>
                        <a:pt x="25" y="158"/>
                      </a:lnTo>
                      <a:lnTo>
                        <a:pt x="29" y="136"/>
                      </a:lnTo>
                      <a:lnTo>
                        <a:pt x="31" y="111"/>
                      </a:lnTo>
                      <a:lnTo>
                        <a:pt x="34" y="85"/>
                      </a:lnTo>
                      <a:lnTo>
                        <a:pt x="36" y="72"/>
                      </a:lnTo>
                      <a:lnTo>
                        <a:pt x="38" y="61"/>
                      </a:lnTo>
                      <a:lnTo>
                        <a:pt x="41" y="52"/>
                      </a:lnTo>
                      <a:lnTo>
                        <a:pt x="46" y="43"/>
                      </a:lnTo>
                      <a:lnTo>
                        <a:pt x="50" y="37"/>
                      </a:lnTo>
                      <a:lnTo>
                        <a:pt x="56" y="30"/>
                      </a:lnTo>
                      <a:lnTo>
                        <a:pt x="62" y="24"/>
                      </a:lnTo>
                      <a:lnTo>
                        <a:pt x="69" y="18"/>
                      </a:lnTo>
                      <a:lnTo>
                        <a:pt x="77" y="13"/>
                      </a:lnTo>
                      <a:lnTo>
                        <a:pt x="86" y="9"/>
                      </a:lnTo>
                      <a:lnTo>
                        <a:pt x="96" y="5"/>
                      </a:lnTo>
                      <a:lnTo>
                        <a:pt x="108" y="2"/>
                      </a:lnTo>
                      <a:lnTo>
                        <a:pt x="120" y="0"/>
                      </a:lnTo>
                      <a:lnTo>
                        <a:pt x="132" y="0"/>
                      </a:lnTo>
                      <a:lnTo>
                        <a:pt x="143" y="0"/>
                      </a:lnTo>
                      <a:lnTo>
                        <a:pt x="155" y="2"/>
                      </a:lnTo>
                      <a:lnTo>
                        <a:pt x="165" y="7"/>
                      </a:lnTo>
                      <a:lnTo>
                        <a:pt x="175" y="10"/>
                      </a:lnTo>
                      <a:lnTo>
                        <a:pt x="184" y="16"/>
                      </a:lnTo>
                      <a:lnTo>
                        <a:pt x="195" y="24"/>
                      </a:lnTo>
                      <a:lnTo>
                        <a:pt x="201" y="31"/>
                      </a:lnTo>
                      <a:lnTo>
                        <a:pt x="209" y="41"/>
                      </a:lnTo>
                      <a:lnTo>
                        <a:pt x="215" y="51"/>
                      </a:lnTo>
                      <a:lnTo>
                        <a:pt x="219" y="63"/>
                      </a:lnTo>
                      <a:lnTo>
                        <a:pt x="221" y="73"/>
                      </a:lnTo>
                      <a:lnTo>
                        <a:pt x="220" y="79"/>
                      </a:lnTo>
                      <a:lnTo>
                        <a:pt x="217" y="72"/>
                      </a:lnTo>
                      <a:lnTo>
                        <a:pt x="212" y="67"/>
                      </a:lnTo>
                      <a:lnTo>
                        <a:pt x="205" y="64"/>
                      </a:lnTo>
                      <a:lnTo>
                        <a:pt x="195" y="60"/>
                      </a:lnTo>
                      <a:lnTo>
                        <a:pt x="184" y="58"/>
                      </a:lnTo>
                      <a:lnTo>
                        <a:pt x="174" y="57"/>
                      </a:lnTo>
                      <a:lnTo>
                        <a:pt x="164" y="57"/>
                      </a:lnTo>
                      <a:lnTo>
                        <a:pt x="153" y="60"/>
                      </a:lnTo>
                      <a:lnTo>
                        <a:pt x="145" y="63"/>
                      </a:lnTo>
                      <a:lnTo>
                        <a:pt x="139" y="67"/>
                      </a:lnTo>
                      <a:lnTo>
                        <a:pt x="132" y="73"/>
                      </a:lnTo>
                      <a:lnTo>
                        <a:pt x="129" y="78"/>
                      </a:lnTo>
                      <a:lnTo>
                        <a:pt x="127" y="85"/>
                      </a:lnTo>
                      <a:lnTo>
                        <a:pt x="125" y="92"/>
                      </a:lnTo>
                      <a:lnTo>
                        <a:pt x="123" y="102"/>
                      </a:lnTo>
                      <a:lnTo>
                        <a:pt x="122" y="112"/>
                      </a:lnTo>
                      <a:lnTo>
                        <a:pt x="120" y="124"/>
                      </a:lnTo>
                      <a:lnTo>
                        <a:pt x="117" y="135"/>
                      </a:lnTo>
                      <a:lnTo>
                        <a:pt x="113" y="147"/>
                      </a:lnTo>
                      <a:lnTo>
                        <a:pt x="109" y="158"/>
                      </a:lnTo>
                      <a:lnTo>
                        <a:pt x="104" y="168"/>
                      </a:lnTo>
                      <a:lnTo>
                        <a:pt x="97" y="180"/>
                      </a:lnTo>
                      <a:lnTo>
                        <a:pt x="89" y="190"/>
                      </a:lnTo>
                      <a:lnTo>
                        <a:pt x="79" y="199"/>
                      </a:lnTo>
                      <a:lnTo>
                        <a:pt x="69" y="207"/>
                      </a:lnTo>
                      <a:lnTo>
                        <a:pt x="57" y="215"/>
                      </a:lnTo>
                      <a:lnTo>
                        <a:pt x="47" y="219"/>
                      </a:lnTo>
                      <a:lnTo>
                        <a:pt x="37" y="223"/>
                      </a:lnTo>
                      <a:lnTo>
                        <a:pt x="25" y="226"/>
                      </a:lnTo>
                      <a:lnTo>
                        <a:pt x="12" y="228"/>
                      </a:lnTo>
                      <a:lnTo>
                        <a:pt x="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0470" name="Oval 54"/>
                <p:cNvSpPr>
                  <a:spLocks noChangeArrowheads="1"/>
                </p:cNvSpPr>
                <p:nvPr/>
              </p:nvSpPr>
              <p:spPr bwMode="auto">
                <a:xfrm>
                  <a:off x="829" y="1345"/>
                  <a:ext cx="56" cy="5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en-US"/>
                </a:p>
              </p:txBody>
            </p:sp>
          </p:grpSp>
        </p:grpSp>
      </p:grpSp>
      <p:sp>
        <p:nvSpPr>
          <p:cNvPr id="60471" name="Rectangle 5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0472" name="Rectangle 5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B07457D-A65B-43C5-A96A-9009DE29E5F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4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604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45594-FA3F-4492-B14C-669BA6AB4DA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938" y="228600"/>
            <a:ext cx="1871662" cy="6010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0188" y="228600"/>
            <a:ext cx="5467350" cy="6010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7D32B-B86A-4807-AD0C-B45098CFE08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4914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00188" y="1524000"/>
            <a:ext cx="3668712" cy="4714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21300" y="1524000"/>
            <a:ext cx="3670300" cy="4714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800" y="6324600"/>
            <a:ext cx="1409700" cy="490538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33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39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BFD41FD-0DD4-4202-AAD2-E5CAF4FD7C6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742C42-B5FE-4AD7-BA24-15205283969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9C730-E45A-4103-BABB-8342D2EC658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0188" y="1524000"/>
            <a:ext cx="3668712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21300" y="1524000"/>
            <a:ext cx="36703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A7D0D-C0B7-451F-9B88-B7770C21BD0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1A0AA9-30B7-497A-9447-03B34EB61F7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9ACFD-119A-4A83-8F4F-3900CFD8FA3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4C994-BF75-4CFC-A7E1-D5116EB0756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94084-722B-42F4-B07D-D7D55E0E287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70101-3B43-4D20-BEBD-83E8B524C9D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"/>
          <p:cNvGrpSpPr>
            <a:grpSpLocks/>
          </p:cNvGrpSpPr>
          <p:nvPr/>
        </p:nvGrpSpPr>
        <p:grpSpPr bwMode="auto">
          <a:xfrm>
            <a:off x="0" y="-9525"/>
            <a:ext cx="1557338" cy="6878638"/>
            <a:chOff x="0" y="-6"/>
            <a:chExt cx="981" cy="4333"/>
          </a:xfrm>
        </p:grpSpPr>
        <p:sp>
          <p:nvSpPr>
            <p:cNvPr id="59395" name="Rectangle 3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9396" name="Rectangle 4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59397" name="Rectangle 5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9398" name="Rectangle 6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59399" name="Freeform 7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9400" name="Freeform 8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9401" name="Freeform 9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9402" name="Freeform 10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9403" name="Freeform 11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9404" name="Freeform 12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9405" name="Freeform 13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9406" name="Freeform 14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9407" name="Rectangle 15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9408" name="Rectangle 16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59409" name="Rectangle 17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9410" name="Rectangle 18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59411" name="Freeform 19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9412" name="Freeform 20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9413" name="Freeform 21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9414" name="Freeform 22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9415" name="Freeform 23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9416" name="Freeform 24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9417" name="Freeform 25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9418" name="Freeform 26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9419" name="Freeform 27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9420" name="Freeform 28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9421" name="Rectangle 29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9422" name="Line 30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9423" name="Line 31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9424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500188" y="228600"/>
            <a:ext cx="74914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59425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0188" y="1524000"/>
            <a:ext cx="7491412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9426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324600"/>
            <a:ext cx="14097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GB"/>
          </a:p>
        </p:txBody>
      </p:sp>
      <p:sp>
        <p:nvSpPr>
          <p:cNvPr id="59427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GB"/>
          </a:p>
        </p:txBody>
      </p:sp>
      <p:sp>
        <p:nvSpPr>
          <p:cNvPr id="59428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5E43A48C-70AA-424F-830E-0B32762B63D7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9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24" grpId="0"/>
      <p:bldP spid="5942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4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5942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4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5942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4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5942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4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5942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4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5942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IE"/>
              <a:t>Famous Artists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/>
              <a:t>A guide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Important Medieval Artists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00188" y="1524000"/>
            <a:ext cx="3676650" cy="4714875"/>
          </a:xfrm>
        </p:spPr>
        <p:txBody>
          <a:bodyPr/>
          <a:lstStyle/>
          <a:p>
            <a:r>
              <a:rPr lang="en-IE" sz="2800"/>
              <a:t>Dionysius, Ushakov, Andrei Rublev</a:t>
            </a:r>
          </a:p>
        </p:txBody>
      </p:sp>
      <p:pic>
        <p:nvPicPr>
          <p:cNvPr id="62468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032500" y="1928813"/>
            <a:ext cx="2143125" cy="3387725"/>
          </a:xfr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Important Renaissance Artists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00188" y="1524000"/>
            <a:ext cx="3676650" cy="4714875"/>
          </a:xfrm>
        </p:spPr>
        <p:txBody>
          <a:bodyPr/>
          <a:lstStyle/>
          <a:p>
            <a:r>
              <a:rPr lang="en-IE" sz="2800"/>
              <a:t>Donatello, Leonardo da Vinci, Jan van Eyck</a:t>
            </a:r>
          </a:p>
        </p:txBody>
      </p:sp>
      <p:pic>
        <p:nvPicPr>
          <p:cNvPr id="15368" name="Picture 8" descr="vanEyck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657850" y="1524000"/>
            <a:ext cx="2990850" cy="4714875"/>
          </a:xfrm>
          <a:noFill/>
          <a:ln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Important Baroque Artists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00188" y="1524000"/>
            <a:ext cx="3676650" cy="4714875"/>
          </a:xfrm>
        </p:spPr>
        <p:txBody>
          <a:bodyPr/>
          <a:lstStyle/>
          <a:p>
            <a:r>
              <a:rPr lang="en-IE" sz="2800"/>
              <a:t>Rembrandt, Rubens, Caravaggio</a:t>
            </a:r>
          </a:p>
        </p:txBody>
      </p:sp>
      <p:pic>
        <p:nvPicPr>
          <p:cNvPr id="18443" name="Picture 11" descr="baroque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614988" y="1976438"/>
            <a:ext cx="3076575" cy="3810000"/>
          </a:xfrm>
          <a:noFill/>
          <a:ln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Important Neoclassical Artists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00188" y="1524000"/>
            <a:ext cx="3676650" cy="4714875"/>
          </a:xfrm>
        </p:spPr>
        <p:txBody>
          <a:bodyPr/>
          <a:lstStyle/>
          <a:p>
            <a:r>
              <a:rPr lang="en-IE" sz="2800"/>
              <a:t>Ingres, Canova, Jacques-Louis David</a:t>
            </a:r>
          </a:p>
        </p:txBody>
      </p:sp>
      <p:pic>
        <p:nvPicPr>
          <p:cNvPr id="19463" name="Picture 7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715000" y="1824038"/>
            <a:ext cx="2876550" cy="4114800"/>
          </a:xfrm>
          <a:noFill/>
          <a:ln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Important Romantic Artists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00188" y="1524000"/>
            <a:ext cx="3676650" cy="4714875"/>
          </a:xfrm>
        </p:spPr>
        <p:txBody>
          <a:bodyPr/>
          <a:lstStyle/>
          <a:p>
            <a:r>
              <a:rPr lang="en-IE" sz="2800"/>
              <a:t>Delacroix, Goya, Turner, Constable</a:t>
            </a:r>
          </a:p>
        </p:txBody>
      </p:sp>
      <p:pic>
        <p:nvPicPr>
          <p:cNvPr id="20489" name="Picture 9" descr="goya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314950" y="1697038"/>
            <a:ext cx="3676650" cy="4367212"/>
          </a:xfrm>
          <a:noFill/>
          <a:ln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Important Realist Artists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00188" y="1524000"/>
            <a:ext cx="3676650" cy="4714875"/>
          </a:xfrm>
        </p:spPr>
        <p:txBody>
          <a:bodyPr/>
          <a:lstStyle/>
          <a:p>
            <a:r>
              <a:rPr lang="en-IE" sz="2800"/>
              <a:t>Courbert, Manet, Winslow Homer</a:t>
            </a:r>
          </a:p>
        </p:txBody>
      </p:sp>
      <p:pic>
        <p:nvPicPr>
          <p:cNvPr id="21517" name="Picture 13" descr="realism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932363" y="2492375"/>
            <a:ext cx="3676650" cy="2536825"/>
          </a:xfrm>
          <a:noFill/>
          <a:ln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Important Impressionist Artists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00188" y="1524000"/>
            <a:ext cx="3676650" cy="4714875"/>
          </a:xfrm>
        </p:spPr>
        <p:txBody>
          <a:bodyPr/>
          <a:lstStyle/>
          <a:p>
            <a:r>
              <a:rPr lang="en-IE" sz="2800"/>
              <a:t>Degas, Monet, Renoir</a:t>
            </a:r>
            <a:endParaRPr lang="en-GB" sz="2800"/>
          </a:p>
        </p:txBody>
      </p:sp>
      <p:pic>
        <p:nvPicPr>
          <p:cNvPr id="27653" name="Picture 5" descr="impressionism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535613" y="1524000"/>
            <a:ext cx="3235325" cy="4714875"/>
          </a:xfrm>
          <a:noFill/>
          <a:ln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porting Progress or Status">
  <a:themeElements>
    <a:clrScheme name="Reporting Progress or Status 1">
      <a:dk1>
        <a:srgbClr val="333300"/>
      </a:dk1>
      <a:lt1>
        <a:srgbClr val="FFFFFF"/>
      </a:lt1>
      <a:dk2>
        <a:srgbClr val="000000"/>
      </a:dk2>
      <a:lt2>
        <a:srgbClr val="969696"/>
      </a:lt2>
      <a:accent1>
        <a:srgbClr val="E5D58A"/>
      </a:accent1>
      <a:accent2>
        <a:srgbClr val="CCCC00"/>
      </a:accent2>
      <a:accent3>
        <a:srgbClr val="FFFFFF"/>
      </a:accent3>
      <a:accent4>
        <a:srgbClr val="2A2A00"/>
      </a:accent4>
      <a:accent5>
        <a:srgbClr val="F0E7C4"/>
      </a:accent5>
      <a:accent6>
        <a:srgbClr val="B9B900"/>
      </a:accent6>
      <a:hlink>
        <a:srgbClr val="999933"/>
      </a:hlink>
      <a:folHlink>
        <a:srgbClr val="666633"/>
      </a:folHlink>
    </a:clrScheme>
    <a:fontScheme name="Reporting Progress or Statu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eporting Progress or Status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Reporting Progress or Status</Template>
  <TotalTime>177</TotalTime>
  <Words>69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Wingdings</vt:lpstr>
      <vt:lpstr>Reporting Progress or Status</vt:lpstr>
      <vt:lpstr>Famous Artists</vt:lpstr>
      <vt:lpstr>Important Medieval Artists</vt:lpstr>
      <vt:lpstr>Important Renaissance Artists</vt:lpstr>
      <vt:lpstr>Important Baroque Artists</vt:lpstr>
      <vt:lpstr>Important Neoclassical Artists</vt:lpstr>
      <vt:lpstr>Important Romantic Artists</vt:lpstr>
      <vt:lpstr>Important Realist Artists</vt:lpstr>
      <vt:lpstr>Important Impressionist Artists</vt:lpstr>
    </vt:vector>
  </TitlesOfParts>
  <Company>EPCO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Abby</dc:creator>
  <cp:lastModifiedBy>Windows User</cp:lastModifiedBy>
  <cp:revision>18</cp:revision>
  <dcterms:created xsi:type="dcterms:W3CDTF">2005-09-20T11:16:19Z</dcterms:created>
  <dcterms:modified xsi:type="dcterms:W3CDTF">2009-04-07T14:48:51Z</dcterms:modified>
</cp:coreProperties>
</file>