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6" r:id="rId4"/>
    <p:sldId id="270" r:id="rId5"/>
    <p:sldId id="273" r:id="rId6"/>
    <p:sldId id="271" r:id="rId7"/>
    <p:sldId id="274" r:id="rId8"/>
    <p:sldId id="259" r:id="rId9"/>
    <p:sldId id="264" r:id="rId10"/>
    <p:sldId id="265" r:id="rId11"/>
    <p:sldId id="266" r:id="rId12"/>
    <p:sldId id="267" r:id="rId13"/>
    <p:sldId id="268" r:id="rId14"/>
    <p:sldId id="261" r:id="rId15"/>
    <p:sldId id="269" r:id="rId16"/>
    <p:sldId id="26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9734" autoAdjust="0"/>
    <p:restoredTop sz="84951" autoAdjust="0"/>
  </p:normalViewPr>
  <p:slideViewPr>
    <p:cSldViewPr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0303E-C565-41C5-ABCA-E0FA0BFDB7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A42062-9A20-4272-8BDC-4E9293A6EC2B}">
      <dgm:prSet phldrT="[Text]"/>
      <dgm:spPr/>
      <dgm:t>
        <a:bodyPr/>
        <a:lstStyle/>
        <a:p>
          <a:r>
            <a:rPr lang="en-IE" dirty="0" smtClean="0">
              <a:solidFill>
                <a:schemeClr val="accent5">
                  <a:lumMod val="50000"/>
                </a:schemeClr>
              </a:solidFill>
            </a:rPr>
            <a:t>Romanesque Artists</a:t>
          </a:r>
          <a:endParaRPr lang="en-GB" dirty="0">
            <a:solidFill>
              <a:schemeClr val="accent5">
                <a:lumMod val="50000"/>
              </a:schemeClr>
            </a:solidFill>
          </a:endParaRPr>
        </a:p>
      </dgm:t>
    </dgm:pt>
    <dgm:pt modelId="{666ADC8D-264D-4B89-891B-54E49EB1B88E}" type="parTrans" cxnId="{6F094DCF-2BBE-4C8B-8A16-F15D27E3D62C}">
      <dgm:prSet/>
      <dgm:spPr/>
      <dgm:t>
        <a:bodyPr/>
        <a:lstStyle/>
        <a:p>
          <a:endParaRPr lang="en-GB"/>
        </a:p>
      </dgm:t>
    </dgm:pt>
    <dgm:pt modelId="{D463C365-A373-4592-8872-09695EE0B8D7}" type="sibTrans" cxnId="{6F094DCF-2BBE-4C8B-8A16-F15D27E3D62C}">
      <dgm:prSet/>
      <dgm:spPr/>
      <dgm:t>
        <a:bodyPr/>
        <a:lstStyle/>
        <a:p>
          <a:endParaRPr lang="en-GB"/>
        </a:p>
      </dgm:t>
    </dgm:pt>
    <dgm:pt modelId="{827F0906-F9A0-4A7D-826E-DFAF7D3D4927}">
      <dgm:prSet phldrT="[Text]" phldr="1"/>
      <dgm:spPr/>
      <dgm:t>
        <a:bodyPr/>
        <a:lstStyle/>
        <a:p>
          <a:endParaRPr lang="en-GB"/>
        </a:p>
      </dgm:t>
    </dgm:pt>
    <dgm:pt modelId="{DE892EFB-8BFB-465F-8F31-60DE0F159BC5}" type="parTrans" cxnId="{6C7FFBE3-F129-4078-B88B-E7017A708F74}">
      <dgm:prSet/>
      <dgm:spPr/>
      <dgm:t>
        <a:bodyPr/>
        <a:lstStyle/>
        <a:p>
          <a:endParaRPr lang="en-GB"/>
        </a:p>
      </dgm:t>
    </dgm:pt>
    <dgm:pt modelId="{F3829D48-7B13-4274-9367-EBE7592B9B74}" type="sibTrans" cxnId="{6C7FFBE3-F129-4078-B88B-E7017A708F74}">
      <dgm:prSet/>
      <dgm:spPr/>
      <dgm:t>
        <a:bodyPr/>
        <a:lstStyle/>
        <a:p>
          <a:endParaRPr lang="en-GB"/>
        </a:p>
      </dgm:t>
    </dgm:pt>
    <dgm:pt modelId="{E3CC90D9-8A94-4CB4-AA35-93883A7D6F72}">
      <dgm:prSet phldrT="[Text]" phldr="1"/>
      <dgm:spPr/>
      <dgm:t>
        <a:bodyPr/>
        <a:lstStyle/>
        <a:p>
          <a:endParaRPr lang="en-GB"/>
        </a:p>
      </dgm:t>
    </dgm:pt>
    <dgm:pt modelId="{63E11A40-B55E-4AB2-8545-77E314D469A0}" type="parTrans" cxnId="{2456A03E-A48B-40C9-B9B9-ADE573F222D2}">
      <dgm:prSet/>
      <dgm:spPr/>
      <dgm:t>
        <a:bodyPr/>
        <a:lstStyle/>
        <a:p>
          <a:endParaRPr lang="en-GB"/>
        </a:p>
      </dgm:t>
    </dgm:pt>
    <dgm:pt modelId="{54F7761E-EC0D-4D04-B9E8-2E0FC9887CC1}" type="sibTrans" cxnId="{2456A03E-A48B-40C9-B9B9-ADE573F222D2}">
      <dgm:prSet/>
      <dgm:spPr/>
      <dgm:t>
        <a:bodyPr/>
        <a:lstStyle/>
        <a:p>
          <a:endParaRPr lang="en-GB"/>
        </a:p>
      </dgm:t>
    </dgm:pt>
    <dgm:pt modelId="{396D51DC-47D7-440F-983A-41333CD68798}">
      <dgm:prSet phldrT="[Text]" phldr="1"/>
      <dgm:spPr/>
      <dgm:t>
        <a:bodyPr/>
        <a:lstStyle/>
        <a:p>
          <a:endParaRPr lang="en-GB"/>
        </a:p>
      </dgm:t>
    </dgm:pt>
    <dgm:pt modelId="{1207737E-7ECF-44DB-9D21-88C4064B58C1}" type="parTrans" cxnId="{72DAB076-64C2-4A79-A4E9-D59115A5F410}">
      <dgm:prSet/>
      <dgm:spPr/>
      <dgm:t>
        <a:bodyPr/>
        <a:lstStyle/>
        <a:p>
          <a:endParaRPr lang="en-GB"/>
        </a:p>
      </dgm:t>
    </dgm:pt>
    <dgm:pt modelId="{4698F6E6-5387-4DC9-ACAB-56DF84FCCFFD}" type="sibTrans" cxnId="{72DAB076-64C2-4A79-A4E9-D59115A5F410}">
      <dgm:prSet/>
      <dgm:spPr/>
      <dgm:t>
        <a:bodyPr/>
        <a:lstStyle/>
        <a:p>
          <a:endParaRPr lang="en-GB"/>
        </a:p>
      </dgm:t>
    </dgm:pt>
    <dgm:pt modelId="{8582B0E0-7C98-44DF-A1E1-402A63C40151}" type="pres">
      <dgm:prSet presAssocID="{9400303E-C565-41C5-ABCA-E0FA0BFDB7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CA3D3AE-E452-4E83-B6CF-A124D3791C9E}" type="pres">
      <dgm:prSet presAssocID="{52A42062-9A20-4272-8BDC-4E9293A6EC2B}" presName="hierRoot1" presStyleCnt="0">
        <dgm:presLayoutVars>
          <dgm:hierBranch val="init"/>
        </dgm:presLayoutVars>
      </dgm:prSet>
      <dgm:spPr/>
    </dgm:pt>
    <dgm:pt modelId="{E1791F46-C267-4E68-A2B1-0E2DDE99E0B3}" type="pres">
      <dgm:prSet presAssocID="{52A42062-9A20-4272-8BDC-4E9293A6EC2B}" presName="rootComposite1" presStyleCnt="0"/>
      <dgm:spPr/>
    </dgm:pt>
    <dgm:pt modelId="{83206B6B-9160-4449-95B6-EA4BA4B06866}" type="pres">
      <dgm:prSet presAssocID="{52A42062-9A20-4272-8BDC-4E9293A6EC2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D4B259-7E71-4C16-BBC7-4E88B9099C72}" type="pres">
      <dgm:prSet presAssocID="{52A42062-9A20-4272-8BDC-4E9293A6EC2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4D6E940-1CED-4254-96F7-AC2C4BD5F885}" type="pres">
      <dgm:prSet presAssocID="{52A42062-9A20-4272-8BDC-4E9293A6EC2B}" presName="hierChild2" presStyleCnt="0"/>
      <dgm:spPr/>
    </dgm:pt>
    <dgm:pt modelId="{AF17BE03-6F55-446D-BB24-D8390C6017F4}" type="pres">
      <dgm:prSet presAssocID="{DE892EFB-8BFB-465F-8F31-60DE0F159BC5}" presName="Name37" presStyleLbl="parChTrans1D2" presStyleIdx="0" presStyleCnt="3"/>
      <dgm:spPr/>
      <dgm:t>
        <a:bodyPr/>
        <a:lstStyle/>
        <a:p>
          <a:endParaRPr lang="en-GB"/>
        </a:p>
      </dgm:t>
    </dgm:pt>
    <dgm:pt modelId="{0F180F91-AF54-417A-9562-D277D9B3DA86}" type="pres">
      <dgm:prSet presAssocID="{827F0906-F9A0-4A7D-826E-DFAF7D3D4927}" presName="hierRoot2" presStyleCnt="0">
        <dgm:presLayoutVars>
          <dgm:hierBranch val="init"/>
        </dgm:presLayoutVars>
      </dgm:prSet>
      <dgm:spPr/>
    </dgm:pt>
    <dgm:pt modelId="{F493AC35-9934-4AAB-9E44-0AB0C16767A9}" type="pres">
      <dgm:prSet presAssocID="{827F0906-F9A0-4A7D-826E-DFAF7D3D4927}" presName="rootComposite" presStyleCnt="0"/>
      <dgm:spPr/>
    </dgm:pt>
    <dgm:pt modelId="{36768A93-AE03-4679-AE50-5D5723A22EEF}" type="pres">
      <dgm:prSet presAssocID="{827F0906-F9A0-4A7D-826E-DFAF7D3D492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81B4A5-D0F8-44A7-A9F5-08A3C315F1F3}" type="pres">
      <dgm:prSet presAssocID="{827F0906-F9A0-4A7D-826E-DFAF7D3D4927}" presName="rootConnector" presStyleLbl="node2" presStyleIdx="0" presStyleCnt="3"/>
      <dgm:spPr/>
      <dgm:t>
        <a:bodyPr/>
        <a:lstStyle/>
        <a:p>
          <a:endParaRPr lang="en-GB"/>
        </a:p>
      </dgm:t>
    </dgm:pt>
    <dgm:pt modelId="{288436D9-A8DD-4213-AC39-EDE1DFEDC22E}" type="pres">
      <dgm:prSet presAssocID="{827F0906-F9A0-4A7D-826E-DFAF7D3D4927}" presName="hierChild4" presStyleCnt="0"/>
      <dgm:spPr/>
    </dgm:pt>
    <dgm:pt modelId="{DB0546FE-3428-4EB4-A51F-FDE8331E5271}" type="pres">
      <dgm:prSet presAssocID="{827F0906-F9A0-4A7D-826E-DFAF7D3D4927}" presName="hierChild5" presStyleCnt="0"/>
      <dgm:spPr/>
    </dgm:pt>
    <dgm:pt modelId="{80836CB3-CDED-461B-9DC6-C179669EFB5A}" type="pres">
      <dgm:prSet presAssocID="{63E11A40-B55E-4AB2-8545-77E314D469A0}" presName="Name37" presStyleLbl="parChTrans1D2" presStyleIdx="1" presStyleCnt="3"/>
      <dgm:spPr/>
      <dgm:t>
        <a:bodyPr/>
        <a:lstStyle/>
        <a:p>
          <a:endParaRPr lang="en-GB"/>
        </a:p>
      </dgm:t>
    </dgm:pt>
    <dgm:pt modelId="{1FE6D5E6-D8D0-43B6-89FD-0CF2F1FBB8CF}" type="pres">
      <dgm:prSet presAssocID="{E3CC90D9-8A94-4CB4-AA35-93883A7D6F72}" presName="hierRoot2" presStyleCnt="0">
        <dgm:presLayoutVars>
          <dgm:hierBranch val="init"/>
        </dgm:presLayoutVars>
      </dgm:prSet>
      <dgm:spPr/>
    </dgm:pt>
    <dgm:pt modelId="{4CBF3255-FF79-46E3-B935-1F8E56880961}" type="pres">
      <dgm:prSet presAssocID="{E3CC90D9-8A94-4CB4-AA35-93883A7D6F72}" presName="rootComposite" presStyleCnt="0"/>
      <dgm:spPr/>
    </dgm:pt>
    <dgm:pt modelId="{F4DD14A4-ADBD-41BB-B61E-6DFD7455E399}" type="pres">
      <dgm:prSet presAssocID="{E3CC90D9-8A94-4CB4-AA35-93883A7D6F7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2F7C42-C6AC-432D-AE1A-4F8802E2EA69}" type="pres">
      <dgm:prSet presAssocID="{E3CC90D9-8A94-4CB4-AA35-93883A7D6F72}" presName="rootConnector" presStyleLbl="node2" presStyleIdx="1" presStyleCnt="3"/>
      <dgm:spPr/>
      <dgm:t>
        <a:bodyPr/>
        <a:lstStyle/>
        <a:p>
          <a:endParaRPr lang="en-GB"/>
        </a:p>
      </dgm:t>
    </dgm:pt>
    <dgm:pt modelId="{7B7DB815-2368-4876-B495-DC43B93D89EA}" type="pres">
      <dgm:prSet presAssocID="{E3CC90D9-8A94-4CB4-AA35-93883A7D6F72}" presName="hierChild4" presStyleCnt="0"/>
      <dgm:spPr/>
    </dgm:pt>
    <dgm:pt modelId="{EBDA5F29-D76C-45A9-952B-BAF443A17264}" type="pres">
      <dgm:prSet presAssocID="{E3CC90D9-8A94-4CB4-AA35-93883A7D6F72}" presName="hierChild5" presStyleCnt="0"/>
      <dgm:spPr/>
    </dgm:pt>
    <dgm:pt modelId="{6EAEFB5B-A369-4305-82A0-73F97E40282D}" type="pres">
      <dgm:prSet presAssocID="{1207737E-7ECF-44DB-9D21-88C4064B58C1}" presName="Name37" presStyleLbl="parChTrans1D2" presStyleIdx="2" presStyleCnt="3"/>
      <dgm:spPr/>
      <dgm:t>
        <a:bodyPr/>
        <a:lstStyle/>
        <a:p>
          <a:endParaRPr lang="en-GB"/>
        </a:p>
      </dgm:t>
    </dgm:pt>
    <dgm:pt modelId="{ACBBCD0B-C711-4CF9-A8FB-3D0A86CF4D73}" type="pres">
      <dgm:prSet presAssocID="{396D51DC-47D7-440F-983A-41333CD68798}" presName="hierRoot2" presStyleCnt="0">
        <dgm:presLayoutVars>
          <dgm:hierBranch val="init"/>
        </dgm:presLayoutVars>
      </dgm:prSet>
      <dgm:spPr/>
    </dgm:pt>
    <dgm:pt modelId="{BBC68843-3CE1-45D4-9959-B2BEE9BF6EED}" type="pres">
      <dgm:prSet presAssocID="{396D51DC-47D7-440F-983A-41333CD68798}" presName="rootComposite" presStyleCnt="0"/>
      <dgm:spPr/>
    </dgm:pt>
    <dgm:pt modelId="{B3B60F75-395A-41E5-AE6B-CB76442DA852}" type="pres">
      <dgm:prSet presAssocID="{396D51DC-47D7-440F-983A-41333CD6879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7624F1-81A2-4F84-B5D1-72B6AC0553E4}" type="pres">
      <dgm:prSet presAssocID="{396D51DC-47D7-440F-983A-41333CD68798}" presName="rootConnector" presStyleLbl="node2" presStyleIdx="2" presStyleCnt="3"/>
      <dgm:spPr/>
      <dgm:t>
        <a:bodyPr/>
        <a:lstStyle/>
        <a:p>
          <a:endParaRPr lang="en-GB"/>
        </a:p>
      </dgm:t>
    </dgm:pt>
    <dgm:pt modelId="{246D4938-728E-4253-943A-CF79D0D0EF6D}" type="pres">
      <dgm:prSet presAssocID="{396D51DC-47D7-440F-983A-41333CD68798}" presName="hierChild4" presStyleCnt="0"/>
      <dgm:spPr/>
    </dgm:pt>
    <dgm:pt modelId="{6D816AC4-28AE-457C-B012-9C17DB1CC0EA}" type="pres">
      <dgm:prSet presAssocID="{396D51DC-47D7-440F-983A-41333CD68798}" presName="hierChild5" presStyleCnt="0"/>
      <dgm:spPr/>
    </dgm:pt>
    <dgm:pt modelId="{92FBBC89-FAEC-49F8-8CC1-D22D6D562441}" type="pres">
      <dgm:prSet presAssocID="{52A42062-9A20-4272-8BDC-4E9293A6EC2B}" presName="hierChild3" presStyleCnt="0"/>
      <dgm:spPr/>
    </dgm:pt>
  </dgm:ptLst>
  <dgm:cxnLst>
    <dgm:cxn modelId="{6C7FFBE3-F129-4078-B88B-E7017A708F74}" srcId="{52A42062-9A20-4272-8BDC-4E9293A6EC2B}" destId="{827F0906-F9A0-4A7D-826E-DFAF7D3D4927}" srcOrd="0" destOrd="0" parTransId="{DE892EFB-8BFB-465F-8F31-60DE0F159BC5}" sibTransId="{F3829D48-7B13-4274-9367-EBE7592B9B74}"/>
    <dgm:cxn modelId="{ECD1315B-FC05-4E2B-B4FF-7345090E506B}" type="presOf" srcId="{DE892EFB-8BFB-465F-8F31-60DE0F159BC5}" destId="{AF17BE03-6F55-446D-BB24-D8390C6017F4}" srcOrd="0" destOrd="0" presId="urn:microsoft.com/office/officeart/2005/8/layout/orgChart1"/>
    <dgm:cxn modelId="{22E167D7-3ECA-4E18-94A6-74FDDF3CB714}" type="presOf" srcId="{827F0906-F9A0-4A7D-826E-DFAF7D3D4927}" destId="{B881B4A5-D0F8-44A7-A9F5-08A3C315F1F3}" srcOrd="1" destOrd="0" presId="urn:microsoft.com/office/officeart/2005/8/layout/orgChart1"/>
    <dgm:cxn modelId="{C11A73C9-C8C4-4000-AA51-A0747EAF77ED}" type="presOf" srcId="{E3CC90D9-8A94-4CB4-AA35-93883A7D6F72}" destId="{392F7C42-C6AC-432D-AE1A-4F8802E2EA69}" srcOrd="1" destOrd="0" presId="urn:microsoft.com/office/officeart/2005/8/layout/orgChart1"/>
    <dgm:cxn modelId="{72DAB076-64C2-4A79-A4E9-D59115A5F410}" srcId="{52A42062-9A20-4272-8BDC-4E9293A6EC2B}" destId="{396D51DC-47D7-440F-983A-41333CD68798}" srcOrd="2" destOrd="0" parTransId="{1207737E-7ECF-44DB-9D21-88C4064B58C1}" sibTransId="{4698F6E6-5387-4DC9-ACAB-56DF84FCCFFD}"/>
    <dgm:cxn modelId="{ACBDD015-9CC5-4B84-A3F2-C368AFE61051}" type="presOf" srcId="{52A42062-9A20-4272-8BDC-4E9293A6EC2B}" destId="{83206B6B-9160-4449-95B6-EA4BA4B06866}" srcOrd="0" destOrd="0" presId="urn:microsoft.com/office/officeart/2005/8/layout/orgChart1"/>
    <dgm:cxn modelId="{F46B2AEA-D3D4-4331-AD58-BDAC7D5946E3}" type="presOf" srcId="{63E11A40-B55E-4AB2-8545-77E314D469A0}" destId="{80836CB3-CDED-461B-9DC6-C179669EFB5A}" srcOrd="0" destOrd="0" presId="urn:microsoft.com/office/officeart/2005/8/layout/orgChart1"/>
    <dgm:cxn modelId="{F2EAA4A6-7185-47B9-B652-FBC7F17FA6F1}" type="presOf" srcId="{9400303E-C565-41C5-ABCA-E0FA0BFDB776}" destId="{8582B0E0-7C98-44DF-A1E1-402A63C40151}" srcOrd="0" destOrd="0" presId="urn:microsoft.com/office/officeart/2005/8/layout/orgChart1"/>
    <dgm:cxn modelId="{6F094DCF-2BBE-4C8B-8A16-F15D27E3D62C}" srcId="{9400303E-C565-41C5-ABCA-E0FA0BFDB776}" destId="{52A42062-9A20-4272-8BDC-4E9293A6EC2B}" srcOrd="0" destOrd="0" parTransId="{666ADC8D-264D-4B89-891B-54E49EB1B88E}" sibTransId="{D463C365-A373-4592-8872-09695EE0B8D7}"/>
    <dgm:cxn modelId="{2922FF0F-58CC-47C9-9A3D-7312C7FE65C0}" type="presOf" srcId="{E3CC90D9-8A94-4CB4-AA35-93883A7D6F72}" destId="{F4DD14A4-ADBD-41BB-B61E-6DFD7455E399}" srcOrd="0" destOrd="0" presId="urn:microsoft.com/office/officeart/2005/8/layout/orgChart1"/>
    <dgm:cxn modelId="{93CF1DBB-CF51-46EF-8DD8-B13ECADC3562}" type="presOf" srcId="{396D51DC-47D7-440F-983A-41333CD68798}" destId="{B3B60F75-395A-41E5-AE6B-CB76442DA852}" srcOrd="0" destOrd="0" presId="urn:microsoft.com/office/officeart/2005/8/layout/orgChart1"/>
    <dgm:cxn modelId="{9B458745-B4BE-4F43-BF49-D4B0E9182C29}" type="presOf" srcId="{52A42062-9A20-4272-8BDC-4E9293A6EC2B}" destId="{24D4B259-7E71-4C16-BBC7-4E88B9099C72}" srcOrd="1" destOrd="0" presId="urn:microsoft.com/office/officeart/2005/8/layout/orgChart1"/>
    <dgm:cxn modelId="{2456A03E-A48B-40C9-B9B9-ADE573F222D2}" srcId="{52A42062-9A20-4272-8BDC-4E9293A6EC2B}" destId="{E3CC90D9-8A94-4CB4-AA35-93883A7D6F72}" srcOrd="1" destOrd="0" parTransId="{63E11A40-B55E-4AB2-8545-77E314D469A0}" sibTransId="{54F7761E-EC0D-4D04-B9E8-2E0FC9887CC1}"/>
    <dgm:cxn modelId="{B8BA1382-0D56-4E3A-9AB0-14654DA885BB}" type="presOf" srcId="{396D51DC-47D7-440F-983A-41333CD68798}" destId="{C27624F1-81A2-4F84-B5D1-72B6AC0553E4}" srcOrd="1" destOrd="0" presId="urn:microsoft.com/office/officeart/2005/8/layout/orgChart1"/>
    <dgm:cxn modelId="{A20BA54C-171A-4864-8045-6387C5A2ADF3}" type="presOf" srcId="{827F0906-F9A0-4A7D-826E-DFAF7D3D4927}" destId="{36768A93-AE03-4679-AE50-5D5723A22EEF}" srcOrd="0" destOrd="0" presId="urn:microsoft.com/office/officeart/2005/8/layout/orgChart1"/>
    <dgm:cxn modelId="{2DA58E93-E270-4FEC-82EB-27009924E1F9}" type="presOf" srcId="{1207737E-7ECF-44DB-9D21-88C4064B58C1}" destId="{6EAEFB5B-A369-4305-82A0-73F97E40282D}" srcOrd="0" destOrd="0" presId="urn:microsoft.com/office/officeart/2005/8/layout/orgChart1"/>
    <dgm:cxn modelId="{08B2605F-80E6-4CA7-8F93-499CDBEB764C}" type="presParOf" srcId="{8582B0E0-7C98-44DF-A1E1-402A63C40151}" destId="{5CA3D3AE-E452-4E83-B6CF-A124D3791C9E}" srcOrd="0" destOrd="0" presId="urn:microsoft.com/office/officeart/2005/8/layout/orgChart1"/>
    <dgm:cxn modelId="{4B226CB1-FF7E-411E-81B6-A8A80158428A}" type="presParOf" srcId="{5CA3D3AE-E452-4E83-B6CF-A124D3791C9E}" destId="{E1791F46-C267-4E68-A2B1-0E2DDE99E0B3}" srcOrd="0" destOrd="0" presId="urn:microsoft.com/office/officeart/2005/8/layout/orgChart1"/>
    <dgm:cxn modelId="{AF636561-5D49-4871-BBC0-7CA71557DBCC}" type="presParOf" srcId="{E1791F46-C267-4E68-A2B1-0E2DDE99E0B3}" destId="{83206B6B-9160-4449-95B6-EA4BA4B06866}" srcOrd="0" destOrd="0" presId="urn:microsoft.com/office/officeart/2005/8/layout/orgChart1"/>
    <dgm:cxn modelId="{C3D3D6BB-5100-4532-8160-70ED7115BAEA}" type="presParOf" srcId="{E1791F46-C267-4E68-A2B1-0E2DDE99E0B3}" destId="{24D4B259-7E71-4C16-BBC7-4E88B9099C72}" srcOrd="1" destOrd="0" presId="urn:microsoft.com/office/officeart/2005/8/layout/orgChart1"/>
    <dgm:cxn modelId="{E91BE00F-D074-48A6-8D07-69439A3BE777}" type="presParOf" srcId="{5CA3D3AE-E452-4E83-B6CF-A124D3791C9E}" destId="{04D6E940-1CED-4254-96F7-AC2C4BD5F885}" srcOrd="1" destOrd="0" presId="urn:microsoft.com/office/officeart/2005/8/layout/orgChart1"/>
    <dgm:cxn modelId="{D895764D-5D84-49B6-B8DA-1D4DC9B63585}" type="presParOf" srcId="{04D6E940-1CED-4254-96F7-AC2C4BD5F885}" destId="{AF17BE03-6F55-446D-BB24-D8390C6017F4}" srcOrd="0" destOrd="0" presId="urn:microsoft.com/office/officeart/2005/8/layout/orgChart1"/>
    <dgm:cxn modelId="{A29A939A-A84F-4F62-A686-1E50D5541BF4}" type="presParOf" srcId="{04D6E940-1CED-4254-96F7-AC2C4BD5F885}" destId="{0F180F91-AF54-417A-9562-D277D9B3DA86}" srcOrd="1" destOrd="0" presId="urn:microsoft.com/office/officeart/2005/8/layout/orgChart1"/>
    <dgm:cxn modelId="{24ED80FA-5477-4177-B105-0E8C14476672}" type="presParOf" srcId="{0F180F91-AF54-417A-9562-D277D9B3DA86}" destId="{F493AC35-9934-4AAB-9E44-0AB0C16767A9}" srcOrd="0" destOrd="0" presId="urn:microsoft.com/office/officeart/2005/8/layout/orgChart1"/>
    <dgm:cxn modelId="{22B157A9-1FBD-484C-947E-298D908305F8}" type="presParOf" srcId="{F493AC35-9934-4AAB-9E44-0AB0C16767A9}" destId="{36768A93-AE03-4679-AE50-5D5723A22EEF}" srcOrd="0" destOrd="0" presId="urn:microsoft.com/office/officeart/2005/8/layout/orgChart1"/>
    <dgm:cxn modelId="{FF8F15A2-755D-437E-990B-769152B46042}" type="presParOf" srcId="{F493AC35-9934-4AAB-9E44-0AB0C16767A9}" destId="{B881B4A5-D0F8-44A7-A9F5-08A3C315F1F3}" srcOrd="1" destOrd="0" presId="urn:microsoft.com/office/officeart/2005/8/layout/orgChart1"/>
    <dgm:cxn modelId="{308ECECE-6883-4DB0-A084-148314D447C5}" type="presParOf" srcId="{0F180F91-AF54-417A-9562-D277D9B3DA86}" destId="{288436D9-A8DD-4213-AC39-EDE1DFEDC22E}" srcOrd="1" destOrd="0" presId="urn:microsoft.com/office/officeart/2005/8/layout/orgChart1"/>
    <dgm:cxn modelId="{9B4ED1ED-7DD1-4CC7-8A02-7243B116D932}" type="presParOf" srcId="{0F180F91-AF54-417A-9562-D277D9B3DA86}" destId="{DB0546FE-3428-4EB4-A51F-FDE8331E5271}" srcOrd="2" destOrd="0" presId="urn:microsoft.com/office/officeart/2005/8/layout/orgChart1"/>
    <dgm:cxn modelId="{B6B77CDC-403E-4588-9B01-9E87CFE8DA9B}" type="presParOf" srcId="{04D6E940-1CED-4254-96F7-AC2C4BD5F885}" destId="{80836CB3-CDED-461B-9DC6-C179669EFB5A}" srcOrd="2" destOrd="0" presId="urn:microsoft.com/office/officeart/2005/8/layout/orgChart1"/>
    <dgm:cxn modelId="{1430F2DB-54A8-442F-908B-AA382B477BFC}" type="presParOf" srcId="{04D6E940-1CED-4254-96F7-AC2C4BD5F885}" destId="{1FE6D5E6-D8D0-43B6-89FD-0CF2F1FBB8CF}" srcOrd="3" destOrd="0" presId="urn:microsoft.com/office/officeart/2005/8/layout/orgChart1"/>
    <dgm:cxn modelId="{546B55DA-C0F3-479B-9D4A-0AC57D877207}" type="presParOf" srcId="{1FE6D5E6-D8D0-43B6-89FD-0CF2F1FBB8CF}" destId="{4CBF3255-FF79-46E3-B935-1F8E56880961}" srcOrd="0" destOrd="0" presId="urn:microsoft.com/office/officeart/2005/8/layout/orgChart1"/>
    <dgm:cxn modelId="{0AF825C2-5F10-43F2-94C9-D09A8602CA59}" type="presParOf" srcId="{4CBF3255-FF79-46E3-B935-1F8E56880961}" destId="{F4DD14A4-ADBD-41BB-B61E-6DFD7455E399}" srcOrd="0" destOrd="0" presId="urn:microsoft.com/office/officeart/2005/8/layout/orgChart1"/>
    <dgm:cxn modelId="{4394BE36-423F-48EC-BF13-3AB5275AB928}" type="presParOf" srcId="{4CBF3255-FF79-46E3-B935-1F8E56880961}" destId="{392F7C42-C6AC-432D-AE1A-4F8802E2EA69}" srcOrd="1" destOrd="0" presId="urn:microsoft.com/office/officeart/2005/8/layout/orgChart1"/>
    <dgm:cxn modelId="{8BE41B84-5943-40DA-86E4-5663A8A3B062}" type="presParOf" srcId="{1FE6D5E6-D8D0-43B6-89FD-0CF2F1FBB8CF}" destId="{7B7DB815-2368-4876-B495-DC43B93D89EA}" srcOrd="1" destOrd="0" presId="urn:microsoft.com/office/officeart/2005/8/layout/orgChart1"/>
    <dgm:cxn modelId="{B8B59111-4FF4-435A-8401-69FB3ADF1EEE}" type="presParOf" srcId="{1FE6D5E6-D8D0-43B6-89FD-0CF2F1FBB8CF}" destId="{EBDA5F29-D76C-45A9-952B-BAF443A17264}" srcOrd="2" destOrd="0" presId="urn:microsoft.com/office/officeart/2005/8/layout/orgChart1"/>
    <dgm:cxn modelId="{979A072E-9C43-44A3-92BC-6E4C57B9DABD}" type="presParOf" srcId="{04D6E940-1CED-4254-96F7-AC2C4BD5F885}" destId="{6EAEFB5B-A369-4305-82A0-73F97E40282D}" srcOrd="4" destOrd="0" presId="urn:microsoft.com/office/officeart/2005/8/layout/orgChart1"/>
    <dgm:cxn modelId="{3A0BA77C-ABED-4AE1-9B2C-50D76F0AF4AC}" type="presParOf" srcId="{04D6E940-1CED-4254-96F7-AC2C4BD5F885}" destId="{ACBBCD0B-C711-4CF9-A8FB-3D0A86CF4D73}" srcOrd="5" destOrd="0" presId="urn:microsoft.com/office/officeart/2005/8/layout/orgChart1"/>
    <dgm:cxn modelId="{38E52B74-5DF1-4494-B143-0A772CFA1FD0}" type="presParOf" srcId="{ACBBCD0B-C711-4CF9-A8FB-3D0A86CF4D73}" destId="{BBC68843-3CE1-45D4-9959-B2BEE9BF6EED}" srcOrd="0" destOrd="0" presId="urn:microsoft.com/office/officeart/2005/8/layout/orgChart1"/>
    <dgm:cxn modelId="{20BB1677-AEF1-454E-8152-DC0D14E3AC77}" type="presParOf" srcId="{BBC68843-3CE1-45D4-9959-B2BEE9BF6EED}" destId="{B3B60F75-395A-41E5-AE6B-CB76442DA852}" srcOrd="0" destOrd="0" presId="urn:microsoft.com/office/officeart/2005/8/layout/orgChart1"/>
    <dgm:cxn modelId="{2BD89729-B1F3-48A3-B8B7-A9C1AFC2FFEE}" type="presParOf" srcId="{BBC68843-3CE1-45D4-9959-B2BEE9BF6EED}" destId="{C27624F1-81A2-4F84-B5D1-72B6AC0553E4}" srcOrd="1" destOrd="0" presId="urn:microsoft.com/office/officeart/2005/8/layout/orgChart1"/>
    <dgm:cxn modelId="{15D86CCD-01A3-4086-B963-4013DE58880F}" type="presParOf" srcId="{ACBBCD0B-C711-4CF9-A8FB-3D0A86CF4D73}" destId="{246D4938-728E-4253-943A-CF79D0D0EF6D}" srcOrd="1" destOrd="0" presId="urn:microsoft.com/office/officeart/2005/8/layout/orgChart1"/>
    <dgm:cxn modelId="{87587E66-8EC4-43E7-A1D1-FE991AD4C594}" type="presParOf" srcId="{ACBBCD0B-C711-4CF9-A8FB-3D0A86CF4D73}" destId="{6D816AC4-28AE-457C-B012-9C17DB1CC0EA}" srcOrd="2" destOrd="0" presId="urn:microsoft.com/office/officeart/2005/8/layout/orgChart1"/>
    <dgm:cxn modelId="{566D7746-C431-434C-ABAB-20AAA890E780}" type="presParOf" srcId="{5CA3D3AE-E452-4E83-B6CF-A124D3791C9E}" destId="{92FBBC89-FAEC-49F8-8CC1-D22D6D56244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AD524-E963-44FB-B994-02D4ED5017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cultural rebirth from the 14th through to the middle of the 17th centuries.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2DCF-D580-4B11-8D71-AB2DBEC3B85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style that developed in the sixteenth century as a reaction to the classical rationality and balanced harmony of the High Renaissance.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18th-century artistic movement, associated with the Enlightenment, drawing on classical models and emphasizing reason, harmony, and restraint.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D524-E963-44FB-B994-02D4ED5017D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54702-1EDF-451F-A22A-D2B634A093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8350-ADE8-4FF3-9A23-B221CB465E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06DEE-115E-417F-AB7D-C1A8E49A5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D89361-73EE-4725-9DFC-4565316A52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D97F9-FEAB-4553-A93B-322064E9A5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0170F-D98A-4A7C-84B3-D4A8FEB225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2B60-7AC5-4419-8F21-23A1532174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0A38-7D7D-4A66-B89A-0AE5E22CC5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7E32D-E0A8-4E85-B88C-B00A876618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20DC6-8761-46B5-AFF8-82C97C397F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54651-7865-4230-A494-3FFF5895AD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C80E-3D0E-4D27-802D-7ACDF7C872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 advTm="1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BenguiatGot Bk BT" pitchFamily="34" charset="0"/>
              </a:defRPr>
            </a:lvl1pPr>
          </a:lstStyle>
          <a:p>
            <a:r>
              <a:rPr lang="en-GB" smtClean="0"/>
              <a:t>The History of Art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5B081A-DD68-4965-AF11-258B3D5CB6F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10000"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Handwriting" pitchFamily="66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Trebuchet MS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ebuchet MS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ebuchet MS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rebuchet M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History of </a:t>
            </a:r>
            <a:r>
              <a:rPr lang="en-IE" dirty="0" smtClean="0"/>
              <a:t>Art</a:t>
            </a:r>
            <a:endParaRPr lang="en-I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Medieval to Post-modern</a:t>
            </a:r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Neoclassicism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dirty="0"/>
              <a:t>Early simpler art</a:t>
            </a:r>
          </a:p>
          <a:p>
            <a:r>
              <a:rPr lang="en-IE" sz="2800" dirty="0"/>
              <a:t>Idealistic</a:t>
            </a:r>
          </a:p>
          <a:p>
            <a:pPr lvl="1"/>
            <a:r>
              <a:rPr lang="en-IE" sz="2400" dirty="0"/>
              <a:t>Ingres, Canova, Jacques-Louis David</a:t>
            </a:r>
          </a:p>
        </p:txBody>
      </p:sp>
      <p:pic>
        <p:nvPicPr>
          <p:cNvPr id="1946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29225" y="1804988"/>
            <a:ext cx="2876550" cy="4114800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Romanticism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dirty="0"/>
              <a:t>Use of colour and </a:t>
            </a:r>
            <a:r>
              <a:rPr lang="en-IE" sz="2800" dirty="0" err="1"/>
              <a:t>motoin</a:t>
            </a:r>
            <a:r>
              <a:rPr lang="en-IE" sz="2800" dirty="0"/>
              <a:t> to portray emotion</a:t>
            </a:r>
          </a:p>
          <a:p>
            <a:r>
              <a:rPr lang="en-IE" sz="2800" dirty="0"/>
              <a:t>Emphasis on nature </a:t>
            </a:r>
          </a:p>
          <a:p>
            <a:pPr lvl="1"/>
            <a:r>
              <a:rPr lang="en-IE" sz="2400" dirty="0"/>
              <a:t>Delacroix, Goya, Turner, Constable</a:t>
            </a:r>
          </a:p>
        </p:txBody>
      </p:sp>
      <p:pic>
        <p:nvPicPr>
          <p:cNvPr id="20487" name="Picture 7" descr="goy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60913" y="1600200"/>
            <a:ext cx="3811587" cy="4525963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Realism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Inspired by the industrial age</a:t>
            </a:r>
          </a:p>
          <a:p>
            <a:r>
              <a:rPr lang="en-IE" sz="2800"/>
              <a:t>Sought to accurately portray conditions and hardship of the poor</a:t>
            </a:r>
          </a:p>
          <a:p>
            <a:pPr lvl="1"/>
            <a:r>
              <a:rPr lang="en-IE" sz="2400"/>
              <a:t>Courbert, Manet, Winslow Homer</a:t>
            </a:r>
          </a:p>
        </p:txBody>
      </p:sp>
      <p:pic>
        <p:nvPicPr>
          <p:cNvPr id="21515" name="Picture 11" descr="real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470150"/>
            <a:ext cx="4038600" cy="2786063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Impressionism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Use of light in painting – attempt to to capture light as seen from the human eye.</a:t>
            </a:r>
          </a:p>
          <a:p>
            <a:pPr lvl="1"/>
            <a:r>
              <a:rPr lang="en-IE" sz="2400"/>
              <a:t>Degas, Monet, Renoir</a:t>
            </a:r>
            <a:endParaRPr lang="en-GB" sz="2400"/>
          </a:p>
        </p:txBody>
      </p:sp>
      <p:pic>
        <p:nvPicPr>
          <p:cNvPr id="27656" name="Picture 8" descr="impression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89500" y="1600200"/>
            <a:ext cx="3554413" cy="4525963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Modern </a:t>
            </a:r>
            <a:r>
              <a:rPr lang="en-IE" dirty="0" smtClean="0"/>
              <a:t>Art</a:t>
            </a:r>
            <a:endParaRPr lang="en-I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4525963"/>
          </a:xfrm>
        </p:spPr>
        <p:txBody>
          <a:bodyPr/>
          <a:lstStyle/>
          <a:p>
            <a:r>
              <a:rPr lang="en-IE" sz="2800" dirty="0"/>
              <a:t>Wide range, anything goes</a:t>
            </a:r>
          </a:p>
          <a:p>
            <a:pPr lvl="1"/>
            <a:r>
              <a:rPr lang="en-IE" sz="2400" dirty="0"/>
              <a:t>Expressionism, cubism, Abstract, Surrealism, </a:t>
            </a:r>
            <a:r>
              <a:rPr lang="en-IE" sz="2400" dirty="0" err="1"/>
              <a:t>Suprematism</a:t>
            </a:r>
            <a:r>
              <a:rPr lang="en-IE" sz="2400" dirty="0"/>
              <a:t>, Futurism, Constructivism, Minimalism, Performance art, Video art, Op art, Pop art, Concept art, </a:t>
            </a:r>
          </a:p>
        </p:txBody>
      </p:sp>
      <p:pic>
        <p:nvPicPr>
          <p:cNvPr id="9224" name="Picture 8" descr="camil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362200"/>
            <a:ext cx="3457575" cy="2868613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Post-Modern Art</a:t>
            </a:r>
            <a:endParaRPr lang="en-I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dirty="0"/>
              <a:t>Impossible to define clearly</a:t>
            </a:r>
          </a:p>
          <a:p>
            <a:r>
              <a:rPr lang="en-IE" sz="2800" dirty="0"/>
              <a:t>Fashion, novelty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9725" y="1412875"/>
            <a:ext cx="2779713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Contemporary </a:t>
            </a:r>
            <a:r>
              <a:rPr lang="en-IE" dirty="0" smtClean="0"/>
              <a:t>Art</a:t>
            </a:r>
            <a:endParaRPr lang="en-I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Art happening NOW!</a:t>
            </a:r>
          </a:p>
          <a:p>
            <a:r>
              <a:rPr lang="en-IE" sz="2800"/>
              <a:t>Engages currrent issues affecting the world</a:t>
            </a:r>
          </a:p>
          <a:p>
            <a:r>
              <a:rPr lang="en-IE" sz="2800"/>
              <a:t>Multiple formats</a:t>
            </a:r>
          </a:p>
        </p:txBody>
      </p:sp>
      <p:pic>
        <p:nvPicPr>
          <p:cNvPr id="10245" name="Picture 5" descr="contemp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292350"/>
            <a:ext cx="4038600" cy="3140075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Eras of Art </a:t>
            </a:r>
            <a:r>
              <a:rPr lang="en-IE" dirty="0" err="1" smtClean="0"/>
              <a:t>Histoy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IE" dirty="0" smtClean="0"/>
                        <a:t>Style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IE" dirty="0" smtClean="0"/>
                        <a:t>Era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smtClean="0"/>
                        <a:t>Romanesque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smtClean="0"/>
                        <a:t>1000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Renaissance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1400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Baroque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1600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Romanticism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1800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Realism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1850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Impressionism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1875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smtClean="0"/>
                        <a:t>Modern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1900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Post-modern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err="1" smtClean="0"/>
                        <a:t>1950</a:t>
                      </a:r>
                      <a:endParaRPr lang="en-GB" sz="1800" kern="1200" dirty="0" err="1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smtClean="0"/>
                        <a:t>Contemporary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800" kern="1200" dirty="0" smtClean="0"/>
                        <a:t>2000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latin typeface="Trebuchet MS" pitchFamily="34" charset="0"/>
              </a:rPr>
              <a:t>Identify 3 artists from this era</a:t>
            </a:r>
            <a:endParaRPr lang="en-GB" dirty="0">
              <a:latin typeface="Trebuchet MS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Medieval Art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0"/>
            <a:r>
              <a:rPr lang="en-IE" sz="2800" dirty="0" smtClean="0">
                <a:solidFill>
                  <a:srgbClr val="000000"/>
                </a:solidFill>
              </a:rPr>
              <a:t>Religious in focus, often funded by the church</a:t>
            </a:r>
            <a:endParaRPr lang="en-GB" sz="2800" dirty="0" smtClean="0">
              <a:solidFill>
                <a:srgbClr val="000000"/>
              </a:solidFill>
            </a:endParaRPr>
          </a:p>
          <a:p>
            <a:pPr lvl="0"/>
            <a:r>
              <a:rPr lang="en-IE" sz="2800" dirty="0" smtClean="0">
                <a:solidFill>
                  <a:srgbClr val="000000"/>
                </a:solidFill>
              </a:rPr>
              <a:t>Lack of realism and perspective</a:t>
            </a:r>
            <a:endParaRPr lang="en-GB" sz="2800" dirty="0" smtClean="0">
              <a:solidFill>
                <a:srgbClr val="000000"/>
              </a:solidFill>
            </a:endParaRPr>
          </a:p>
          <a:p>
            <a:pPr lvl="0"/>
            <a:r>
              <a:rPr lang="en-IE" sz="2800" dirty="0" smtClean="0">
                <a:solidFill>
                  <a:srgbClr val="000000"/>
                </a:solidFill>
              </a:rPr>
              <a:t>Represented ideas using iconic images instead of precise ones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The History of Art</a:t>
            </a:r>
            <a:endParaRPr lang="en-GB" dirty="0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Medieval Artists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Dionysius, Ushakov, Andrei Rublev</a:t>
            </a:r>
          </a:p>
        </p:txBody>
      </p:sp>
      <p:pic>
        <p:nvPicPr>
          <p:cNvPr id="624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5008" y="2285992"/>
            <a:ext cx="1954236" cy="261391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Renaissance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lvl="0"/>
            <a:r>
              <a:rPr lang="en-IE" sz="2800" dirty="0" smtClean="0">
                <a:solidFill>
                  <a:schemeClr val="tx2"/>
                </a:solidFill>
              </a:rPr>
              <a:t>Use of light in painting – attempt to capture light as seen from the human eye</a:t>
            </a:r>
            <a:r>
              <a:rPr lang="en-IE" sz="2800" dirty="0" smtClean="0"/>
              <a:t> – </a:t>
            </a:r>
            <a:r>
              <a:rPr lang="en-IE" sz="2800" dirty="0" err="1" smtClean="0">
                <a:solidFill>
                  <a:schemeClr val="tx2"/>
                </a:solidFill>
              </a:rPr>
              <a:t>DaVinci</a:t>
            </a:r>
            <a:r>
              <a:rPr lang="en-IE" sz="2800" dirty="0" smtClean="0">
                <a:solidFill>
                  <a:schemeClr val="tx2"/>
                </a:solidFill>
              </a:rPr>
              <a:t>, Michelangelo, Raphael</a:t>
            </a:r>
            <a:endParaRPr lang="en-GB" sz="2800" dirty="0" smtClean="0"/>
          </a:p>
          <a:p>
            <a:endParaRPr lang="en-GB" b="1" dirty="0"/>
          </a:p>
        </p:txBody>
      </p:sp>
      <p:pic>
        <p:nvPicPr>
          <p:cNvPr id="5" name="Content Placeholder 4" descr="renaissanc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2500" y="2691606"/>
            <a:ext cx="3810000" cy="234315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Important Renaissance Artists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Donatello, Leonardo da Vinci, Jan van Eyck</a:t>
            </a:r>
          </a:p>
        </p:txBody>
      </p:sp>
      <p:pic>
        <p:nvPicPr>
          <p:cNvPr id="15368" name="Picture 8" descr="vanEy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4575" y="1600200"/>
            <a:ext cx="3285849" cy="4525963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Mannerism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dirty="0" err="1"/>
              <a:t>Emotionall</a:t>
            </a:r>
            <a:r>
              <a:rPr lang="en-IE" sz="2800" dirty="0"/>
              <a:t> content of a painting and the emotions of the painter</a:t>
            </a:r>
          </a:p>
          <a:p>
            <a:r>
              <a:rPr lang="en-IE" sz="2800" dirty="0"/>
              <a:t>Artists include:</a:t>
            </a:r>
          </a:p>
          <a:p>
            <a:pPr lvl="1"/>
            <a:r>
              <a:rPr lang="en-IE" sz="2400" dirty="0"/>
              <a:t>Raphael and Michelangelo </a:t>
            </a:r>
            <a:r>
              <a:rPr lang="en-IE" sz="2400" dirty="0" err="1"/>
              <a:t>Buonarroti</a:t>
            </a:r>
            <a:endParaRPr lang="en-IE" sz="2400" dirty="0"/>
          </a:p>
        </p:txBody>
      </p:sp>
      <p:pic>
        <p:nvPicPr>
          <p:cNvPr id="7173" name="Picture 5" descr="manner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5900" y="2147888"/>
            <a:ext cx="2743200" cy="3429000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Baroque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dirty="0"/>
              <a:t>Detail, </a:t>
            </a:r>
            <a:r>
              <a:rPr lang="en-IE" sz="2800" dirty="0" err="1"/>
              <a:t>movment</a:t>
            </a:r>
            <a:r>
              <a:rPr lang="en-IE" sz="2800" dirty="0"/>
              <a:t>, lighting and drama</a:t>
            </a:r>
          </a:p>
          <a:p>
            <a:r>
              <a:rPr lang="en-IE" sz="2800" dirty="0"/>
              <a:t>Search for beauty</a:t>
            </a:r>
          </a:p>
          <a:p>
            <a:pPr lvl="1"/>
            <a:r>
              <a:rPr lang="en-IE" sz="2400" dirty="0"/>
              <a:t>Rembrandt, Rubens, Caravaggio</a:t>
            </a:r>
          </a:p>
        </p:txBody>
      </p:sp>
      <p:pic>
        <p:nvPicPr>
          <p:cNvPr id="18441" name="Picture 9" descr="baroqu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29213" y="1957388"/>
            <a:ext cx="3076575" cy="3810000"/>
          </a:xfrm>
          <a:noFill/>
          <a:ln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History of Art</a:t>
            </a:r>
            <a:endParaRPr lang="en-GB"/>
          </a:p>
        </p:txBody>
      </p:sp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407</Words>
  <Application>Microsoft Office PowerPoint</Application>
  <PresentationFormat>On-screen Show (4:3)</PresentationFormat>
  <Paragraphs>93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History of Art</vt:lpstr>
      <vt:lpstr>Eras of Art Histoy</vt:lpstr>
      <vt:lpstr>Identify 3 artists from this era</vt:lpstr>
      <vt:lpstr>Medieval Art</vt:lpstr>
      <vt:lpstr>Important Medieval Artists</vt:lpstr>
      <vt:lpstr>Renaissance</vt:lpstr>
      <vt:lpstr>Important Renaissance Artists</vt:lpstr>
      <vt:lpstr>Mannerism</vt:lpstr>
      <vt:lpstr>Baroque</vt:lpstr>
      <vt:lpstr>Neoclassicism</vt:lpstr>
      <vt:lpstr>Romanticism </vt:lpstr>
      <vt:lpstr>Realism</vt:lpstr>
      <vt:lpstr>Impressionism</vt:lpstr>
      <vt:lpstr>Modern Art</vt:lpstr>
      <vt:lpstr>Post-Modern Art</vt:lpstr>
      <vt:lpstr>Contemporary Art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Abby</dc:creator>
  <cp:lastModifiedBy>Stephen</cp:lastModifiedBy>
  <cp:revision>50</cp:revision>
  <dcterms:created xsi:type="dcterms:W3CDTF">2005-09-20T11:16:19Z</dcterms:created>
  <dcterms:modified xsi:type="dcterms:W3CDTF">2010-06-17T15:08:08Z</dcterms:modified>
</cp:coreProperties>
</file>